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14"/>
  </p:notesMasterIdLst>
  <p:sldIdLst>
    <p:sldId id="256" r:id="rId2"/>
    <p:sldId id="278" r:id="rId3"/>
    <p:sldId id="258" r:id="rId4"/>
    <p:sldId id="273" r:id="rId5"/>
    <p:sldId id="262" r:id="rId6"/>
    <p:sldId id="284" r:id="rId7"/>
    <p:sldId id="272" r:id="rId8"/>
    <p:sldId id="261" r:id="rId9"/>
    <p:sldId id="263" r:id="rId10"/>
    <p:sldId id="266" r:id="rId11"/>
    <p:sldId id="264" r:id="rId12"/>
    <p:sldId id="276"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Gloria Hallelujah" panose="020B0604020202020204" charset="0"/>
      <p:regular r:id="rId19"/>
    </p:embeddedFont>
    <p:embeddedFont>
      <p:font typeface="Tahoma" panose="020B0604030504040204" pitchFamily="34" charset="0"/>
      <p:regular r:id="rId20"/>
      <p:bold r:id="rId21"/>
    </p:embeddedFont>
    <p:embeddedFont>
      <p:font typeface="Nunito" panose="020B0604020202020204" charset="0"/>
      <p:regular r:id="rId22"/>
      <p:bold r:id="rId23"/>
      <p:italic r:id="rId24"/>
      <p:boldItalic r:id="rId25"/>
    </p:embeddedFont>
    <p:embeddedFont>
      <p:font typeface="Segoe UI Semibold" panose="020B0702040204020203" pitchFamily="34" charset="0"/>
      <p:bold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503" autoAdjust="0"/>
  </p:normalViewPr>
  <p:slideViewPr>
    <p:cSldViewPr snapToGrid="0">
      <p:cViewPr>
        <p:scale>
          <a:sx n="100" d="100"/>
          <a:sy n="100" d="100"/>
        </p:scale>
        <p:origin x="110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theme" Target="theme/theme1.xml"/></Relationships>
</file>

<file path=ppt/media/image1.jpg>
</file>

<file path=ppt/media/image10.png>
</file>

<file path=ppt/media/image11.jpg>
</file>

<file path=ppt/media/image12.png>
</file>

<file path=ppt/media/image13.png>
</file>

<file path=ppt/media/image14.jpg>
</file>

<file path=ppt/media/image15.png>
</file>

<file path=ppt/media/image2.pn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9468396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nhathuoclongchau.com/bai-viet/tim-hieu-ve-cac-loai-mun-li-ti-va-nguyen-nhan-hinh-thanh-46209.html"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nhathuoclongchau.com/duoc-my-pham/tay-te-bao-chet"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nhathuoclongchau.com/bai-viet/5-bi-quyet-lam-dep-tu-da-vien-duong-da-cang-min-46883.html"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nhathuoclongchau.com/bai-viet/5-cong-thuc-detox-ngay-he-vua-dep-da-vua-giai-nhiet-hieu-qua-46066.html"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s://nhathuoclongchau.com/bai-viet/nguyen-nhan-va-phuong-phap-lam-giam-quang-tham-mat-46602.html"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08657a00ab_0_1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8" name="Google Shape;318;g108657a00ab_0_1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4938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108657a00ab_0_2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100" b="0" i="0" u="none" strike="noStrike" cap="none" dirty="0" smtClean="0">
                <a:solidFill>
                  <a:srgbClr val="000000"/>
                </a:solidFill>
                <a:effectLst/>
                <a:latin typeface="Arial"/>
                <a:ea typeface="Arial"/>
                <a:cs typeface="Arial"/>
                <a:sym typeface="Arial"/>
              </a:rPr>
              <a:t>Dọn dẹp, vận động hay bất cứ điều gì khiến bạn động đậy tay chân cũng giúp bạn giảm căng thẳng và linh hoạt hơn đấy. Bạn hãy nhớ lại xem, suốt một tuần chỉ ngồi trên xe hay trước màn hình máy tính đã khiến cơ thể bạn ì ạch và trì trệ thế nào. Nhân ngày cuối tuần, dù là rất muốn ngủ nướng, nằm dài trên giường thì hãy cố gắng hoạt động thân thể, vận động nhiều hơn bằng cách dọn dẹp nhà cửa, phơi đồ, loại bỏ rác tích trữ, nấu một bữa ăn ngon,... Hãy làm thử đi, nó sẽ không khiến bạn thất vọng!</a:t>
            </a: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vi-VN" sz="1100" b="0" i="0" u="none" strike="noStrike" cap="none" dirty="0" smtClean="0">
                <a:solidFill>
                  <a:srgbClr val="000000"/>
                </a:solidFill>
                <a:effectLst/>
                <a:latin typeface="Arial"/>
                <a:ea typeface="Arial"/>
                <a:cs typeface="Arial"/>
                <a:sym typeface="Arial"/>
              </a:rPr>
              <a:t>Chỉ cần năng vận động chút thôi bạn sẽ thấy cơ thể mình khỏe hơn rất nhiều. Và đợi đến hết ngày, kết thúc nó bằng một giấc ngủ ngon lành. Chắc chắn ngày hôm sau khi thức dậy lại là một cơ thể tràn đầy năng lượng và nhiệt huyết, với làn da sáng, má hồng, môi đỏ cùng nụ cười rạng rỡ, bắt đầu đón tuần mới với thật nhiều ý tưởng mới.</a:t>
            </a:r>
            <a:endParaRPr dirty="0"/>
          </a:p>
        </p:txBody>
      </p:sp>
      <p:sp>
        <p:nvSpPr>
          <p:cNvPr id="772" name="Google Shape;772;g108657a00ab_0_2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05026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108657a00ab_0_2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77" name="Google Shape;677;g108657a00ab_0_2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02577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7"/>
        <p:cNvGrpSpPr/>
        <p:nvPr/>
      </p:nvGrpSpPr>
      <p:grpSpPr>
        <a:xfrm>
          <a:off x="0" y="0"/>
          <a:ext cx="0" cy="0"/>
          <a:chOff x="0" y="0"/>
          <a:chExt cx="0" cy="0"/>
        </a:xfrm>
      </p:grpSpPr>
      <p:sp>
        <p:nvSpPr>
          <p:cNvPr id="1228" name="Google Shape;1228;g108657a00ab_0_2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9" name="Google Shape;1229;g108657a00ab_0_2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6547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
        <p:cNvGrpSpPr/>
        <p:nvPr/>
      </p:nvGrpSpPr>
      <p:grpSpPr>
        <a:xfrm>
          <a:off x="0" y="0"/>
          <a:ext cx="0" cy="0"/>
          <a:chOff x="0" y="0"/>
          <a:chExt cx="0" cy="0"/>
        </a:xfrm>
      </p:grpSpPr>
      <p:sp>
        <p:nvSpPr>
          <p:cNvPr id="1314" name="Google Shape;1314;g108657a00ab_0_2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15" name="Google Shape;1315;g108657a00ab_0_2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463885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108657a00ab_0_1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100" b="0" i="0" u="none" strike="noStrike" cap="none" dirty="0" smtClean="0">
                <a:solidFill>
                  <a:srgbClr val="000000"/>
                </a:solidFill>
                <a:effectLst/>
                <a:latin typeface="Arial"/>
                <a:ea typeface="Arial"/>
                <a:cs typeface="Arial"/>
                <a:sym typeface="Arial"/>
              </a:rPr>
              <a:t>Bề mặt da là nơi hứng chịu nhiều nhất những tác động xấu từ môi trường; đặc biệt là khói bụi, không khí ô nhiễm, vi khuẩn,... Lớp tế bào chết này lâu ngày sẽ tạo thành lớp sừng cứng đầu và lì lợm khiến làn da bạn trông xuống sắc, khô ráp, đen sạm, nổi nhiều </a:t>
            </a:r>
            <a:r>
              <a:rPr lang="vi-VN" sz="1100" b="0" i="0" u="none" strike="noStrike" cap="none" dirty="0" smtClean="0">
                <a:solidFill>
                  <a:srgbClr val="000000"/>
                </a:solidFill>
                <a:effectLst/>
                <a:latin typeface="Arial"/>
                <a:ea typeface="Arial"/>
                <a:cs typeface="Arial"/>
                <a:sym typeface="Arial"/>
                <a:hlinkClick r:id="rId3"/>
              </a:rPr>
              <a:t>mụn ẩn</a:t>
            </a:r>
            <a:r>
              <a:rPr lang="vi-VN" sz="1100" b="0" i="0" u="none" strike="noStrike" cap="none" dirty="0" smtClean="0">
                <a:solidFill>
                  <a:srgbClr val="000000"/>
                </a:solidFill>
                <a:effectLst/>
                <a:latin typeface="Arial"/>
                <a:ea typeface="Arial"/>
                <a:cs typeface="Arial"/>
                <a:sym typeface="Arial"/>
              </a:rPr>
              <a:t>. Vì thế mà lớp da này luôn cần được làm mới. Việc </a:t>
            </a:r>
            <a:r>
              <a:rPr lang="vi-VN" sz="1100" b="0" i="0" u="none" strike="noStrike" cap="none" dirty="0" smtClean="0">
                <a:solidFill>
                  <a:srgbClr val="000000"/>
                </a:solidFill>
                <a:effectLst/>
                <a:latin typeface="Arial"/>
                <a:ea typeface="Arial"/>
                <a:cs typeface="Arial"/>
                <a:sym typeface="Arial"/>
                <a:hlinkClick r:id="rId4"/>
              </a:rPr>
              <a:t>tẩy tế bào chết</a:t>
            </a:r>
            <a:r>
              <a:rPr lang="vi-VN" sz="1100" b="0" i="0" u="none" strike="noStrike" cap="none" dirty="0" smtClean="0">
                <a:solidFill>
                  <a:srgbClr val="000000"/>
                </a:solidFill>
                <a:effectLst/>
                <a:latin typeface="Arial"/>
                <a:ea typeface="Arial"/>
                <a:cs typeface="Arial"/>
                <a:sym typeface="Arial"/>
              </a:rPr>
              <a:t> sẽ giúp bạn dọn dẹp sạch lớp mặt nạ cũ và để lộ lớp da mới mượt mà, tươi sáng hơn.</a:t>
            </a: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
        <p:nvSpPr>
          <p:cNvPr id="404" name="Google Shape;404;g108657a00ab_0_1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6772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9"/>
        <p:cNvGrpSpPr/>
        <p:nvPr/>
      </p:nvGrpSpPr>
      <p:grpSpPr>
        <a:xfrm>
          <a:off x="0" y="0"/>
          <a:ext cx="0" cy="0"/>
          <a:chOff x="0" y="0"/>
          <a:chExt cx="0" cy="0"/>
        </a:xfrm>
      </p:grpSpPr>
      <p:sp>
        <p:nvSpPr>
          <p:cNvPr id="1090" name="Google Shape;1090;g108657a00ab_0_2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91" name="Google Shape;1091;g108657a00ab_0_2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9426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108657a00ab_0_19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8" name="Google Shape;568;g108657a00ab_0_19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7661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108657a00ab_0_1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100" b="0" i="0" u="none" strike="noStrike" cap="none" dirty="0" smtClean="0">
                <a:solidFill>
                  <a:srgbClr val="000000"/>
                </a:solidFill>
                <a:effectLst/>
                <a:latin typeface="Arial"/>
                <a:ea typeface="Arial"/>
                <a:cs typeface="Arial"/>
                <a:sym typeface="Arial"/>
              </a:rPr>
              <a:t>Cả tuần miệt mài làm việc trên máy tính khiến đôi mắt nặng nề, nhìn vào đôi mắt đã thấy tinh thần bạn mệt mỏi. Nhưng đừng lo lắng, vẫn có nhiều cách đơn giản khiến đôi mắt lấy lại vẻ rạng ngời. Bạn có thể dùng túi lọc trà, </a:t>
            </a:r>
            <a:r>
              <a:rPr lang="vi-VN" sz="1100" b="0" i="0" u="none" strike="noStrike" cap="none" dirty="0" smtClean="0">
                <a:solidFill>
                  <a:srgbClr val="000000"/>
                </a:solidFill>
                <a:effectLst/>
                <a:latin typeface="Arial"/>
                <a:ea typeface="Arial"/>
                <a:cs typeface="Arial"/>
                <a:sym typeface="Arial"/>
                <a:hlinkClick r:id="rId3"/>
              </a:rPr>
              <a:t>đá viên</a:t>
            </a:r>
            <a:r>
              <a:rPr lang="vi-VN" sz="1100" b="0" i="0" u="none" strike="noStrike" cap="none" dirty="0" smtClean="0">
                <a:solidFill>
                  <a:srgbClr val="000000"/>
                </a:solidFill>
                <a:effectLst/>
                <a:latin typeface="Arial"/>
                <a:ea typeface="Arial"/>
                <a:cs typeface="Arial"/>
                <a:sym typeface="Arial"/>
              </a:rPr>
              <a:t> hoặc các sản phẩm làm dịu, xóa tan bọng và quầng thâm cho mắt.</a:t>
            </a: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vi-VN" sz="1100" b="0" i="0" u="none" strike="noStrike" cap="none" dirty="0" smtClean="0">
                <a:solidFill>
                  <a:srgbClr val="000000"/>
                </a:solidFill>
                <a:effectLst/>
                <a:latin typeface="Arial"/>
                <a:ea typeface="Arial"/>
                <a:cs typeface="Arial"/>
                <a:sym typeface="Arial"/>
              </a:rPr>
              <a:t>Bên cạnh đó, việc massage cũng vô cùng hiệu quả trong trường hợp này. Hãy dùng hai ngón tay trỏ và ngón giữa, nhắm mắt và massage nhẹ theo đường vòng tròn chiều kim đồng hồ. Khi cảm thấy thoải mái hơn, hãy xoa theo chiều ngược lại. Sau đó, bạn tiếp tục massage từ thái dương xuống quầng mắt bằng ngón cái. Nhớ xoa đều tay tạo sức nóng để máu huyết được lưu thông.</a:t>
            </a:r>
            <a:endParaRPr dirty="0"/>
          </a:p>
        </p:txBody>
      </p:sp>
      <p:sp>
        <p:nvSpPr>
          <p:cNvPr id="404" name="Google Shape;404;g108657a00ab_0_1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33295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108657a00ab_0_2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3" name="Google Shape;1043;g108657a00ab_0_2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8200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108657a00ab_0_1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1100" b="0" i="0" u="none" strike="noStrike" cap="none" dirty="0" smtClean="0">
                <a:solidFill>
                  <a:srgbClr val="000000"/>
                </a:solidFill>
                <a:effectLst/>
                <a:latin typeface="Arial"/>
                <a:ea typeface="Arial"/>
                <a:cs typeface="Arial"/>
                <a:sym typeface="Arial"/>
              </a:rPr>
              <a:t>Để xóa tan mọi căng thẳng, mệt mỏi thì không thể thiếu bước </a:t>
            </a:r>
            <a:r>
              <a:rPr lang="vi-VN" sz="1100" b="0" i="0" u="none" strike="noStrike" cap="none" dirty="0" smtClean="0">
                <a:solidFill>
                  <a:srgbClr val="000000"/>
                </a:solidFill>
                <a:effectLst/>
                <a:latin typeface="Arial"/>
                <a:ea typeface="Arial"/>
                <a:cs typeface="Arial"/>
                <a:sym typeface="Arial"/>
                <a:hlinkClick r:id="rId3"/>
              </a:rPr>
              <a:t>detox cơ thể</a:t>
            </a:r>
            <a:r>
              <a:rPr lang="vi-VN" sz="1100" b="0" i="0" u="none" strike="noStrike" cap="none" dirty="0" smtClean="0">
                <a:solidFill>
                  <a:srgbClr val="000000"/>
                </a:solidFill>
                <a:effectLst/>
                <a:latin typeface="Arial"/>
                <a:ea typeface="Arial"/>
                <a:cs typeface="Arial"/>
                <a:sym typeface="Arial"/>
              </a:rPr>
              <a:t>. Vậy bạn làm gì để thay diện mạo mới cho chính mình? Như bạn đã biết, 70% cơ thể chúng ta là nước, nhưng nếu mỗi ngày cơ thể bạn chỉ có khoảng 50 - 60% nước thì sẽ có những chuyển biến xấu âm thầm diễn ra trong cơ thể bạn. Điều này hiện tại có thể bạn không nhân ra nhưng khi mọi thứ bùng phát thì nó đã trở nên thật tệ. Da mặt sần sùi, mất đi sự đàn hồi, dễ hình thành nếp nhăn, da môi khô ráp, </a:t>
            </a:r>
            <a:r>
              <a:rPr lang="vi-VN" sz="1100" b="0" i="0" u="none" strike="noStrike" cap="none" dirty="0" smtClean="0">
                <a:solidFill>
                  <a:srgbClr val="000000"/>
                </a:solidFill>
                <a:effectLst/>
                <a:latin typeface="Arial"/>
                <a:ea typeface="Arial"/>
                <a:cs typeface="Arial"/>
                <a:sym typeface="Arial"/>
                <a:hlinkClick r:id="rId4"/>
              </a:rPr>
              <a:t>mắt thâm quầng</a:t>
            </a:r>
            <a:r>
              <a:rPr lang="vi-VN" sz="1100" b="0" i="0" u="none" strike="noStrike" cap="none" dirty="0" smtClean="0">
                <a:solidFill>
                  <a:srgbClr val="000000"/>
                </a:solidFill>
                <a:effectLst/>
                <a:latin typeface="Arial"/>
                <a:ea typeface="Arial"/>
                <a:cs typeface="Arial"/>
                <a:sym typeface="Arial"/>
              </a:rPr>
              <a:t> và nổi bọng, các bó cơ trở nên lỏng lẻo, bạn dễ mất tập trung và thấy bồn chồn. Chưa kể, nếu bạn là người chuộng những loại thức ăn nhanh, mì gói, bánh mì và những món tích mỡ thì chúng còn rút nước của cơ thể bạn và khiến bạn bị nặng bụng.</a:t>
            </a:r>
            <a:endParaRPr lang="en-US" sz="1100" b="0" i="0" u="none" strike="noStrike" cap="none" dirty="0" smtClean="0">
              <a:solidFill>
                <a:srgbClr val="000000"/>
              </a:solidFill>
              <a:effectLst/>
              <a:latin typeface="Arial"/>
              <a:ea typeface="Arial"/>
              <a:cs typeface="Arial"/>
              <a:sym typeface="Arial"/>
            </a:endParaRPr>
          </a:p>
          <a:p>
            <a:pPr marL="0" lvl="0" indent="0" algn="l" rtl="0">
              <a:spcBef>
                <a:spcPts val="0"/>
              </a:spcBef>
              <a:spcAft>
                <a:spcPts val="0"/>
              </a:spcAft>
              <a:buNone/>
            </a:pPr>
            <a:r>
              <a:rPr lang="vi-VN" sz="1100" b="0" i="0" u="none" strike="noStrike" cap="none" dirty="0" smtClean="0">
                <a:solidFill>
                  <a:srgbClr val="000000"/>
                </a:solidFill>
                <a:effectLst/>
                <a:latin typeface="Arial"/>
                <a:ea typeface="Arial"/>
                <a:cs typeface="Arial"/>
                <a:sym typeface="Arial"/>
              </a:rPr>
              <a:t>Vì vậy, detox cơ thể quan trọng nhất là cấp nước cho da và cơ thể tức thì. Bạn có thể kết hợp nước với những loại trái cây mình yêu thích để làm những chai nước detox uống dần, hoặc làm sinh tố trái cây, hoặc nấu một nồi canh ngon lành để nhâm nhi. Nước dễ dàng được hấp thu vào cơ thể dưới nhiều hình thức. Chỉ là bạn sẽ chọn lựa cách nào và có hào hứng khi sử dụng nó hay không.</a:t>
            </a:r>
            <a:endParaRPr dirty="0"/>
          </a:p>
        </p:txBody>
      </p:sp>
      <p:sp>
        <p:nvSpPr>
          <p:cNvPr id="540" name="Google Shape;540;g108657a00ab_0_1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910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108657a00ab_0_1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12" name="Google Shape;612;g108657a00ab_0_19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0856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2"/>
        </a:solidFill>
        <a:effectLst/>
      </p:bgPr>
    </p:bg>
    <p:spTree>
      <p:nvGrpSpPr>
        <p:cNvPr id="1" name="Shape 9"/>
        <p:cNvGrpSpPr/>
        <p:nvPr/>
      </p:nvGrpSpPr>
      <p:grpSpPr>
        <a:xfrm>
          <a:off x="0" y="0"/>
          <a:ext cx="0" cy="0"/>
          <a:chOff x="0" y="0"/>
          <a:chExt cx="0" cy="0"/>
        </a:xfrm>
      </p:grpSpPr>
      <p:sp>
        <p:nvSpPr>
          <p:cNvPr id="10" name="Google Shape;10;p2"/>
          <p:cNvSpPr/>
          <p:nvPr/>
        </p:nvSpPr>
        <p:spPr>
          <a:xfrm rot="219286">
            <a:off x="5867612" y="600302"/>
            <a:ext cx="2524990" cy="3940539"/>
          </a:xfrm>
          <a:custGeom>
            <a:avLst/>
            <a:gdLst/>
            <a:ahLst/>
            <a:cxnLst/>
            <a:rect l="l" t="t" r="r" b="b"/>
            <a:pathLst>
              <a:path w="2814498" h="4392349" extrusionOk="0">
                <a:moveTo>
                  <a:pt x="2690037" y="4392348"/>
                </a:moveTo>
                <a:lnTo>
                  <a:pt x="124460" y="4392348"/>
                </a:lnTo>
                <a:cubicBezTo>
                  <a:pt x="55880" y="4392348"/>
                  <a:pt x="0" y="4336468"/>
                  <a:pt x="0" y="4267888"/>
                </a:cubicBezTo>
                <a:lnTo>
                  <a:pt x="0" y="124460"/>
                </a:lnTo>
                <a:cubicBezTo>
                  <a:pt x="0" y="55880"/>
                  <a:pt x="55880" y="0"/>
                  <a:pt x="124460" y="0"/>
                </a:cubicBezTo>
                <a:lnTo>
                  <a:pt x="2690038" y="0"/>
                </a:lnTo>
                <a:cubicBezTo>
                  <a:pt x="2758617" y="0"/>
                  <a:pt x="2814498" y="55880"/>
                  <a:pt x="2814498" y="124460"/>
                </a:cubicBezTo>
                <a:lnTo>
                  <a:pt x="2814498" y="4267888"/>
                </a:lnTo>
                <a:cubicBezTo>
                  <a:pt x="2814498" y="4336468"/>
                  <a:pt x="2758617" y="4392349"/>
                  <a:pt x="2690038" y="4392349"/>
                </a:cubicBezTo>
                <a:close/>
              </a:path>
            </a:pathLst>
          </a:custGeom>
          <a:solidFill>
            <a:srgbClr val="FFFFF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709450" y="1991850"/>
            <a:ext cx="4562700" cy="1159800"/>
          </a:xfrm>
          <a:prstGeom prst="rect">
            <a:avLst/>
          </a:prstGeom>
        </p:spPr>
        <p:txBody>
          <a:bodyPr spcFirstLastPara="1" wrap="square" lIns="0" tIns="0" rIns="0" bIns="0" anchor="ctr" anchorCtr="0">
            <a:noAutofit/>
          </a:bodyPr>
          <a:lstStyle>
            <a:lvl1pPr lvl="0" algn="ctr" rtl="0">
              <a:spcBef>
                <a:spcPts val="0"/>
              </a:spcBef>
              <a:spcAft>
                <a:spcPts val="0"/>
              </a:spcAft>
              <a:buClr>
                <a:schemeClr val="lt1"/>
              </a:buClr>
              <a:buSzPts val="4500"/>
              <a:buNone/>
              <a:defRPr sz="4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12" name="Google Shape;12;p2"/>
          <p:cNvSpPr>
            <a:spLocks noGrp="1"/>
          </p:cNvSpPr>
          <p:nvPr>
            <p:ph type="pic" idx="2"/>
          </p:nvPr>
        </p:nvSpPr>
        <p:spPr>
          <a:xfrm rot="219837">
            <a:off x="6040199" y="793220"/>
            <a:ext cx="2178252" cy="3555959"/>
          </a:xfrm>
          <a:prstGeom prst="rect">
            <a:avLst/>
          </a:prstGeom>
          <a:noFill/>
          <a:ln>
            <a:noFill/>
          </a:ln>
        </p:spPr>
      </p:sp>
      <p:sp>
        <p:nvSpPr>
          <p:cNvPr id="13" name="Google Shape;13;p2"/>
          <p:cNvSpPr/>
          <p:nvPr/>
        </p:nvSpPr>
        <p:spPr>
          <a:xfrm rot="904748">
            <a:off x="7696563" y="3233911"/>
            <a:ext cx="1190945" cy="1784295"/>
          </a:xfrm>
          <a:custGeom>
            <a:avLst/>
            <a:gdLst/>
            <a:ahLst/>
            <a:cxnLst/>
            <a:rect l="l" t="t" r="r" b="b"/>
            <a:pathLst>
              <a:path w="2383291" h="3570689" extrusionOk="0">
                <a:moveTo>
                  <a:pt x="2286429" y="2168916"/>
                </a:moveTo>
                <a:cubicBezTo>
                  <a:pt x="2170510" y="2161346"/>
                  <a:pt x="2049740" y="2166131"/>
                  <a:pt x="1939813" y="2121569"/>
                </a:cubicBezTo>
                <a:cubicBezTo>
                  <a:pt x="1902576" y="2099288"/>
                  <a:pt x="1864554" y="2083435"/>
                  <a:pt x="1827674" y="2059440"/>
                </a:cubicBezTo>
                <a:cubicBezTo>
                  <a:pt x="1848290" y="2048371"/>
                  <a:pt x="1876253" y="2045586"/>
                  <a:pt x="1900008" y="2043729"/>
                </a:cubicBezTo>
                <a:cubicBezTo>
                  <a:pt x="1978048" y="2038159"/>
                  <a:pt x="2058300" y="2048300"/>
                  <a:pt x="2135841" y="2058797"/>
                </a:cubicBezTo>
                <a:cubicBezTo>
                  <a:pt x="2179356" y="2064082"/>
                  <a:pt x="2222513" y="2072294"/>
                  <a:pt x="2265457" y="2080792"/>
                </a:cubicBezTo>
                <a:cubicBezTo>
                  <a:pt x="2286144" y="2082578"/>
                  <a:pt x="2314464" y="2098717"/>
                  <a:pt x="2335437" y="2089505"/>
                </a:cubicBezTo>
                <a:cubicBezTo>
                  <a:pt x="2430812" y="2035160"/>
                  <a:pt x="2360618" y="1560551"/>
                  <a:pt x="2322026" y="1464286"/>
                </a:cubicBezTo>
                <a:cubicBezTo>
                  <a:pt x="2313537" y="1424866"/>
                  <a:pt x="2265742" y="1426438"/>
                  <a:pt x="2226223" y="1427937"/>
                </a:cubicBezTo>
                <a:cubicBezTo>
                  <a:pt x="2214024" y="1428437"/>
                  <a:pt x="2202540" y="1428866"/>
                  <a:pt x="2193337" y="1428151"/>
                </a:cubicBezTo>
                <a:cubicBezTo>
                  <a:pt x="2182851" y="1428151"/>
                  <a:pt x="2172365" y="1428294"/>
                  <a:pt x="2161950" y="1428366"/>
                </a:cubicBezTo>
                <a:cubicBezTo>
                  <a:pt x="2103883" y="1429008"/>
                  <a:pt x="2046530" y="1429651"/>
                  <a:pt x="1990104" y="1410084"/>
                </a:cubicBezTo>
                <a:cubicBezTo>
                  <a:pt x="1970986" y="1400872"/>
                  <a:pt x="1954650" y="1385232"/>
                  <a:pt x="1943165" y="1367451"/>
                </a:cubicBezTo>
                <a:cubicBezTo>
                  <a:pt x="1934249" y="1345813"/>
                  <a:pt x="1961927" y="1329673"/>
                  <a:pt x="1976265" y="1317676"/>
                </a:cubicBezTo>
                <a:cubicBezTo>
                  <a:pt x="2041893" y="1276114"/>
                  <a:pt x="2120861" y="1265759"/>
                  <a:pt x="2195121" y="1248406"/>
                </a:cubicBezTo>
                <a:cubicBezTo>
                  <a:pt x="2218376" y="1243692"/>
                  <a:pt x="2246339" y="1238479"/>
                  <a:pt x="2271806" y="1239336"/>
                </a:cubicBezTo>
                <a:cubicBezTo>
                  <a:pt x="2294419" y="1242264"/>
                  <a:pt x="2301481" y="1225911"/>
                  <a:pt x="2302837" y="1206558"/>
                </a:cubicBezTo>
                <a:cubicBezTo>
                  <a:pt x="2308401" y="1168423"/>
                  <a:pt x="2301481" y="1130789"/>
                  <a:pt x="2289497" y="1094583"/>
                </a:cubicBezTo>
                <a:cubicBezTo>
                  <a:pt x="2280081" y="1057662"/>
                  <a:pt x="2275016" y="1019956"/>
                  <a:pt x="2266242" y="982964"/>
                </a:cubicBezTo>
                <a:cubicBezTo>
                  <a:pt x="2251475" y="892627"/>
                  <a:pt x="2227436" y="800648"/>
                  <a:pt x="2192624" y="715595"/>
                </a:cubicBezTo>
                <a:cubicBezTo>
                  <a:pt x="2178072" y="680174"/>
                  <a:pt x="2159667" y="646539"/>
                  <a:pt x="2147112" y="610404"/>
                </a:cubicBezTo>
                <a:cubicBezTo>
                  <a:pt x="2137839" y="577769"/>
                  <a:pt x="2099746" y="594122"/>
                  <a:pt x="2079629" y="606476"/>
                </a:cubicBezTo>
                <a:cubicBezTo>
                  <a:pt x="2035473" y="631257"/>
                  <a:pt x="1992030" y="657322"/>
                  <a:pt x="1946447" y="679603"/>
                </a:cubicBezTo>
                <a:cubicBezTo>
                  <a:pt x="1850858" y="732591"/>
                  <a:pt x="1755840" y="789007"/>
                  <a:pt x="1650050" y="819429"/>
                </a:cubicBezTo>
                <a:cubicBezTo>
                  <a:pt x="1644343" y="788293"/>
                  <a:pt x="1671450" y="761371"/>
                  <a:pt x="1689712" y="738947"/>
                </a:cubicBezTo>
                <a:cubicBezTo>
                  <a:pt x="1738791" y="687816"/>
                  <a:pt x="1788297" y="635613"/>
                  <a:pt x="1847434" y="595907"/>
                </a:cubicBezTo>
                <a:cubicBezTo>
                  <a:pt x="1898581" y="561415"/>
                  <a:pt x="1955506" y="536778"/>
                  <a:pt x="2007795" y="504213"/>
                </a:cubicBezTo>
                <a:cubicBezTo>
                  <a:pt x="2018709" y="498715"/>
                  <a:pt x="2025343" y="485503"/>
                  <a:pt x="2018781" y="474291"/>
                </a:cubicBezTo>
                <a:cubicBezTo>
                  <a:pt x="2001803" y="449868"/>
                  <a:pt x="1967776" y="447869"/>
                  <a:pt x="1943451" y="433443"/>
                </a:cubicBezTo>
                <a:cubicBezTo>
                  <a:pt x="1902861" y="415090"/>
                  <a:pt x="1874755" y="380598"/>
                  <a:pt x="1846293" y="347819"/>
                </a:cubicBezTo>
                <a:cubicBezTo>
                  <a:pt x="1814406" y="313684"/>
                  <a:pt x="1782876" y="281477"/>
                  <a:pt x="1752630" y="245342"/>
                </a:cubicBezTo>
                <a:cubicBezTo>
                  <a:pt x="1721385" y="202780"/>
                  <a:pt x="1686359" y="163360"/>
                  <a:pt x="1650977" y="124226"/>
                </a:cubicBezTo>
                <a:cubicBezTo>
                  <a:pt x="1614525" y="79379"/>
                  <a:pt x="1564662" y="49386"/>
                  <a:pt x="1525356" y="7609"/>
                </a:cubicBezTo>
                <a:cubicBezTo>
                  <a:pt x="1519222" y="111"/>
                  <a:pt x="1508093" y="-2746"/>
                  <a:pt x="1499961" y="3182"/>
                </a:cubicBezTo>
                <a:cubicBezTo>
                  <a:pt x="1494540" y="7038"/>
                  <a:pt x="1493256" y="13822"/>
                  <a:pt x="1492043" y="19964"/>
                </a:cubicBezTo>
                <a:cubicBezTo>
                  <a:pt x="1489903" y="30318"/>
                  <a:pt x="1485623" y="41245"/>
                  <a:pt x="1480843" y="50885"/>
                </a:cubicBezTo>
                <a:cubicBezTo>
                  <a:pt x="1476278" y="49886"/>
                  <a:pt x="1471427" y="50814"/>
                  <a:pt x="1467575" y="53885"/>
                </a:cubicBezTo>
                <a:cubicBezTo>
                  <a:pt x="1453736" y="65596"/>
                  <a:pt x="1441894" y="79379"/>
                  <a:pt x="1430124" y="93162"/>
                </a:cubicBezTo>
                <a:cubicBezTo>
                  <a:pt x="1410008" y="118013"/>
                  <a:pt x="1390177" y="143365"/>
                  <a:pt x="1365780" y="164146"/>
                </a:cubicBezTo>
                <a:cubicBezTo>
                  <a:pt x="1311423" y="207636"/>
                  <a:pt x="1249504" y="241486"/>
                  <a:pt x="1188513" y="274764"/>
                </a:cubicBezTo>
                <a:cubicBezTo>
                  <a:pt x="1145925" y="294546"/>
                  <a:pt x="1100128" y="317969"/>
                  <a:pt x="1058397" y="341678"/>
                </a:cubicBezTo>
                <a:cubicBezTo>
                  <a:pt x="992555" y="369029"/>
                  <a:pt x="1042704" y="405664"/>
                  <a:pt x="1078514" y="431158"/>
                </a:cubicBezTo>
                <a:cubicBezTo>
                  <a:pt x="1121386" y="463151"/>
                  <a:pt x="1158837" y="504213"/>
                  <a:pt x="1195575" y="543990"/>
                </a:cubicBezTo>
                <a:cubicBezTo>
                  <a:pt x="1222254" y="573698"/>
                  <a:pt x="1244653" y="606691"/>
                  <a:pt x="1263914" y="641540"/>
                </a:cubicBezTo>
                <a:cubicBezTo>
                  <a:pt x="1287240" y="680746"/>
                  <a:pt x="1308284" y="718809"/>
                  <a:pt x="1317700" y="764441"/>
                </a:cubicBezTo>
                <a:cubicBezTo>
                  <a:pt x="1326046" y="802790"/>
                  <a:pt x="1332181" y="884772"/>
                  <a:pt x="1272117" y="874703"/>
                </a:cubicBezTo>
                <a:cubicBezTo>
                  <a:pt x="1232169" y="869418"/>
                  <a:pt x="1206132" y="838211"/>
                  <a:pt x="1178454" y="812288"/>
                </a:cubicBezTo>
                <a:cubicBezTo>
                  <a:pt x="1138150" y="777010"/>
                  <a:pt x="1107119" y="733020"/>
                  <a:pt x="1072379" y="692529"/>
                </a:cubicBezTo>
                <a:cubicBezTo>
                  <a:pt x="1037068" y="650110"/>
                  <a:pt x="1003184" y="609904"/>
                  <a:pt x="975149" y="561558"/>
                </a:cubicBezTo>
                <a:cubicBezTo>
                  <a:pt x="958956" y="537420"/>
                  <a:pt x="945902" y="511497"/>
                  <a:pt x="931492" y="486360"/>
                </a:cubicBezTo>
                <a:cubicBezTo>
                  <a:pt x="924430" y="475363"/>
                  <a:pt x="920008" y="459366"/>
                  <a:pt x="905241" y="457081"/>
                </a:cubicBezTo>
                <a:cubicBezTo>
                  <a:pt x="876136" y="455724"/>
                  <a:pt x="848601" y="477005"/>
                  <a:pt x="821494" y="486574"/>
                </a:cubicBezTo>
                <a:cubicBezTo>
                  <a:pt x="779050" y="507356"/>
                  <a:pt x="739173" y="529779"/>
                  <a:pt x="696729" y="551489"/>
                </a:cubicBezTo>
                <a:cubicBezTo>
                  <a:pt x="652858" y="575769"/>
                  <a:pt x="613410" y="606833"/>
                  <a:pt x="571821" y="634613"/>
                </a:cubicBezTo>
                <a:cubicBezTo>
                  <a:pt x="514753" y="671891"/>
                  <a:pt x="464605" y="718023"/>
                  <a:pt x="414385" y="763870"/>
                </a:cubicBezTo>
                <a:cubicBezTo>
                  <a:pt x="384068" y="790436"/>
                  <a:pt x="352609" y="815859"/>
                  <a:pt x="325216" y="845495"/>
                </a:cubicBezTo>
                <a:cubicBezTo>
                  <a:pt x="314801" y="854493"/>
                  <a:pt x="306741" y="869132"/>
                  <a:pt x="314159" y="882415"/>
                </a:cubicBezTo>
                <a:cubicBezTo>
                  <a:pt x="320009" y="893698"/>
                  <a:pt x="331636" y="900054"/>
                  <a:pt x="342836" y="904982"/>
                </a:cubicBezTo>
                <a:cubicBezTo>
                  <a:pt x="372797" y="917193"/>
                  <a:pt x="402472" y="924120"/>
                  <a:pt x="432504" y="937332"/>
                </a:cubicBezTo>
                <a:cubicBezTo>
                  <a:pt x="528806" y="981465"/>
                  <a:pt x="619045" y="1037095"/>
                  <a:pt x="712637" y="1086442"/>
                </a:cubicBezTo>
                <a:cubicBezTo>
                  <a:pt x="783401" y="1129503"/>
                  <a:pt x="856448" y="1174922"/>
                  <a:pt x="911233" y="1238765"/>
                </a:cubicBezTo>
                <a:cubicBezTo>
                  <a:pt x="935987" y="1267044"/>
                  <a:pt x="958528" y="1299037"/>
                  <a:pt x="966019" y="1336600"/>
                </a:cubicBezTo>
                <a:cubicBezTo>
                  <a:pt x="969086" y="1345884"/>
                  <a:pt x="967374" y="1355096"/>
                  <a:pt x="958029" y="1359595"/>
                </a:cubicBezTo>
                <a:cubicBezTo>
                  <a:pt x="953535" y="1362309"/>
                  <a:pt x="945902" y="1365308"/>
                  <a:pt x="939839" y="1364808"/>
                </a:cubicBezTo>
                <a:cubicBezTo>
                  <a:pt x="922718" y="1362809"/>
                  <a:pt x="907453" y="1353311"/>
                  <a:pt x="890903" y="1345670"/>
                </a:cubicBezTo>
                <a:cubicBezTo>
                  <a:pt x="849386" y="1324960"/>
                  <a:pt x="808582" y="1302965"/>
                  <a:pt x="770061" y="1276971"/>
                </a:cubicBezTo>
                <a:cubicBezTo>
                  <a:pt x="718629" y="1243121"/>
                  <a:pt x="664914" y="1213128"/>
                  <a:pt x="615122" y="1176850"/>
                </a:cubicBezTo>
                <a:cubicBezTo>
                  <a:pt x="577528" y="1150713"/>
                  <a:pt x="534941" y="1133288"/>
                  <a:pt x="497062" y="1107722"/>
                </a:cubicBezTo>
                <a:cubicBezTo>
                  <a:pt x="445344" y="1068017"/>
                  <a:pt x="389560" y="1033525"/>
                  <a:pt x="331636" y="1003674"/>
                </a:cubicBezTo>
                <a:cubicBezTo>
                  <a:pt x="292688" y="995462"/>
                  <a:pt x="244964" y="1034096"/>
                  <a:pt x="218998" y="1060376"/>
                </a:cubicBezTo>
                <a:cubicBezTo>
                  <a:pt x="68696" y="1226410"/>
                  <a:pt x="19546" y="1383733"/>
                  <a:pt x="7704" y="1603755"/>
                </a:cubicBezTo>
                <a:cubicBezTo>
                  <a:pt x="3995" y="1662671"/>
                  <a:pt x="-428" y="1686451"/>
                  <a:pt x="63773" y="1703662"/>
                </a:cubicBezTo>
                <a:cubicBezTo>
                  <a:pt x="151872" y="1724943"/>
                  <a:pt x="242468" y="1731227"/>
                  <a:pt x="331280" y="1748295"/>
                </a:cubicBezTo>
                <a:cubicBezTo>
                  <a:pt x="380144" y="1754222"/>
                  <a:pt x="426797" y="1768933"/>
                  <a:pt x="473379" y="1784215"/>
                </a:cubicBezTo>
                <a:cubicBezTo>
                  <a:pt x="516251" y="1796284"/>
                  <a:pt x="560622" y="1801283"/>
                  <a:pt x="603494" y="1813280"/>
                </a:cubicBezTo>
                <a:cubicBezTo>
                  <a:pt x="657138" y="1830634"/>
                  <a:pt x="709997" y="1845273"/>
                  <a:pt x="761501" y="1869625"/>
                </a:cubicBezTo>
                <a:cubicBezTo>
                  <a:pt x="766780" y="1872553"/>
                  <a:pt x="772273" y="1875267"/>
                  <a:pt x="776981" y="1879051"/>
                </a:cubicBezTo>
                <a:cubicBezTo>
                  <a:pt x="780762" y="1884765"/>
                  <a:pt x="781689" y="1891834"/>
                  <a:pt x="783330" y="1898333"/>
                </a:cubicBezTo>
                <a:cubicBezTo>
                  <a:pt x="785327" y="1908331"/>
                  <a:pt x="785541" y="1916829"/>
                  <a:pt x="780120" y="1926612"/>
                </a:cubicBezTo>
                <a:cubicBezTo>
                  <a:pt x="768492" y="1953392"/>
                  <a:pt x="735749" y="1957391"/>
                  <a:pt x="709712" y="1959391"/>
                </a:cubicBezTo>
                <a:cubicBezTo>
                  <a:pt x="642300" y="1964247"/>
                  <a:pt x="574461" y="1961176"/>
                  <a:pt x="508333" y="1946608"/>
                </a:cubicBezTo>
                <a:cubicBezTo>
                  <a:pt x="466103" y="1938681"/>
                  <a:pt x="419806" y="1926255"/>
                  <a:pt x="376577" y="1916615"/>
                </a:cubicBezTo>
                <a:cubicBezTo>
                  <a:pt x="304030" y="1903617"/>
                  <a:pt x="231268" y="1892263"/>
                  <a:pt x="158578" y="1880337"/>
                </a:cubicBezTo>
                <a:cubicBezTo>
                  <a:pt x="135893" y="1875481"/>
                  <a:pt x="112281" y="1870268"/>
                  <a:pt x="89026" y="1866911"/>
                </a:cubicBezTo>
                <a:cubicBezTo>
                  <a:pt x="71549" y="1862627"/>
                  <a:pt x="54072" y="1866126"/>
                  <a:pt x="39448" y="1876766"/>
                </a:cubicBezTo>
                <a:cubicBezTo>
                  <a:pt x="-8774" y="1911544"/>
                  <a:pt x="2069" y="2038516"/>
                  <a:pt x="0" y="2093718"/>
                </a:cubicBezTo>
                <a:cubicBezTo>
                  <a:pt x="1641" y="2214120"/>
                  <a:pt x="40518" y="2331023"/>
                  <a:pt x="99441" y="2435285"/>
                </a:cubicBezTo>
                <a:cubicBezTo>
                  <a:pt x="107288" y="2450068"/>
                  <a:pt x="115848" y="2464422"/>
                  <a:pt x="124266" y="2478919"/>
                </a:cubicBezTo>
                <a:cubicBezTo>
                  <a:pt x="131756" y="2493844"/>
                  <a:pt x="141957" y="2508269"/>
                  <a:pt x="159148" y="2512340"/>
                </a:cubicBezTo>
                <a:cubicBezTo>
                  <a:pt x="199310" y="2522052"/>
                  <a:pt x="241041" y="2515125"/>
                  <a:pt x="281559" y="2510769"/>
                </a:cubicBezTo>
                <a:cubicBezTo>
                  <a:pt x="331422" y="2504484"/>
                  <a:pt x="381143" y="2496415"/>
                  <a:pt x="430007" y="2484632"/>
                </a:cubicBezTo>
                <a:cubicBezTo>
                  <a:pt x="480299" y="2471135"/>
                  <a:pt x="532016" y="2463136"/>
                  <a:pt x="580810" y="2444498"/>
                </a:cubicBezTo>
                <a:cubicBezTo>
                  <a:pt x="629389" y="2431143"/>
                  <a:pt x="681321" y="2427002"/>
                  <a:pt x="731540" y="2422503"/>
                </a:cubicBezTo>
                <a:cubicBezTo>
                  <a:pt x="727902" y="2437713"/>
                  <a:pt x="706573" y="2443641"/>
                  <a:pt x="694446" y="2452210"/>
                </a:cubicBezTo>
                <a:cubicBezTo>
                  <a:pt x="643513" y="2475919"/>
                  <a:pt x="591153" y="2498700"/>
                  <a:pt x="534727" y="2505913"/>
                </a:cubicBezTo>
                <a:cubicBezTo>
                  <a:pt x="501842" y="2510769"/>
                  <a:pt x="469456" y="2518981"/>
                  <a:pt x="436856" y="2525408"/>
                </a:cubicBezTo>
                <a:cubicBezTo>
                  <a:pt x="379859" y="2535335"/>
                  <a:pt x="323219" y="2535478"/>
                  <a:pt x="265580" y="2542190"/>
                </a:cubicBezTo>
                <a:cubicBezTo>
                  <a:pt x="243538" y="2545261"/>
                  <a:pt x="222137" y="2551331"/>
                  <a:pt x="200594" y="2556758"/>
                </a:cubicBezTo>
                <a:cubicBezTo>
                  <a:pt x="174771" y="2562472"/>
                  <a:pt x="182903" y="2592393"/>
                  <a:pt x="191677" y="2609604"/>
                </a:cubicBezTo>
                <a:cubicBezTo>
                  <a:pt x="225062" y="2677660"/>
                  <a:pt x="265509" y="2742289"/>
                  <a:pt x="308595" y="2804632"/>
                </a:cubicBezTo>
                <a:cubicBezTo>
                  <a:pt x="322434" y="2825128"/>
                  <a:pt x="338342" y="2844338"/>
                  <a:pt x="357246" y="2860405"/>
                </a:cubicBezTo>
                <a:cubicBezTo>
                  <a:pt x="417452" y="2910609"/>
                  <a:pt x="503340" y="2935960"/>
                  <a:pt x="579098" y="2909252"/>
                </a:cubicBezTo>
                <a:cubicBezTo>
                  <a:pt x="611769" y="2898611"/>
                  <a:pt x="641230" y="2880901"/>
                  <a:pt x="671262" y="2864690"/>
                </a:cubicBezTo>
                <a:cubicBezTo>
                  <a:pt x="744095" y="2833483"/>
                  <a:pt x="813148" y="2794563"/>
                  <a:pt x="880345" y="2752715"/>
                </a:cubicBezTo>
                <a:cubicBezTo>
                  <a:pt x="881629" y="2750501"/>
                  <a:pt x="882842" y="2748359"/>
                  <a:pt x="884126" y="2746216"/>
                </a:cubicBezTo>
                <a:cubicBezTo>
                  <a:pt x="901389" y="2741432"/>
                  <a:pt x="918081" y="2734219"/>
                  <a:pt x="934917" y="2728435"/>
                </a:cubicBezTo>
                <a:cubicBezTo>
                  <a:pt x="937128" y="2727435"/>
                  <a:pt x="939625" y="2726721"/>
                  <a:pt x="942193" y="2725935"/>
                </a:cubicBezTo>
                <a:cubicBezTo>
                  <a:pt x="918295" y="2785422"/>
                  <a:pt x="894684" y="2844980"/>
                  <a:pt x="865864" y="2902396"/>
                </a:cubicBezTo>
                <a:cubicBezTo>
                  <a:pt x="823277" y="2984664"/>
                  <a:pt x="779620" y="3066431"/>
                  <a:pt x="733324" y="3146628"/>
                </a:cubicBezTo>
                <a:cubicBezTo>
                  <a:pt x="692806" y="3213256"/>
                  <a:pt x="648578" y="3275028"/>
                  <a:pt x="605634" y="3341013"/>
                </a:cubicBezTo>
                <a:cubicBezTo>
                  <a:pt x="573319" y="3388574"/>
                  <a:pt x="539293" y="3434850"/>
                  <a:pt x="504624" y="3480625"/>
                </a:cubicBezTo>
                <a:cubicBezTo>
                  <a:pt x="445487" y="3542254"/>
                  <a:pt x="536582" y="3561607"/>
                  <a:pt x="584020" y="3569962"/>
                </a:cubicBezTo>
                <a:cubicBezTo>
                  <a:pt x="607917" y="3574604"/>
                  <a:pt x="626393" y="3556037"/>
                  <a:pt x="644084" y="3542540"/>
                </a:cubicBezTo>
                <a:cubicBezTo>
                  <a:pt x="682319" y="3513404"/>
                  <a:pt x="710497" y="3473984"/>
                  <a:pt x="738674" y="3435492"/>
                </a:cubicBezTo>
                <a:cubicBezTo>
                  <a:pt x="882557" y="3227181"/>
                  <a:pt x="970513" y="2986806"/>
                  <a:pt x="1064960" y="2753501"/>
                </a:cubicBezTo>
                <a:cubicBezTo>
                  <a:pt x="1066244" y="2750287"/>
                  <a:pt x="1067386" y="2747002"/>
                  <a:pt x="1068670" y="2743788"/>
                </a:cubicBezTo>
                <a:cubicBezTo>
                  <a:pt x="1080797" y="2761499"/>
                  <a:pt x="1097917" y="2776210"/>
                  <a:pt x="1112755" y="2791135"/>
                </a:cubicBezTo>
                <a:cubicBezTo>
                  <a:pt x="1131088" y="2809917"/>
                  <a:pt x="1147566" y="2832769"/>
                  <a:pt x="1170465" y="2845909"/>
                </a:cubicBezTo>
                <a:cubicBezTo>
                  <a:pt x="1171392" y="2846194"/>
                  <a:pt x="1172319" y="2846266"/>
                  <a:pt x="1173247" y="2846408"/>
                </a:cubicBezTo>
                <a:cubicBezTo>
                  <a:pt x="1188299" y="2865119"/>
                  <a:pt x="1201781" y="2885043"/>
                  <a:pt x="1213908" y="2905181"/>
                </a:cubicBezTo>
                <a:cubicBezTo>
                  <a:pt x="1243940" y="2963954"/>
                  <a:pt x="1266125" y="3026440"/>
                  <a:pt x="1295301" y="3085713"/>
                </a:cubicBezTo>
                <a:cubicBezTo>
                  <a:pt x="1319270" y="3130203"/>
                  <a:pt x="1322622" y="3184762"/>
                  <a:pt x="1354224" y="3224753"/>
                </a:cubicBezTo>
                <a:cubicBezTo>
                  <a:pt x="1370702" y="3241821"/>
                  <a:pt x="1394100" y="3245177"/>
                  <a:pt x="1417783" y="3245034"/>
                </a:cubicBezTo>
                <a:cubicBezTo>
                  <a:pt x="1430552" y="3245034"/>
                  <a:pt x="1443250" y="3244035"/>
                  <a:pt x="1454949" y="3243749"/>
                </a:cubicBezTo>
                <a:cubicBezTo>
                  <a:pt x="1517081" y="3243392"/>
                  <a:pt x="1573080" y="3215969"/>
                  <a:pt x="1629577" y="3193474"/>
                </a:cubicBezTo>
                <a:cubicBezTo>
                  <a:pt x="1661749" y="3180263"/>
                  <a:pt x="1694706" y="3166409"/>
                  <a:pt x="1720743" y="3142771"/>
                </a:cubicBezTo>
                <a:cubicBezTo>
                  <a:pt x="1743856" y="3120919"/>
                  <a:pt x="1760833" y="3093640"/>
                  <a:pt x="1781378" y="3069502"/>
                </a:cubicBezTo>
                <a:cubicBezTo>
                  <a:pt x="1793933" y="3053863"/>
                  <a:pt x="1810625" y="3040794"/>
                  <a:pt x="1820113" y="3023084"/>
                </a:cubicBezTo>
                <a:cubicBezTo>
                  <a:pt x="1828673" y="2995090"/>
                  <a:pt x="1789296" y="2980093"/>
                  <a:pt x="1773388" y="2963026"/>
                </a:cubicBezTo>
                <a:cubicBezTo>
                  <a:pt x="1759478" y="2951242"/>
                  <a:pt x="1744997" y="2940316"/>
                  <a:pt x="1730801" y="2928890"/>
                </a:cubicBezTo>
                <a:cubicBezTo>
                  <a:pt x="1715036" y="2914393"/>
                  <a:pt x="1702125" y="2897040"/>
                  <a:pt x="1685717" y="2883186"/>
                </a:cubicBezTo>
                <a:cubicBezTo>
                  <a:pt x="1633286" y="2836054"/>
                  <a:pt x="1586919" y="2782351"/>
                  <a:pt x="1533275" y="2736576"/>
                </a:cubicBezTo>
                <a:cubicBezTo>
                  <a:pt x="1499533" y="2708725"/>
                  <a:pt x="1463652" y="2683159"/>
                  <a:pt x="1434119" y="2650595"/>
                </a:cubicBezTo>
                <a:cubicBezTo>
                  <a:pt x="1418140" y="2632313"/>
                  <a:pt x="1406726" y="2612103"/>
                  <a:pt x="1392602" y="2591679"/>
                </a:cubicBezTo>
                <a:cubicBezTo>
                  <a:pt x="1425844" y="2600534"/>
                  <a:pt x="1455805" y="2617959"/>
                  <a:pt x="1487050" y="2633384"/>
                </a:cubicBezTo>
                <a:cubicBezTo>
                  <a:pt x="1518080" y="2651523"/>
                  <a:pt x="1545330" y="2675447"/>
                  <a:pt x="1575719" y="2694442"/>
                </a:cubicBezTo>
                <a:cubicBezTo>
                  <a:pt x="1624726" y="2724150"/>
                  <a:pt x="1676729" y="2751430"/>
                  <a:pt x="1714037" y="2796205"/>
                </a:cubicBezTo>
                <a:cubicBezTo>
                  <a:pt x="1744783" y="2831769"/>
                  <a:pt x="1772461" y="2869618"/>
                  <a:pt x="1801566" y="2906467"/>
                </a:cubicBezTo>
                <a:cubicBezTo>
                  <a:pt x="1820541" y="2933389"/>
                  <a:pt x="1843296" y="2961954"/>
                  <a:pt x="1879677" y="2947386"/>
                </a:cubicBezTo>
                <a:cubicBezTo>
                  <a:pt x="1911992" y="2936603"/>
                  <a:pt x="1939813" y="2915607"/>
                  <a:pt x="1969131" y="2898683"/>
                </a:cubicBezTo>
                <a:cubicBezTo>
                  <a:pt x="1999520" y="2879973"/>
                  <a:pt x="2029766" y="2860905"/>
                  <a:pt x="2057301" y="2838125"/>
                </a:cubicBezTo>
                <a:cubicBezTo>
                  <a:pt x="2110303" y="2792706"/>
                  <a:pt x="2154175" y="2737290"/>
                  <a:pt x="2196690" y="2682231"/>
                </a:cubicBezTo>
                <a:cubicBezTo>
                  <a:pt x="2236424" y="2625172"/>
                  <a:pt x="2275658" y="2567399"/>
                  <a:pt x="2303265" y="2503342"/>
                </a:cubicBezTo>
                <a:cubicBezTo>
                  <a:pt x="2333653" y="2428144"/>
                  <a:pt x="2354412" y="2344377"/>
                  <a:pt x="2361403" y="2263538"/>
                </a:cubicBezTo>
                <a:cubicBezTo>
                  <a:pt x="2364969" y="2181699"/>
                  <a:pt x="2374956" y="2173343"/>
                  <a:pt x="2286429" y="216891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 name="Google Shape;14;p2"/>
          <p:cNvSpPr/>
          <p:nvPr/>
        </p:nvSpPr>
        <p:spPr>
          <a:xfrm rot="904748">
            <a:off x="7717730" y="3236713"/>
            <a:ext cx="1190945" cy="1621565"/>
          </a:xfrm>
          <a:custGeom>
            <a:avLst/>
            <a:gdLst/>
            <a:ahLst/>
            <a:cxnLst/>
            <a:rect l="l" t="t" r="r" b="b"/>
            <a:pathLst>
              <a:path w="2383291" h="3245038" extrusionOk="0">
                <a:moveTo>
                  <a:pt x="1354224" y="3224753"/>
                </a:moveTo>
                <a:cubicBezTo>
                  <a:pt x="1322622" y="3184762"/>
                  <a:pt x="1319270" y="3130203"/>
                  <a:pt x="1295301" y="3085713"/>
                </a:cubicBezTo>
                <a:cubicBezTo>
                  <a:pt x="1266125" y="3026440"/>
                  <a:pt x="1243940" y="2963954"/>
                  <a:pt x="1213908" y="2905181"/>
                </a:cubicBezTo>
                <a:cubicBezTo>
                  <a:pt x="1189939" y="2865404"/>
                  <a:pt x="1160478" y="2826341"/>
                  <a:pt x="1124810" y="2795777"/>
                </a:cubicBezTo>
                <a:cubicBezTo>
                  <a:pt x="1126808" y="2786636"/>
                  <a:pt x="1128805" y="2777567"/>
                  <a:pt x="1130803" y="2768426"/>
                </a:cubicBezTo>
                <a:cubicBezTo>
                  <a:pt x="1131445" y="2765426"/>
                  <a:pt x="1132086" y="2762427"/>
                  <a:pt x="1132800" y="2759428"/>
                </a:cubicBezTo>
                <a:cubicBezTo>
                  <a:pt x="1143857" y="2768212"/>
                  <a:pt x="1153558" y="2776995"/>
                  <a:pt x="1159836" y="2782280"/>
                </a:cubicBezTo>
                <a:cubicBezTo>
                  <a:pt x="1201495" y="2824556"/>
                  <a:pt x="1238019" y="2872760"/>
                  <a:pt x="1261988" y="2927319"/>
                </a:cubicBezTo>
                <a:cubicBezTo>
                  <a:pt x="1283673" y="2983878"/>
                  <a:pt x="1310709" y="3038009"/>
                  <a:pt x="1334892" y="3093568"/>
                </a:cubicBezTo>
                <a:cubicBezTo>
                  <a:pt x="1350015" y="3126846"/>
                  <a:pt x="1355579" y="3164195"/>
                  <a:pt x="1373770" y="3195902"/>
                </a:cubicBezTo>
                <a:cubicBezTo>
                  <a:pt x="1384541" y="3214470"/>
                  <a:pt x="1415001" y="3212899"/>
                  <a:pt x="1439398" y="3211328"/>
                </a:cubicBezTo>
                <a:cubicBezTo>
                  <a:pt x="1446460" y="3210899"/>
                  <a:pt x="1453094" y="3210399"/>
                  <a:pt x="1458516" y="3210471"/>
                </a:cubicBezTo>
                <a:cubicBezTo>
                  <a:pt x="1506239" y="3209328"/>
                  <a:pt x="1549753" y="3190546"/>
                  <a:pt x="1593053" y="3172336"/>
                </a:cubicBezTo>
                <a:cubicBezTo>
                  <a:pt x="1623299" y="3160196"/>
                  <a:pt x="1654187" y="3148841"/>
                  <a:pt x="1681865" y="3131345"/>
                </a:cubicBezTo>
                <a:cubicBezTo>
                  <a:pt x="1723739" y="3100352"/>
                  <a:pt x="1748064" y="3051506"/>
                  <a:pt x="1785301" y="3015585"/>
                </a:cubicBezTo>
                <a:cubicBezTo>
                  <a:pt x="1752915" y="2987377"/>
                  <a:pt x="1714394" y="2962811"/>
                  <a:pt x="1686359" y="2930461"/>
                </a:cubicBezTo>
                <a:cubicBezTo>
                  <a:pt x="1639778" y="2884472"/>
                  <a:pt x="1591983" y="2839767"/>
                  <a:pt x="1546186" y="2792849"/>
                </a:cubicBezTo>
                <a:cubicBezTo>
                  <a:pt x="1501531" y="2748145"/>
                  <a:pt x="1445532" y="2715652"/>
                  <a:pt x="1404586" y="2667091"/>
                </a:cubicBezTo>
                <a:cubicBezTo>
                  <a:pt x="1388037" y="2646596"/>
                  <a:pt x="1374839" y="2623744"/>
                  <a:pt x="1359930" y="2602034"/>
                </a:cubicBezTo>
                <a:cubicBezTo>
                  <a:pt x="1348660" y="2588109"/>
                  <a:pt x="1343737" y="2568684"/>
                  <a:pt x="1365138" y="2561400"/>
                </a:cubicBezTo>
                <a:cubicBezTo>
                  <a:pt x="1404444" y="2548903"/>
                  <a:pt x="1441466" y="2576326"/>
                  <a:pt x="1476278" y="2590894"/>
                </a:cubicBezTo>
                <a:cubicBezTo>
                  <a:pt x="1515369" y="2607890"/>
                  <a:pt x="1547970" y="2635741"/>
                  <a:pt x="1582781" y="2659736"/>
                </a:cubicBezTo>
                <a:cubicBezTo>
                  <a:pt x="1608818" y="2677089"/>
                  <a:pt x="1636639" y="2691514"/>
                  <a:pt x="1662676" y="2708939"/>
                </a:cubicBezTo>
                <a:cubicBezTo>
                  <a:pt x="1702338" y="2733791"/>
                  <a:pt x="1734796" y="2767569"/>
                  <a:pt x="1763330" y="2804275"/>
                </a:cubicBezTo>
                <a:cubicBezTo>
                  <a:pt x="1791151" y="2837982"/>
                  <a:pt x="1816617" y="2873545"/>
                  <a:pt x="1844010" y="2907538"/>
                </a:cubicBezTo>
                <a:cubicBezTo>
                  <a:pt x="1854139" y="2923034"/>
                  <a:pt x="1869334" y="2917250"/>
                  <a:pt x="1883244" y="2910680"/>
                </a:cubicBezTo>
                <a:cubicBezTo>
                  <a:pt x="1903860" y="2899968"/>
                  <a:pt x="1923548" y="2887685"/>
                  <a:pt x="1943379" y="2875616"/>
                </a:cubicBezTo>
                <a:cubicBezTo>
                  <a:pt x="1979332" y="2853621"/>
                  <a:pt x="2015356" y="2831340"/>
                  <a:pt x="2047029" y="2803347"/>
                </a:cubicBezTo>
                <a:cubicBezTo>
                  <a:pt x="2090330" y="2763570"/>
                  <a:pt x="2126996" y="2717152"/>
                  <a:pt x="2163519" y="2671233"/>
                </a:cubicBezTo>
                <a:cubicBezTo>
                  <a:pt x="2210244" y="2606319"/>
                  <a:pt x="2254115" y="2540691"/>
                  <a:pt x="2283077" y="2465993"/>
                </a:cubicBezTo>
                <a:cubicBezTo>
                  <a:pt x="2309399" y="2382083"/>
                  <a:pt x="2332655" y="2295816"/>
                  <a:pt x="2329872" y="2206979"/>
                </a:cubicBezTo>
                <a:cubicBezTo>
                  <a:pt x="2269381" y="2197267"/>
                  <a:pt x="2208104" y="2200052"/>
                  <a:pt x="2147184" y="2195053"/>
                </a:cubicBezTo>
                <a:cubicBezTo>
                  <a:pt x="2077632" y="2191625"/>
                  <a:pt x="2007866" y="2180842"/>
                  <a:pt x="1941739" y="2158418"/>
                </a:cubicBezTo>
                <a:cubicBezTo>
                  <a:pt x="1914560" y="2148492"/>
                  <a:pt x="1891234" y="2130853"/>
                  <a:pt x="1865196" y="2118427"/>
                </a:cubicBezTo>
                <a:cubicBezTo>
                  <a:pt x="1839872" y="2104502"/>
                  <a:pt x="1809056" y="2093433"/>
                  <a:pt x="1791151" y="2070081"/>
                </a:cubicBezTo>
                <a:cubicBezTo>
                  <a:pt x="1777668" y="2022520"/>
                  <a:pt x="1863627" y="2013450"/>
                  <a:pt x="1895514" y="2011094"/>
                </a:cubicBezTo>
                <a:cubicBezTo>
                  <a:pt x="1966991" y="2005666"/>
                  <a:pt x="2038184" y="2012379"/>
                  <a:pt x="2109019" y="2022163"/>
                </a:cubicBezTo>
                <a:cubicBezTo>
                  <a:pt x="2180497" y="2030375"/>
                  <a:pt x="2251404" y="2043158"/>
                  <a:pt x="2321384" y="2059654"/>
                </a:cubicBezTo>
                <a:cubicBezTo>
                  <a:pt x="2324522" y="2057798"/>
                  <a:pt x="2328802" y="2051799"/>
                  <a:pt x="2329730" y="2049085"/>
                </a:cubicBezTo>
                <a:cubicBezTo>
                  <a:pt x="2361831" y="1953821"/>
                  <a:pt x="2349704" y="1850701"/>
                  <a:pt x="2341857" y="1752937"/>
                </a:cubicBezTo>
                <a:cubicBezTo>
                  <a:pt x="2330372" y="1657101"/>
                  <a:pt x="2321241" y="1557837"/>
                  <a:pt x="2287928" y="1466786"/>
                </a:cubicBezTo>
                <a:cubicBezTo>
                  <a:pt x="2272590" y="1460216"/>
                  <a:pt x="2255470" y="1460716"/>
                  <a:pt x="2238635" y="1461144"/>
                </a:cubicBezTo>
                <a:cubicBezTo>
                  <a:pt x="2231858" y="1461287"/>
                  <a:pt x="2225082" y="1461501"/>
                  <a:pt x="2218447" y="1461216"/>
                </a:cubicBezTo>
                <a:cubicBezTo>
                  <a:pt x="2199044" y="1460716"/>
                  <a:pt x="2179570" y="1461073"/>
                  <a:pt x="2160024" y="1461501"/>
                </a:cubicBezTo>
                <a:cubicBezTo>
                  <a:pt x="2119149" y="1462287"/>
                  <a:pt x="2078274" y="1463144"/>
                  <a:pt x="2038112" y="1455788"/>
                </a:cubicBezTo>
                <a:cubicBezTo>
                  <a:pt x="2013573" y="1450289"/>
                  <a:pt x="1987464" y="1447361"/>
                  <a:pt x="1965422" y="1434507"/>
                </a:cubicBezTo>
                <a:cubicBezTo>
                  <a:pt x="1907427" y="1396444"/>
                  <a:pt x="1881389" y="1347241"/>
                  <a:pt x="1946661" y="1299037"/>
                </a:cubicBezTo>
                <a:cubicBezTo>
                  <a:pt x="2006582" y="1255047"/>
                  <a:pt x="2082340" y="1241050"/>
                  <a:pt x="2153390" y="1224697"/>
                </a:cubicBezTo>
                <a:cubicBezTo>
                  <a:pt x="2191554" y="1216056"/>
                  <a:pt x="2230075" y="1206129"/>
                  <a:pt x="2269452" y="1206629"/>
                </a:cubicBezTo>
                <a:cubicBezTo>
                  <a:pt x="2277227" y="1165067"/>
                  <a:pt x="2263888" y="1125361"/>
                  <a:pt x="2253187" y="1085727"/>
                </a:cubicBezTo>
                <a:cubicBezTo>
                  <a:pt x="2248765" y="1066803"/>
                  <a:pt x="2246054" y="1047521"/>
                  <a:pt x="2242630" y="1030597"/>
                </a:cubicBezTo>
                <a:cubicBezTo>
                  <a:pt x="2225724" y="944259"/>
                  <a:pt x="2209316" y="857921"/>
                  <a:pt x="2180140" y="774725"/>
                </a:cubicBezTo>
                <a:cubicBezTo>
                  <a:pt x="2162949" y="722808"/>
                  <a:pt x="2135342" y="675318"/>
                  <a:pt x="2116866" y="623973"/>
                </a:cubicBezTo>
                <a:cubicBezTo>
                  <a:pt x="2078845" y="639326"/>
                  <a:pt x="2044961" y="663250"/>
                  <a:pt x="2008580" y="682031"/>
                </a:cubicBezTo>
                <a:cubicBezTo>
                  <a:pt x="1980331" y="696814"/>
                  <a:pt x="1954793" y="708739"/>
                  <a:pt x="1927543" y="723665"/>
                </a:cubicBezTo>
                <a:cubicBezTo>
                  <a:pt x="1865125" y="758371"/>
                  <a:pt x="1802421" y="792721"/>
                  <a:pt x="1735224" y="817358"/>
                </a:cubicBezTo>
                <a:cubicBezTo>
                  <a:pt x="1705834" y="827570"/>
                  <a:pt x="1676444" y="842710"/>
                  <a:pt x="1645342" y="845566"/>
                </a:cubicBezTo>
                <a:cubicBezTo>
                  <a:pt x="1602826" y="834069"/>
                  <a:pt x="1626652" y="775153"/>
                  <a:pt x="1644985" y="751016"/>
                </a:cubicBezTo>
                <a:cubicBezTo>
                  <a:pt x="1689712" y="693814"/>
                  <a:pt x="1743570" y="643468"/>
                  <a:pt x="1798712" y="596407"/>
                </a:cubicBezTo>
                <a:cubicBezTo>
                  <a:pt x="1854567" y="551917"/>
                  <a:pt x="1919768" y="522138"/>
                  <a:pt x="1980046" y="484646"/>
                </a:cubicBezTo>
                <a:cubicBezTo>
                  <a:pt x="1878037" y="450440"/>
                  <a:pt x="1855423" y="404164"/>
                  <a:pt x="1786086" y="331823"/>
                </a:cubicBezTo>
                <a:cubicBezTo>
                  <a:pt x="1727306" y="271051"/>
                  <a:pt x="1679012" y="200638"/>
                  <a:pt x="1620874" y="139937"/>
                </a:cubicBezTo>
                <a:cubicBezTo>
                  <a:pt x="1588416" y="101160"/>
                  <a:pt x="1545829" y="75737"/>
                  <a:pt x="1511089" y="40102"/>
                </a:cubicBezTo>
                <a:cubicBezTo>
                  <a:pt x="1501531" y="65453"/>
                  <a:pt x="1483839" y="86306"/>
                  <a:pt x="1463794" y="104088"/>
                </a:cubicBezTo>
                <a:cubicBezTo>
                  <a:pt x="1443321" y="128225"/>
                  <a:pt x="1424845" y="154077"/>
                  <a:pt x="1401662" y="175786"/>
                </a:cubicBezTo>
                <a:cubicBezTo>
                  <a:pt x="1366707" y="210350"/>
                  <a:pt x="1323336" y="234345"/>
                  <a:pt x="1281747" y="259910"/>
                </a:cubicBezTo>
                <a:cubicBezTo>
                  <a:pt x="1211768" y="303972"/>
                  <a:pt x="1134726" y="334822"/>
                  <a:pt x="1063248" y="376456"/>
                </a:cubicBezTo>
                <a:cubicBezTo>
                  <a:pt x="1077016" y="390096"/>
                  <a:pt x="1093566" y="400451"/>
                  <a:pt x="1108689" y="412519"/>
                </a:cubicBezTo>
                <a:cubicBezTo>
                  <a:pt x="1149920" y="445298"/>
                  <a:pt x="1185944" y="484218"/>
                  <a:pt x="1221327" y="523138"/>
                </a:cubicBezTo>
                <a:cubicBezTo>
                  <a:pt x="1265412" y="572484"/>
                  <a:pt x="1298297" y="630828"/>
                  <a:pt x="1327758" y="689815"/>
                </a:cubicBezTo>
                <a:cubicBezTo>
                  <a:pt x="1350086" y="742589"/>
                  <a:pt x="1366921" y="804433"/>
                  <a:pt x="1348232" y="860706"/>
                </a:cubicBezTo>
                <a:cubicBezTo>
                  <a:pt x="1325262" y="925263"/>
                  <a:pt x="1250146" y="915551"/>
                  <a:pt x="1204706" y="881130"/>
                </a:cubicBezTo>
                <a:cubicBezTo>
                  <a:pt x="1152631" y="836925"/>
                  <a:pt x="1105479" y="787508"/>
                  <a:pt x="1063748" y="733377"/>
                </a:cubicBezTo>
                <a:cubicBezTo>
                  <a:pt x="997763" y="659393"/>
                  <a:pt x="941907" y="577983"/>
                  <a:pt x="895825" y="490288"/>
                </a:cubicBezTo>
                <a:cubicBezTo>
                  <a:pt x="830197" y="515711"/>
                  <a:pt x="769491" y="550917"/>
                  <a:pt x="707786" y="582910"/>
                </a:cubicBezTo>
                <a:cubicBezTo>
                  <a:pt x="648649" y="618831"/>
                  <a:pt x="594934" y="658608"/>
                  <a:pt x="538865" y="698527"/>
                </a:cubicBezTo>
                <a:cubicBezTo>
                  <a:pt x="506407" y="723665"/>
                  <a:pt x="476732" y="752016"/>
                  <a:pt x="446200" y="779367"/>
                </a:cubicBezTo>
                <a:cubicBezTo>
                  <a:pt x="412958" y="809217"/>
                  <a:pt x="377647" y="836997"/>
                  <a:pt x="347330" y="869989"/>
                </a:cubicBezTo>
                <a:cubicBezTo>
                  <a:pt x="380929" y="886771"/>
                  <a:pt x="418380" y="892913"/>
                  <a:pt x="452050" y="909552"/>
                </a:cubicBezTo>
                <a:cubicBezTo>
                  <a:pt x="527736" y="945258"/>
                  <a:pt x="598501" y="985678"/>
                  <a:pt x="671048" y="1026455"/>
                </a:cubicBezTo>
                <a:cubicBezTo>
                  <a:pt x="778408" y="1083442"/>
                  <a:pt x="887835" y="1148499"/>
                  <a:pt x="961096" y="1247977"/>
                </a:cubicBezTo>
                <a:cubicBezTo>
                  <a:pt x="982069" y="1278256"/>
                  <a:pt x="1019449" y="1344027"/>
                  <a:pt x="988774" y="1376734"/>
                </a:cubicBezTo>
                <a:cubicBezTo>
                  <a:pt x="958386" y="1409513"/>
                  <a:pt x="917225" y="1397730"/>
                  <a:pt x="883056" y="1378520"/>
                </a:cubicBezTo>
                <a:cubicBezTo>
                  <a:pt x="815502" y="1347241"/>
                  <a:pt x="754154" y="1305464"/>
                  <a:pt x="691308" y="1266116"/>
                </a:cubicBezTo>
                <a:cubicBezTo>
                  <a:pt x="644583" y="1240265"/>
                  <a:pt x="603565" y="1205701"/>
                  <a:pt x="556912" y="1179849"/>
                </a:cubicBezTo>
                <a:cubicBezTo>
                  <a:pt x="527522" y="1163996"/>
                  <a:pt x="497562" y="1148928"/>
                  <a:pt x="470383" y="1129218"/>
                </a:cubicBezTo>
                <a:cubicBezTo>
                  <a:pt x="424372" y="1092654"/>
                  <a:pt x="372868" y="1064018"/>
                  <a:pt x="321864" y="1035167"/>
                </a:cubicBezTo>
                <a:cubicBezTo>
                  <a:pt x="321079" y="1035024"/>
                  <a:pt x="320294" y="1035024"/>
                  <a:pt x="319509" y="1034881"/>
                </a:cubicBezTo>
                <a:lnTo>
                  <a:pt x="316299" y="1035381"/>
                </a:lnTo>
                <a:cubicBezTo>
                  <a:pt x="313446" y="1036095"/>
                  <a:pt x="310593" y="1036952"/>
                  <a:pt x="309879" y="1037309"/>
                </a:cubicBezTo>
                <a:cubicBezTo>
                  <a:pt x="257662" y="1057376"/>
                  <a:pt x="222137" y="1103509"/>
                  <a:pt x="190464" y="1147571"/>
                </a:cubicBezTo>
                <a:cubicBezTo>
                  <a:pt x="137106" y="1218127"/>
                  <a:pt x="95803" y="1297752"/>
                  <a:pt x="72548" y="1383090"/>
                </a:cubicBezTo>
                <a:cubicBezTo>
                  <a:pt x="49935" y="1470785"/>
                  <a:pt x="41303" y="1563479"/>
                  <a:pt x="39234" y="1653173"/>
                </a:cubicBezTo>
                <a:cubicBezTo>
                  <a:pt x="42587" y="1674668"/>
                  <a:pt x="169849" y="1689094"/>
                  <a:pt x="195458" y="1694735"/>
                </a:cubicBezTo>
                <a:cubicBezTo>
                  <a:pt x="231625" y="1698449"/>
                  <a:pt x="267720" y="1702162"/>
                  <a:pt x="303245" y="1709875"/>
                </a:cubicBezTo>
                <a:cubicBezTo>
                  <a:pt x="356746" y="1718444"/>
                  <a:pt x="410390" y="1726728"/>
                  <a:pt x="461395" y="1745867"/>
                </a:cubicBezTo>
                <a:cubicBezTo>
                  <a:pt x="514896" y="1764006"/>
                  <a:pt x="571964" y="1768076"/>
                  <a:pt x="625679" y="1785287"/>
                </a:cubicBezTo>
                <a:cubicBezTo>
                  <a:pt x="659278" y="1796141"/>
                  <a:pt x="692877" y="1807210"/>
                  <a:pt x="726190" y="1818779"/>
                </a:cubicBezTo>
                <a:cubicBezTo>
                  <a:pt x="753440" y="1830634"/>
                  <a:pt x="786825" y="1838203"/>
                  <a:pt x="805729" y="1862412"/>
                </a:cubicBezTo>
                <a:cubicBezTo>
                  <a:pt x="821137" y="1891263"/>
                  <a:pt x="822707" y="1928612"/>
                  <a:pt x="801163" y="1954820"/>
                </a:cubicBezTo>
                <a:cubicBezTo>
                  <a:pt x="763570" y="2003453"/>
                  <a:pt x="691379" y="1991098"/>
                  <a:pt x="636808" y="1994312"/>
                </a:cubicBezTo>
                <a:cubicBezTo>
                  <a:pt x="547639" y="1994526"/>
                  <a:pt x="460467" y="1969817"/>
                  <a:pt x="374366" y="1949750"/>
                </a:cubicBezTo>
                <a:cubicBezTo>
                  <a:pt x="291760" y="1933896"/>
                  <a:pt x="205373" y="1923613"/>
                  <a:pt x="123481" y="1906545"/>
                </a:cubicBezTo>
                <a:cubicBezTo>
                  <a:pt x="75544" y="1897762"/>
                  <a:pt x="49935" y="1883979"/>
                  <a:pt x="40732" y="1945465"/>
                </a:cubicBezTo>
                <a:cubicBezTo>
                  <a:pt x="23327" y="2061511"/>
                  <a:pt x="31958" y="2182913"/>
                  <a:pt x="69766" y="2293888"/>
                </a:cubicBezTo>
                <a:cubicBezTo>
                  <a:pt x="93520" y="2358017"/>
                  <a:pt x="126263" y="2417932"/>
                  <a:pt x="161074" y="2476491"/>
                </a:cubicBezTo>
                <a:cubicBezTo>
                  <a:pt x="174485" y="2484917"/>
                  <a:pt x="191677" y="2484346"/>
                  <a:pt x="208013" y="2483775"/>
                </a:cubicBezTo>
                <a:cubicBezTo>
                  <a:pt x="212792" y="2483632"/>
                  <a:pt x="217572" y="2483418"/>
                  <a:pt x="222137" y="2483489"/>
                </a:cubicBezTo>
                <a:cubicBezTo>
                  <a:pt x="248888" y="2481490"/>
                  <a:pt x="275567" y="2478347"/>
                  <a:pt x="302104" y="2474634"/>
                </a:cubicBezTo>
                <a:cubicBezTo>
                  <a:pt x="359671" y="2466993"/>
                  <a:pt x="412245" y="2455709"/>
                  <a:pt x="467316" y="2441141"/>
                </a:cubicBezTo>
                <a:cubicBezTo>
                  <a:pt x="505337" y="2433286"/>
                  <a:pt x="543073" y="2423717"/>
                  <a:pt x="579169" y="2410220"/>
                </a:cubicBezTo>
                <a:cubicBezTo>
                  <a:pt x="602424" y="2403364"/>
                  <a:pt x="626821" y="2401650"/>
                  <a:pt x="650647" y="2398079"/>
                </a:cubicBezTo>
                <a:cubicBezTo>
                  <a:pt x="678182" y="2393509"/>
                  <a:pt x="706074" y="2390867"/>
                  <a:pt x="733894" y="2389296"/>
                </a:cubicBezTo>
                <a:cubicBezTo>
                  <a:pt x="739102" y="2389010"/>
                  <a:pt x="744880" y="2389867"/>
                  <a:pt x="749446" y="2392509"/>
                </a:cubicBezTo>
                <a:cubicBezTo>
                  <a:pt x="799951" y="2440141"/>
                  <a:pt x="718415" y="2479633"/>
                  <a:pt x="679823" y="2495344"/>
                </a:cubicBezTo>
                <a:cubicBezTo>
                  <a:pt x="625965" y="2519909"/>
                  <a:pt x="568825" y="2536263"/>
                  <a:pt x="510331" y="2543618"/>
                </a:cubicBezTo>
                <a:cubicBezTo>
                  <a:pt x="474520" y="2550474"/>
                  <a:pt x="439210" y="2560472"/>
                  <a:pt x="402757" y="2563328"/>
                </a:cubicBezTo>
                <a:cubicBezTo>
                  <a:pt x="341124" y="2571755"/>
                  <a:pt x="277850" y="2567756"/>
                  <a:pt x="217928" y="2586466"/>
                </a:cubicBezTo>
                <a:cubicBezTo>
                  <a:pt x="243823" y="2644882"/>
                  <a:pt x="279419" y="2700155"/>
                  <a:pt x="313660" y="2753572"/>
                </a:cubicBezTo>
                <a:cubicBezTo>
                  <a:pt x="333206" y="2782066"/>
                  <a:pt x="351682" y="2811988"/>
                  <a:pt x="378147" y="2834768"/>
                </a:cubicBezTo>
                <a:cubicBezTo>
                  <a:pt x="422803" y="2871546"/>
                  <a:pt x="483651" y="2894826"/>
                  <a:pt x="541789" y="2884829"/>
                </a:cubicBezTo>
                <a:cubicBezTo>
                  <a:pt x="586302" y="2876902"/>
                  <a:pt x="624467" y="2851693"/>
                  <a:pt x="663986" y="2831412"/>
                </a:cubicBezTo>
                <a:cubicBezTo>
                  <a:pt x="696301" y="2817058"/>
                  <a:pt x="731184" y="2800562"/>
                  <a:pt x="761359" y="2784565"/>
                </a:cubicBezTo>
                <a:cubicBezTo>
                  <a:pt x="799237" y="2764284"/>
                  <a:pt x="836046" y="2741860"/>
                  <a:pt x="871928" y="2718294"/>
                </a:cubicBezTo>
                <a:cubicBezTo>
                  <a:pt x="884197" y="2710653"/>
                  <a:pt x="897537" y="2699727"/>
                  <a:pt x="912517" y="2700584"/>
                </a:cubicBezTo>
                <a:cubicBezTo>
                  <a:pt x="910235" y="2704012"/>
                  <a:pt x="908023" y="2707439"/>
                  <a:pt x="905812" y="2710867"/>
                </a:cubicBezTo>
                <a:cubicBezTo>
                  <a:pt x="898464" y="2722365"/>
                  <a:pt x="891402" y="2733933"/>
                  <a:pt x="884411" y="2745717"/>
                </a:cubicBezTo>
                <a:cubicBezTo>
                  <a:pt x="883056" y="2748002"/>
                  <a:pt x="881701" y="2750358"/>
                  <a:pt x="880345" y="2752715"/>
                </a:cubicBezTo>
                <a:cubicBezTo>
                  <a:pt x="813148" y="2794563"/>
                  <a:pt x="744095" y="2833483"/>
                  <a:pt x="671262" y="2864690"/>
                </a:cubicBezTo>
                <a:cubicBezTo>
                  <a:pt x="641230" y="2880901"/>
                  <a:pt x="611769" y="2898611"/>
                  <a:pt x="579098" y="2909252"/>
                </a:cubicBezTo>
                <a:cubicBezTo>
                  <a:pt x="503340" y="2935960"/>
                  <a:pt x="417452" y="2910609"/>
                  <a:pt x="357246" y="2860405"/>
                </a:cubicBezTo>
                <a:cubicBezTo>
                  <a:pt x="338342" y="2844338"/>
                  <a:pt x="322434" y="2825128"/>
                  <a:pt x="308595" y="2804632"/>
                </a:cubicBezTo>
                <a:cubicBezTo>
                  <a:pt x="265509" y="2742289"/>
                  <a:pt x="225062" y="2677660"/>
                  <a:pt x="191677" y="2609604"/>
                </a:cubicBezTo>
                <a:cubicBezTo>
                  <a:pt x="182903" y="2592393"/>
                  <a:pt x="174771" y="2562472"/>
                  <a:pt x="200594" y="2556758"/>
                </a:cubicBezTo>
                <a:cubicBezTo>
                  <a:pt x="222137" y="2551331"/>
                  <a:pt x="243538" y="2545261"/>
                  <a:pt x="265580" y="2542190"/>
                </a:cubicBezTo>
                <a:cubicBezTo>
                  <a:pt x="323219" y="2535478"/>
                  <a:pt x="379859" y="2535335"/>
                  <a:pt x="436856" y="2525408"/>
                </a:cubicBezTo>
                <a:cubicBezTo>
                  <a:pt x="469456" y="2518981"/>
                  <a:pt x="501842" y="2510769"/>
                  <a:pt x="534727" y="2505913"/>
                </a:cubicBezTo>
                <a:cubicBezTo>
                  <a:pt x="591153" y="2498700"/>
                  <a:pt x="643513" y="2475919"/>
                  <a:pt x="694446" y="2452210"/>
                </a:cubicBezTo>
                <a:cubicBezTo>
                  <a:pt x="706573" y="2443641"/>
                  <a:pt x="727902" y="2437713"/>
                  <a:pt x="731540" y="2422503"/>
                </a:cubicBezTo>
                <a:cubicBezTo>
                  <a:pt x="681321" y="2427002"/>
                  <a:pt x="629389" y="2431143"/>
                  <a:pt x="580810" y="2444498"/>
                </a:cubicBezTo>
                <a:cubicBezTo>
                  <a:pt x="532016" y="2463136"/>
                  <a:pt x="480299" y="2471135"/>
                  <a:pt x="430007" y="2484632"/>
                </a:cubicBezTo>
                <a:cubicBezTo>
                  <a:pt x="381143" y="2496415"/>
                  <a:pt x="331422" y="2504484"/>
                  <a:pt x="281559" y="2510769"/>
                </a:cubicBezTo>
                <a:cubicBezTo>
                  <a:pt x="241041" y="2515125"/>
                  <a:pt x="199310" y="2522052"/>
                  <a:pt x="159148" y="2512340"/>
                </a:cubicBezTo>
                <a:cubicBezTo>
                  <a:pt x="141957" y="2508269"/>
                  <a:pt x="131756" y="2493844"/>
                  <a:pt x="124266" y="2478919"/>
                </a:cubicBezTo>
                <a:cubicBezTo>
                  <a:pt x="115848" y="2464422"/>
                  <a:pt x="107288" y="2450068"/>
                  <a:pt x="99441" y="2435285"/>
                </a:cubicBezTo>
                <a:cubicBezTo>
                  <a:pt x="40518" y="2331023"/>
                  <a:pt x="1641" y="2214120"/>
                  <a:pt x="0" y="2093718"/>
                </a:cubicBezTo>
                <a:cubicBezTo>
                  <a:pt x="2069" y="2038516"/>
                  <a:pt x="-8774" y="1911544"/>
                  <a:pt x="39448" y="1876766"/>
                </a:cubicBezTo>
                <a:cubicBezTo>
                  <a:pt x="54072" y="1866126"/>
                  <a:pt x="71549" y="1862627"/>
                  <a:pt x="89026" y="1866911"/>
                </a:cubicBezTo>
                <a:cubicBezTo>
                  <a:pt x="112281" y="1870268"/>
                  <a:pt x="135893" y="1875481"/>
                  <a:pt x="158578" y="1880337"/>
                </a:cubicBezTo>
                <a:cubicBezTo>
                  <a:pt x="231268" y="1892263"/>
                  <a:pt x="304030" y="1903617"/>
                  <a:pt x="376577" y="1916615"/>
                </a:cubicBezTo>
                <a:cubicBezTo>
                  <a:pt x="419806" y="1926255"/>
                  <a:pt x="466103" y="1938681"/>
                  <a:pt x="508333" y="1946608"/>
                </a:cubicBezTo>
                <a:cubicBezTo>
                  <a:pt x="574461" y="1961176"/>
                  <a:pt x="642300" y="1964247"/>
                  <a:pt x="709712" y="1959391"/>
                </a:cubicBezTo>
                <a:cubicBezTo>
                  <a:pt x="735749" y="1957391"/>
                  <a:pt x="768492" y="1953392"/>
                  <a:pt x="780120" y="1926612"/>
                </a:cubicBezTo>
                <a:cubicBezTo>
                  <a:pt x="785541" y="1916829"/>
                  <a:pt x="785327" y="1908331"/>
                  <a:pt x="783330" y="1898333"/>
                </a:cubicBezTo>
                <a:cubicBezTo>
                  <a:pt x="781689" y="1891834"/>
                  <a:pt x="780762" y="1884765"/>
                  <a:pt x="776981" y="1879051"/>
                </a:cubicBezTo>
                <a:cubicBezTo>
                  <a:pt x="772273" y="1875267"/>
                  <a:pt x="766780" y="1872553"/>
                  <a:pt x="761501" y="1869625"/>
                </a:cubicBezTo>
                <a:cubicBezTo>
                  <a:pt x="709997" y="1845273"/>
                  <a:pt x="657138" y="1830634"/>
                  <a:pt x="603494" y="1813280"/>
                </a:cubicBezTo>
                <a:cubicBezTo>
                  <a:pt x="560622" y="1801283"/>
                  <a:pt x="516251" y="1796284"/>
                  <a:pt x="473379" y="1784215"/>
                </a:cubicBezTo>
                <a:cubicBezTo>
                  <a:pt x="426797" y="1768933"/>
                  <a:pt x="380144" y="1754222"/>
                  <a:pt x="331280" y="1748295"/>
                </a:cubicBezTo>
                <a:cubicBezTo>
                  <a:pt x="242468" y="1731227"/>
                  <a:pt x="151872" y="1724943"/>
                  <a:pt x="63773" y="1703662"/>
                </a:cubicBezTo>
                <a:cubicBezTo>
                  <a:pt x="-428" y="1686451"/>
                  <a:pt x="3995" y="1662671"/>
                  <a:pt x="7704" y="1603755"/>
                </a:cubicBezTo>
                <a:cubicBezTo>
                  <a:pt x="19546" y="1383733"/>
                  <a:pt x="68696" y="1226410"/>
                  <a:pt x="218998" y="1060376"/>
                </a:cubicBezTo>
                <a:cubicBezTo>
                  <a:pt x="244964" y="1034096"/>
                  <a:pt x="292688" y="995462"/>
                  <a:pt x="331636" y="1003674"/>
                </a:cubicBezTo>
                <a:cubicBezTo>
                  <a:pt x="389560" y="1033525"/>
                  <a:pt x="445344" y="1068017"/>
                  <a:pt x="497062" y="1107722"/>
                </a:cubicBezTo>
                <a:cubicBezTo>
                  <a:pt x="534941" y="1133288"/>
                  <a:pt x="577528" y="1150713"/>
                  <a:pt x="615122" y="1176850"/>
                </a:cubicBezTo>
                <a:cubicBezTo>
                  <a:pt x="664914" y="1213128"/>
                  <a:pt x="718629" y="1243121"/>
                  <a:pt x="770061" y="1276971"/>
                </a:cubicBezTo>
                <a:cubicBezTo>
                  <a:pt x="808582" y="1302965"/>
                  <a:pt x="849386" y="1324960"/>
                  <a:pt x="890903" y="1345670"/>
                </a:cubicBezTo>
                <a:cubicBezTo>
                  <a:pt x="907453" y="1353311"/>
                  <a:pt x="922718" y="1362809"/>
                  <a:pt x="939839" y="1364808"/>
                </a:cubicBezTo>
                <a:cubicBezTo>
                  <a:pt x="945902" y="1365308"/>
                  <a:pt x="953535" y="1362309"/>
                  <a:pt x="958029" y="1359595"/>
                </a:cubicBezTo>
                <a:cubicBezTo>
                  <a:pt x="967374" y="1355096"/>
                  <a:pt x="969086" y="1345884"/>
                  <a:pt x="966019" y="1336600"/>
                </a:cubicBezTo>
                <a:cubicBezTo>
                  <a:pt x="958528" y="1299037"/>
                  <a:pt x="935987" y="1267044"/>
                  <a:pt x="911233" y="1238765"/>
                </a:cubicBezTo>
                <a:cubicBezTo>
                  <a:pt x="856448" y="1174922"/>
                  <a:pt x="783401" y="1129503"/>
                  <a:pt x="712637" y="1086442"/>
                </a:cubicBezTo>
                <a:cubicBezTo>
                  <a:pt x="619045" y="1037095"/>
                  <a:pt x="528806" y="981465"/>
                  <a:pt x="432504" y="937332"/>
                </a:cubicBezTo>
                <a:cubicBezTo>
                  <a:pt x="402472" y="924120"/>
                  <a:pt x="372797" y="917193"/>
                  <a:pt x="342836" y="904982"/>
                </a:cubicBezTo>
                <a:cubicBezTo>
                  <a:pt x="331636" y="900054"/>
                  <a:pt x="320009" y="893698"/>
                  <a:pt x="314159" y="882415"/>
                </a:cubicBezTo>
                <a:cubicBezTo>
                  <a:pt x="306741" y="869132"/>
                  <a:pt x="314801" y="854493"/>
                  <a:pt x="325216" y="845495"/>
                </a:cubicBezTo>
                <a:cubicBezTo>
                  <a:pt x="352609" y="815859"/>
                  <a:pt x="384068" y="790436"/>
                  <a:pt x="414385" y="763870"/>
                </a:cubicBezTo>
                <a:cubicBezTo>
                  <a:pt x="464605" y="718023"/>
                  <a:pt x="514753" y="671891"/>
                  <a:pt x="571821" y="634613"/>
                </a:cubicBezTo>
                <a:cubicBezTo>
                  <a:pt x="613410" y="606833"/>
                  <a:pt x="652858" y="575769"/>
                  <a:pt x="696729" y="551489"/>
                </a:cubicBezTo>
                <a:cubicBezTo>
                  <a:pt x="739173" y="529779"/>
                  <a:pt x="779050" y="507356"/>
                  <a:pt x="821494" y="486574"/>
                </a:cubicBezTo>
                <a:cubicBezTo>
                  <a:pt x="848601" y="477005"/>
                  <a:pt x="876136" y="455724"/>
                  <a:pt x="905241" y="457081"/>
                </a:cubicBezTo>
                <a:cubicBezTo>
                  <a:pt x="920008" y="459366"/>
                  <a:pt x="924430" y="475363"/>
                  <a:pt x="931492" y="486360"/>
                </a:cubicBezTo>
                <a:cubicBezTo>
                  <a:pt x="945902" y="511497"/>
                  <a:pt x="958956" y="537420"/>
                  <a:pt x="975149" y="561558"/>
                </a:cubicBezTo>
                <a:cubicBezTo>
                  <a:pt x="1003184" y="609904"/>
                  <a:pt x="1037068" y="650110"/>
                  <a:pt x="1072379" y="692529"/>
                </a:cubicBezTo>
                <a:cubicBezTo>
                  <a:pt x="1107119" y="733020"/>
                  <a:pt x="1138150" y="777010"/>
                  <a:pt x="1178454" y="812288"/>
                </a:cubicBezTo>
                <a:cubicBezTo>
                  <a:pt x="1206132" y="838211"/>
                  <a:pt x="1232169" y="869418"/>
                  <a:pt x="1272117" y="874703"/>
                </a:cubicBezTo>
                <a:cubicBezTo>
                  <a:pt x="1332181" y="884772"/>
                  <a:pt x="1326046" y="802790"/>
                  <a:pt x="1317700" y="764441"/>
                </a:cubicBezTo>
                <a:cubicBezTo>
                  <a:pt x="1308284" y="718809"/>
                  <a:pt x="1287240" y="680746"/>
                  <a:pt x="1263914" y="641540"/>
                </a:cubicBezTo>
                <a:cubicBezTo>
                  <a:pt x="1244653" y="606691"/>
                  <a:pt x="1222254" y="573698"/>
                  <a:pt x="1195575" y="543990"/>
                </a:cubicBezTo>
                <a:cubicBezTo>
                  <a:pt x="1158837" y="504213"/>
                  <a:pt x="1121386" y="463151"/>
                  <a:pt x="1078514" y="431158"/>
                </a:cubicBezTo>
                <a:cubicBezTo>
                  <a:pt x="1042704" y="405664"/>
                  <a:pt x="992555" y="369029"/>
                  <a:pt x="1058397" y="341678"/>
                </a:cubicBezTo>
                <a:cubicBezTo>
                  <a:pt x="1100128" y="317969"/>
                  <a:pt x="1145925" y="294546"/>
                  <a:pt x="1188513" y="274764"/>
                </a:cubicBezTo>
                <a:cubicBezTo>
                  <a:pt x="1249504" y="241486"/>
                  <a:pt x="1311423" y="207636"/>
                  <a:pt x="1365780" y="164146"/>
                </a:cubicBezTo>
                <a:cubicBezTo>
                  <a:pt x="1390177" y="143365"/>
                  <a:pt x="1410008" y="118013"/>
                  <a:pt x="1430124" y="93162"/>
                </a:cubicBezTo>
                <a:cubicBezTo>
                  <a:pt x="1441894" y="79379"/>
                  <a:pt x="1453736" y="65596"/>
                  <a:pt x="1467575" y="53885"/>
                </a:cubicBezTo>
                <a:cubicBezTo>
                  <a:pt x="1471427" y="50814"/>
                  <a:pt x="1476278" y="49886"/>
                  <a:pt x="1480843" y="50885"/>
                </a:cubicBezTo>
                <a:cubicBezTo>
                  <a:pt x="1485623" y="41245"/>
                  <a:pt x="1489903" y="30318"/>
                  <a:pt x="1492043" y="19964"/>
                </a:cubicBezTo>
                <a:cubicBezTo>
                  <a:pt x="1493256" y="13822"/>
                  <a:pt x="1494540" y="7038"/>
                  <a:pt x="1499961" y="3182"/>
                </a:cubicBezTo>
                <a:cubicBezTo>
                  <a:pt x="1508093" y="-2746"/>
                  <a:pt x="1519222" y="111"/>
                  <a:pt x="1525356" y="7609"/>
                </a:cubicBezTo>
                <a:cubicBezTo>
                  <a:pt x="1564662" y="49386"/>
                  <a:pt x="1614525" y="79379"/>
                  <a:pt x="1650977" y="124226"/>
                </a:cubicBezTo>
                <a:cubicBezTo>
                  <a:pt x="1686359" y="163360"/>
                  <a:pt x="1721385" y="202780"/>
                  <a:pt x="1752630" y="245342"/>
                </a:cubicBezTo>
                <a:cubicBezTo>
                  <a:pt x="1782876" y="281477"/>
                  <a:pt x="1814406" y="313684"/>
                  <a:pt x="1846293" y="347819"/>
                </a:cubicBezTo>
                <a:cubicBezTo>
                  <a:pt x="1874755" y="380598"/>
                  <a:pt x="1902861" y="415090"/>
                  <a:pt x="1943451" y="433443"/>
                </a:cubicBezTo>
                <a:cubicBezTo>
                  <a:pt x="1967776" y="447869"/>
                  <a:pt x="2001803" y="449868"/>
                  <a:pt x="2018781" y="474291"/>
                </a:cubicBezTo>
                <a:cubicBezTo>
                  <a:pt x="2025343" y="485503"/>
                  <a:pt x="2018709" y="498715"/>
                  <a:pt x="2007795" y="504213"/>
                </a:cubicBezTo>
                <a:cubicBezTo>
                  <a:pt x="1955506" y="536778"/>
                  <a:pt x="1898581" y="561415"/>
                  <a:pt x="1847434" y="595907"/>
                </a:cubicBezTo>
                <a:cubicBezTo>
                  <a:pt x="1788297" y="635613"/>
                  <a:pt x="1738791" y="687816"/>
                  <a:pt x="1689712" y="738947"/>
                </a:cubicBezTo>
                <a:cubicBezTo>
                  <a:pt x="1671450" y="761371"/>
                  <a:pt x="1644343" y="788293"/>
                  <a:pt x="1650050" y="819429"/>
                </a:cubicBezTo>
                <a:cubicBezTo>
                  <a:pt x="1755840" y="789007"/>
                  <a:pt x="1850858" y="732591"/>
                  <a:pt x="1946447" y="679603"/>
                </a:cubicBezTo>
                <a:cubicBezTo>
                  <a:pt x="1992030" y="657322"/>
                  <a:pt x="2035473" y="631257"/>
                  <a:pt x="2079629" y="606476"/>
                </a:cubicBezTo>
                <a:cubicBezTo>
                  <a:pt x="2099746" y="594122"/>
                  <a:pt x="2137839" y="577769"/>
                  <a:pt x="2147112" y="610404"/>
                </a:cubicBezTo>
                <a:cubicBezTo>
                  <a:pt x="2159667" y="646539"/>
                  <a:pt x="2178072" y="680174"/>
                  <a:pt x="2192624" y="715595"/>
                </a:cubicBezTo>
                <a:cubicBezTo>
                  <a:pt x="2227436" y="800648"/>
                  <a:pt x="2251475" y="892627"/>
                  <a:pt x="2266242" y="982964"/>
                </a:cubicBezTo>
                <a:cubicBezTo>
                  <a:pt x="2275016" y="1019956"/>
                  <a:pt x="2280081" y="1057662"/>
                  <a:pt x="2289497" y="1094583"/>
                </a:cubicBezTo>
                <a:cubicBezTo>
                  <a:pt x="2301481" y="1130789"/>
                  <a:pt x="2308401" y="1168423"/>
                  <a:pt x="2302837" y="1206558"/>
                </a:cubicBezTo>
                <a:cubicBezTo>
                  <a:pt x="2301481" y="1225911"/>
                  <a:pt x="2294419" y="1242264"/>
                  <a:pt x="2271806" y="1239336"/>
                </a:cubicBezTo>
                <a:cubicBezTo>
                  <a:pt x="2246339" y="1238479"/>
                  <a:pt x="2218376" y="1243692"/>
                  <a:pt x="2195121" y="1248406"/>
                </a:cubicBezTo>
                <a:cubicBezTo>
                  <a:pt x="2120861" y="1265759"/>
                  <a:pt x="2041893" y="1276114"/>
                  <a:pt x="1976265" y="1317676"/>
                </a:cubicBezTo>
                <a:cubicBezTo>
                  <a:pt x="1961927" y="1329673"/>
                  <a:pt x="1934249" y="1345813"/>
                  <a:pt x="1943165" y="1367451"/>
                </a:cubicBezTo>
                <a:cubicBezTo>
                  <a:pt x="1954650" y="1385232"/>
                  <a:pt x="1970986" y="1400872"/>
                  <a:pt x="1990104" y="1410084"/>
                </a:cubicBezTo>
                <a:cubicBezTo>
                  <a:pt x="2046530" y="1429651"/>
                  <a:pt x="2103883" y="1429008"/>
                  <a:pt x="2161950" y="1428366"/>
                </a:cubicBezTo>
                <a:cubicBezTo>
                  <a:pt x="2172365" y="1428294"/>
                  <a:pt x="2182851" y="1428151"/>
                  <a:pt x="2193337" y="1428151"/>
                </a:cubicBezTo>
                <a:cubicBezTo>
                  <a:pt x="2202540" y="1428866"/>
                  <a:pt x="2214024" y="1428437"/>
                  <a:pt x="2226223" y="1427937"/>
                </a:cubicBezTo>
                <a:cubicBezTo>
                  <a:pt x="2265742" y="1426438"/>
                  <a:pt x="2313537" y="1424866"/>
                  <a:pt x="2322026" y="1464286"/>
                </a:cubicBezTo>
                <a:cubicBezTo>
                  <a:pt x="2360618" y="1560551"/>
                  <a:pt x="2430812" y="2035160"/>
                  <a:pt x="2335437" y="2089505"/>
                </a:cubicBezTo>
                <a:cubicBezTo>
                  <a:pt x="2314464" y="2098717"/>
                  <a:pt x="2286144" y="2082578"/>
                  <a:pt x="2265457" y="2080792"/>
                </a:cubicBezTo>
                <a:cubicBezTo>
                  <a:pt x="2222513" y="2072294"/>
                  <a:pt x="2179356" y="2064082"/>
                  <a:pt x="2135841" y="2058797"/>
                </a:cubicBezTo>
                <a:cubicBezTo>
                  <a:pt x="2058300" y="2048300"/>
                  <a:pt x="1978048" y="2038159"/>
                  <a:pt x="1900008" y="2043729"/>
                </a:cubicBezTo>
                <a:cubicBezTo>
                  <a:pt x="1876253" y="2045586"/>
                  <a:pt x="1848290" y="2048371"/>
                  <a:pt x="1827674" y="2059440"/>
                </a:cubicBezTo>
                <a:cubicBezTo>
                  <a:pt x="1864554" y="2083435"/>
                  <a:pt x="1902576" y="2099288"/>
                  <a:pt x="1939813" y="2121569"/>
                </a:cubicBezTo>
                <a:cubicBezTo>
                  <a:pt x="2049740" y="2166131"/>
                  <a:pt x="2170510" y="2161346"/>
                  <a:pt x="2286429" y="2168916"/>
                </a:cubicBezTo>
                <a:cubicBezTo>
                  <a:pt x="2374956" y="2173343"/>
                  <a:pt x="2364969" y="2181699"/>
                  <a:pt x="2361403" y="2263538"/>
                </a:cubicBezTo>
                <a:cubicBezTo>
                  <a:pt x="2354412" y="2344377"/>
                  <a:pt x="2333653" y="2428144"/>
                  <a:pt x="2303265" y="2503342"/>
                </a:cubicBezTo>
                <a:cubicBezTo>
                  <a:pt x="2275658" y="2567399"/>
                  <a:pt x="2236424" y="2625172"/>
                  <a:pt x="2196690" y="2682231"/>
                </a:cubicBezTo>
                <a:cubicBezTo>
                  <a:pt x="2154175" y="2737290"/>
                  <a:pt x="2110303" y="2792706"/>
                  <a:pt x="2057301" y="2838125"/>
                </a:cubicBezTo>
                <a:cubicBezTo>
                  <a:pt x="2029766" y="2860905"/>
                  <a:pt x="1999520" y="2879973"/>
                  <a:pt x="1969131" y="2898683"/>
                </a:cubicBezTo>
                <a:cubicBezTo>
                  <a:pt x="1939813" y="2915607"/>
                  <a:pt x="1911992" y="2936603"/>
                  <a:pt x="1879677" y="2947386"/>
                </a:cubicBezTo>
                <a:cubicBezTo>
                  <a:pt x="1843296" y="2961954"/>
                  <a:pt x="1820541" y="2933389"/>
                  <a:pt x="1801566" y="2906467"/>
                </a:cubicBezTo>
                <a:cubicBezTo>
                  <a:pt x="1772461" y="2869618"/>
                  <a:pt x="1744783" y="2831769"/>
                  <a:pt x="1714037" y="2796205"/>
                </a:cubicBezTo>
                <a:cubicBezTo>
                  <a:pt x="1676729" y="2751430"/>
                  <a:pt x="1624726" y="2724150"/>
                  <a:pt x="1575719" y="2694442"/>
                </a:cubicBezTo>
                <a:cubicBezTo>
                  <a:pt x="1545330" y="2675447"/>
                  <a:pt x="1518080" y="2651523"/>
                  <a:pt x="1487050" y="2633384"/>
                </a:cubicBezTo>
                <a:cubicBezTo>
                  <a:pt x="1455805" y="2617959"/>
                  <a:pt x="1425844" y="2600534"/>
                  <a:pt x="1392602" y="2591679"/>
                </a:cubicBezTo>
                <a:cubicBezTo>
                  <a:pt x="1406726" y="2612103"/>
                  <a:pt x="1418140" y="2632313"/>
                  <a:pt x="1434119" y="2650595"/>
                </a:cubicBezTo>
                <a:cubicBezTo>
                  <a:pt x="1463652" y="2683159"/>
                  <a:pt x="1499533" y="2708725"/>
                  <a:pt x="1533275" y="2736576"/>
                </a:cubicBezTo>
                <a:cubicBezTo>
                  <a:pt x="1586919" y="2782351"/>
                  <a:pt x="1633286" y="2836054"/>
                  <a:pt x="1685717" y="2883186"/>
                </a:cubicBezTo>
                <a:cubicBezTo>
                  <a:pt x="1702125" y="2897040"/>
                  <a:pt x="1715036" y="2914393"/>
                  <a:pt x="1730801" y="2928890"/>
                </a:cubicBezTo>
                <a:cubicBezTo>
                  <a:pt x="1744997" y="2940316"/>
                  <a:pt x="1759478" y="2951242"/>
                  <a:pt x="1773388" y="2963026"/>
                </a:cubicBezTo>
                <a:cubicBezTo>
                  <a:pt x="1789296" y="2980093"/>
                  <a:pt x="1828673" y="2995090"/>
                  <a:pt x="1820113" y="3023084"/>
                </a:cubicBezTo>
                <a:cubicBezTo>
                  <a:pt x="1810625" y="3040794"/>
                  <a:pt x="1793933" y="3053863"/>
                  <a:pt x="1781378" y="3069502"/>
                </a:cubicBezTo>
                <a:cubicBezTo>
                  <a:pt x="1760833" y="3093640"/>
                  <a:pt x="1743856" y="3120919"/>
                  <a:pt x="1720743" y="3142771"/>
                </a:cubicBezTo>
                <a:cubicBezTo>
                  <a:pt x="1694706" y="3166409"/>
                  <a:pt x="1661749" y="3180263"/>
                  <a:pt x="1629577" y="3193474"/>
                </a:cubicBezTo>
                <a:cubicBezTo>
                  <a:pt x="1573080" y="3215969"/>
                  <a:pt x="1517081" y="3243392"/>
                  <a:pt x="1454949" y="3243749"/>
                </a:cubicBezTo>
                <a:cubicBezTo>
                  <a:pt x="1443250" y="3244035"/>
                  <a:pt x="1430552" y="3245034"/>
                  <a:pt x="1417783" y="3245034"/>
                </a:cubicBezTo>
                <a:cubicBezTo>
                  <a:pt x="1394100" y="3245177"/>
                  <a:pt x="1370702" y="3241821"/>
                  <a:pt x="1354224" y="322475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 name="Google Shape;15;p2"/>
          <p:cNvSpPr/>
          <p:nvPr/>
        </p:nvSpPr>
        <p:spPr>
          <a:xfrm rot="904748">
            <a:off x="8124200" y="4587426"/>
            <a:ext cx="26" cy="142"/>
          </a:xfrm>
          <a:custGeom>
            <a:avLst/>
            <a:gdLst/>
            <a:ahLst/>
            <a:cxnLst/>
            <a:rect l="l" t="t" r="r" b="b"/>
            <a:pathLst>
              <a:path w="53" h="285" extrusionOk="0">
                <a:moveTo>
                  <a:pt x="53" y="0"/>
                </a:moveTo>
                <a:cubicBezTo>
                  <a:pt x="53" y="71"/>
                  <a:pt x="53" y="214"/>
                  <a:pt x="53" y="286"/>
                </a:cubicBezTo>
                <a:cubicBezTo>
                  <a:pt x="-18" y="214"/>
                  <a:pt x="-18" y="143"/>
                  <a:pt x="53"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 name="Google Shape;16;p2"/>
          <p:cNvSpPr/>
          <p:nvPr/>
        </p:nvSpPr>
        <p:spPr>
          <a:xfrm rot="904748">
            <a:off x="7917962" y="3394364"/>
            <a:ext cx="544836" cy="1599854"/>
          </a:xfrm>
          <a:custGeom>
            <a:avLst/>
            <a:gdLst/>
            <a:ahLst/>
            <a:cxnLst/>
            <a:rect l="l" t="t" r="r" b="b"/>
            <a:pathLst>
              <a:path w="1090313" h="3201590" extrusionOk="0">
                <a:moveTo>
                  <a:pt x="98718" y="3200863"/>
                </a:moveTo>
                <a:cubicBezTo>
                  <a:pt x="51280" y="3192508"/>
                  <a:pt x="-39814" y="3173155"/>
                  <a:pt x="19322" y="3111526"/>
                </a:cubicBezTo>
                <a:cubicBezTo>
                  <a:pt x="53991" y="3065750"/>
                  <a:pt x="88018" y="3019475"/>
                  <a:pt x="120333" y="2971914"/>
                </a:cubicBezTo>
                <a:cubicBezTo>
                  <a:pt x="163276" y="2905928"/>
                  <a:pt x="207504" y="2844157"/>
                  <a:pt x="248022" y="2777528"/>
                </a:cubicBezTo>
                <a:cubicBezTo>
                  <a:pt x="294319" y="2697332"/>
                  <a:pt x="337976" y="2615564"/>
                  <a:pt x="380563" y="2533297"/>
                </a:cubicBezTo>
                <a:cubicBezTo>
                  <a:pt x="410737" y="2473239"/>
                  <a:pt x="435205" y="2410753"/>
                  <a:pt x="460244" y="2348481"/>
                </a:cubicBezTo>
                <a:cubicBezTo>
                  <a:pt x="529653" y="2191301"/>
                  <a:pt x="587720" y="2029623"/>
                  <a:pt x="649995" y="1869587"/>
                </a:cubicBezTo>
                <a:cubicBezTo>
                  <a:pt x="695792" y="1758254"/>
                  <a:pt x="730889" y="1643494"/>
                  <a:pt x="765486" y="1528448"/>
                </a:cubicBezTo>
                <a:cubicBezTo>
                  <a:pt x="794163" y="1435968"/>
                  <a:pt x="826977" y="1344703"/>
                  <a:pt x="853228" y="1251509"/>
                </a:cubicBezTo>
                <a:cubicBezTo>
                  <a:pt x="911723" y="1038342"/>
                  <a:pt x="945536" y="820176"/>
                  <a:pt x="988622" y="603796"/>
                </a:cubicBezTo>
                <a:cubicBezTo>
                  <a:pt x="1012733" y="477181"/>
                  <a:pt x="1036773" y="348281"/>
                  <a:pt x="1046261" y="219952"/>
                </a:cubicBezTo>
                <a:cubicBezTo>
                  <a:pt x="1048330" y="170106"/>
                  <a:pt x="1055178" y="119260"/>
                  <a:pt x="1054964" y="69629"/>
                </a:cubicBezTo>
                <a:cubicBezTo>
                  <a:pt x="1054679" y="53632"/>
                  <a:pt x="1050470" y="37850"/>
                  <a:pt x="1051825" y="21853"/>
                </a:cubicBezTo>
                <a:cubicBezTo>
                  <a:pt x="1052396" y="15426"/>
                  <a:pt x="1058459" y="10213"/>
                  <a:pt x="1064808" y="9927"/>
                </a:cubicBezTo>
                <a:cubicBezTo>
                  <a:pt x="1064737" y="5000"/>
                  <a:pt x="1068303" y="-3355"/>
                  <a:pt x="1074010" y="1429"/>
                </a:cubicBezTo>
                <a:cubicBezTo>
                  <a:pt x="1077078" y="5286"/>
                  <a:pt x="1076721" y="11070"/>
                  <a:pt x="1077006" y="15855"/>
                </a:cubicBezTo>
                <a:cubicBezTo>
                  <a:pt x="1101760" y="98622"/>
                  <a:pt x="1085281" y="189031"/>
                  <a:pt x="1080573" y="273655"/>
                </a:cubicBezTo>
                <a:cubicBezTo>
                  <a:pt x="1075152" y="387487"/>
                  <a:pt x="1081286" y="501818"/>
                  <a:pt x="1068874" y="615222"/>
                </a:cubicBezTo>
                <a:cubicBezTo>
                  <a:pt x="1058816" y="702060"/>
                  <a:pt x="1047474" y="788898"/>
                  <a:pt x="1034419" y="875378"/>
                </a:cubicBezTo>
                <a:cubicBezTo>
                  <a:pt x="1014089" y="981569"/>
                  <a:pt x="990691" y="1087546"/>
                  <a:pt x="967150" y="1192808"/>
                </a:cubicBezTo>
                <a:cubicBezTo>
                  <a:pt x="945750" y="1288573"/>
                  <a:pt x="924421" y="1384337"/>
                  <a:pt x="898312" y="1478888"/>
                </a:cubicBezTo>
                <a:cubicBezTo>
                  <a:pt x="874629" y="1562298"/>
                  <a:pt x="842314" y="1643423"/>
                  <a:pt x="813352" y="1724904"/>
                </a:cubicBezTo>
                <a:cubicBezTo>
                  <a:pt x="772834" y="1848663"/>
                  <a:pt x="735882" y="1973849"/>
                  <a:pt x="684093" y="2093466"/>
                </a:cubicBezTo>
                <a:cubicBezTo>
                  <a:pt x="644502" y="2189373"/>
                  <a:pt x="617466" y="2288280"/>
                  <a:pt x="579659" y="2384401"/>
                </a:cubicBezTo>
                <a:cubicBezTo>
                  <a:pt x="485211" y="2617707"/>
                  <a:pt x="397255" y="2858082"/>
                  <a:pt x="253372" y="3066393"/>
                </a:cubicBezTo>
                <a:cubicBezTo>
                  <a:pt x="225195" y="3104884"/>
                  <a:pt x="197018" y="3144304"/>
                  <a:pt x="158782" y="3173441"/>
                </a:cubicBezTo>
                <a:cubicBezTo>
                  <a:pt x="141091" y="3186938"/>
                  <a:pt x="122615" y="3205505"/>
                  <a:pt x="98718" y="3200863"/>
                </a:cubicBezTo>
                <a:close/>
                <a:moveTo>
                  <a:pt x="107064" y="3168585"/>
                </a:moveTo>
                <a:cubicBezTo>
                  <a:pt x="107207" y="3168585"/>
                  <a:pt x="107350" y="3168585"/>
                  <a:pt x="107421" y="3168585"/>
                </a:cubicBezTo>
                <a:cubicBezTo>
                  <a:pt x="108776" y="3168227"/>
                  <a:pt x="110132" y="3167799"/>
                  <a:pt x="111416" y="3167299"/>
                </a:cubicBezTo>
                <a:cubicBezTo>
                  <a:pt x="110702" y="3167585"/>
                  <a:pt x="110060" y="3167799"/>
                  <a:pt x="109347" y="3168013"/>
                </a:cubicBezTo>
                <a:cubicBezTo>
                  <a:pt x="243171" y="3086888"/>
                  <a:pt x="374713" y="2790168"/>
                  <a:pt x="438344" y="2643201"/>
                </a:cubicBezTo>
                <a:cubicBezTo>
                  <a:pt x="477578" y="2556863"/>
                  <a:pt x="509251" y="2467169"/>
                  <a:pt x="545775" y="2379688"/>
                </a:cubicBezTo>
                <a:cubicBezTo>
                  <a:pt x="581014" y="2291636"/>
                  <a:pt x="606837" y="2200156"/>
                  <a:pt x="641007" y="2111747"/>
                </a:cubicBezTo>
                <a:cubicBezTo>
                  <a:pt x="688873" y="1997630"/>
                  <a:pt x="730390" y="1881227"/>
                  <a:pt x="765772" y="1762682"/>
                </a:cubicBezTo>
                <a:cubicBezTo>
                  <a:pt x="789598" y="1686270"/>
                  <a:pt x="820842" y="1612501"/>
                  <a:pt x="845453" y="1536375"/>
                </a:cubicBezTo>
                <a:cubicBezTo>
                  <a:pt x="871704" y="1458678"/>
                  <a:pt x="889895" y="1378553"/>
                  <a:pt x="909369" y="1298928"/>
                </a:cubicBezTo>
                <a:cubicBezTo>
                  <a:pt x="948889" y="1110826"/>
                  <a:pt x="999893" y="924439"/>
                  <a:pt x="1020152" y="732982"/>
                </a:cubicBezTo>
                <a:cubicBezTo>
                  <a:pt x="1033635" y="640359"/>
                  <a:pt x="1044692" y="547166"/>
                  <a:pt x="1043622" y="453758"/>
                </a:cubicBezTo>
                <a:cubicBezTo>
                  <a:pt x="999465" y="705559"/>
                  <a:pt x="957092" y="958074"/>
                  <a:pt x="897955" y="1206876"/>
                </a:cubicBezTo>
                <a:cubicBezTo>
                  <a:pt x="872489" y="1306854"/>
                  <a:pt x="838819" y="1404476"/>
                  <a:pt x="807075" y="1502597"/>
                </a:cubicBezTo>
                <a:cubicBezTo>
                  <a:pt x="781537" y="1583364"/>
                  <a:pt x="758924" y="1665132"/>
                  <a:pt x="731103" y="1745186"/>
                </a:cubicBezTo>
                <a:cubicBezTo>
                  <a:pt x="702569" y="1829167"/>
                  <a:pt x="667686" y="1910720"/>
                  <a:pt x="636727" y="1993773"/>
                </a:cubicBezTo>
                <a:cubicBezTo>
                  <a:pt x="590787" y="2122459"/>
                  <a:pt x="538356" y="2248503"/>
                  <a:pt x="485068" y="2374332"/>
                </a:cubicBezTo>
                <a:cubicBezTo>
                  <a:pt x="459958" y="2437747"/>
                  <a:pt x="434421" y="2501018"/>
                  <a:pt x="402962" y="2561576"/>
                </a:cubicBezTo>
                <a:cubicBezTo>
                  <a:pt x="371931" y="2622420"/>
                  <a:pt x="338261" y="2681835"/>
                  <a:pt x="306160" y="2742179"/>
                </a:cubicBezTo>
                <a:cubicBezTo>
                  <a:pt x="268210" y="2813092"/>
                  <a:pt x="221414" y="2878363"/>
                  <a:pt x="177401" y="2945420"/>
                </a:cubicBezTo>
                <a:cubicBezTo>
                  <a:pt x="132531" y="3014547"/>
                  <a:pt x="83809" y="3080961"/>
                  <a:pt x="34089" y="3146661"/>
                </a:cubicBezTo>
                <a:cubicBezTo>
                  <a:pt x="56916" y="3160229"/>
                  <a:pt x="81598" y="3164585"/>
                  <a:pt x="107064" y="316858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7" name="Google Shape;17;p2"/>
          <p:cNvSpPr/>
          <p:nvPr/>
        </p:nvSpPr>
        <p:spPr>
          <a:xfrm rot="904748">
            <a:off x="7999399" y="4524339"/>
            <a:ext cx="64604" cy="31839"/>
          </a:xfrm>
          <a:custGeom>
            <a:avLst/>
            <a:gdLst/>
            <a:ahLst/>
            <a:cxnLst/>
            <a:rect l="l" t="t" r="r" b="b"/>
            <a:pathLst>
              <a:path w="129284" h="63716" extrusionOk="0">
                <a:moveTo>
                  <a:pt x="13196" y="63646"/>
                </a:moveTo>
                <a:cubicBezTo>
                  <a:pt x="7561" y="64289"/>
                  <a:pt x="-4637" y="60504"/>
                  <a:pt x="1854" y="53434"/>
                </a:cubicBezTo>
                <a:cubicBezTo>
                  <a:pt x="8988" y="48007"/>
                  <a:pt x="17548" y="44936"/>
                  <a:pt x="25609" y="41080"/>
                </a:cubicBezTo>
                <a:cubicBezTo>
                  <a:pt x="21828" y="19156"/>
                  <a:pt x="74473" y="8230"/>
                  <a:pt x="90666" y="3017"/>
                </a:cubicBezTo>
                <a:cubicBezTo>
                  <a:pt x="106146" y="-3125"/>
                  <a:pt x="133681" y="-1268"/>
                  <a:pt x="128688" y="21655"/>
                </a:cubicBezTo>
                <a:cubicBezTo>
                  <a:pt x="124265" y="35509"/>
                  <a:pt x="107216" y="35724"/>
                  <a:pt x="95802" y="40651"/>
                </a:cubicBezTo>
                <a:cubicBezTo>
                  <a:pt x="68838" y="49864"/>
                  <a:pt x="42158" y="62789"/>
                  <a:pt x="13196" y="6364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8" name="Google Shape;18;p2"/>
          <p:cNvSpPr/>
          <p:nvPr/>
        </p:nvSpPr>
        <p:spPr>
          <a:xfrm rot="904748">
            <a:off x="8097045" y="4565581"/>
            <a:ext cx="66495" cy="65758"/>
          </a:xfrm>
          <a:custGeom>
            <a:avLst/>
            <a:gdLst/>
            <a:ahLst/>
            <a:cxnLst/>
            <a:rect l="l" t="t" r="r" b="b"/>
            <a:pathLst>
              <a:path w="133068" h="131593" extrusionOk="0">
                <a:moveTo>
                  <a:pt x="112567" y="130944"/>
                </a:moveTo>
                <a:cubicBezTo>
                  <a:pt x="89668" y="117804"/>
                  <a:pt x="73190" y="94952"/>
                  <a:pt x="54857" y="76171"/>
                </a:cubicBezTo>
                <a:cubicBezTo>
                  <a:pt x="34669" y="55889"/>
                  <a:pt x="10272" y="36037"/>
                  <a:pt x="0" y="8614"/>
                </a:cubicBezTo>
                <a:cubicBezTo>
                  <a:pt x="3923" y="-18523"/>
                  <a:pt x="43300" y="26539"/>
                  <a:pt x="52217" y="33109"/>
                </a:cubicBezTo>
                <a:cubicBezTo>
                  <a:pt x="78968" y="53604"/>
                  <a:pt x="99940" y="80098"/>
                  <a:pt x="126120" y="101308"/>
                </a:cubicBezTo>
                <a:cubicBezTo>
                  <a:pt x="140601" y="112163"/>
                  <a:pt x="130686" y="135800"/>
                  <a:pt x="112567" y="13094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9" name="Google Shape;19;p2"/>
          <p:cNvSpPr/>
          <p:nvPr/>
        </p:nvSpPr>
        <p:spPr>
          <a:xfrm rot="904748">
            <a:off x="7900699" y="4246986"/>
            <a:ext cx="292275" cy="120353"/>
          </a:xfrm>
          <a:custGeom>
            <a:avLst/>
            <a:gdLst/>
            <a:ahLst/>
            <a:cxnLst/>
            <a:rect l="l" t="t" r="r" b="b"/>
            <a:pathLst>
              <a:path w="584893" h="240847" extrusionOk="0">
                <a:moveTo>
                  <a:pt x="571821" y="239686"/>
                </a:moveTo>
                <a:cubicBezTo>
                  <a:pt x="558125" y="229331"/>
                  <a:pt x="547424" y="214905"/>
                  <a:pt x="532087" y="206407"/>
                </a:cubicBezTo>
                <a:cubicBezTo>
                  <a:pt x="491498" y="181556"/>
                  <a:pt x="444417" y="170415"/>
                  <a:pt x="402044" y="149206"/>
                </a:cubicBezTo>
                <a:cubicBezTo>
                  <a:pt x="347472" y="122426"/>
                  <a:pt x="287765" y="108929"/>
                  <a:pt x="231624" y="85934"/>
                </a:cubicBezTo>
                <a:cubicBezTo>
                  <a:pt x="169064" y="66010"/>
                  <a:pt x="104077" y="54655"/>
                  <a:pt x="40446" y="38516"/>
                </a:cubicBezTo>
                <a:cubicBezTo>
                  <a:pt x="25680" y="34088"/>
                  <a:pt x="-1570" y="35659"/>
                  <a:pt x="71" y="14093"/>
                </a:cubicBezTo>
                <a:cubicBezTo>
                  <a:pt x="1212" y="5666"/>
                  <a:pt x="9630" y="-1404"/>
                  <a:pt x="18333" y="239"/>
                </a:cubicBezTo>
                <a:cubicBezTo>
                  <a:pt x="87670" y="16021"/>
                  <a:pt x="157293" y="31732"/>
                  <a:pt x="225918" y="50442"/>
                </a:cubicBezTo>
                <a:cubicBezTo>
                  <a:pt x="262156" y="62582"/>
                  <a:pt x="300463" y="78936"/>
                  <a:pt x="336344" y="89862"/>
                </a:cubicBezTo>
                <a:cubicBezTo>
                  <a:pt x="375364" y="102288"/>
                  <a:pt x="411460" y="121283"/>
                  <a:pt x="448554" y="138208"/>
                </a:cubicBezTo>
                <a:cubicBezTo>
                  <a:pt x="479727" y="151848"/>
                  <a:pt x="512898" y="163274"/>
                  <a:pt x="541076" y="181841"/>
                </a:cubicBezTo>
                <a:cubicBezTo>
                  <a:pt x="553844" y="190054"/>
                  <a:pt x="596503" y="223689"/>
                  <a:pt x="581879" y="239043"/>
                </a:cubicBezTo>
                <a:cubicBezTo>
                  <a:pt x="578812" y="241328"/>
                  <a:pt x="575031" y="241328"/>
                  <a:pt x="571821" y="23968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0" name="Google Shape;20;p2"/>
          <p:cNvSpPr/>
          <p:nvPr/>
        </p:nvSpPr>
        <p:spPr>
          <a:xfrm rot="904748">
            <a:off x="8200560" y="4434343"/>
            <a:ext cx="339286" cy="39750"/>
          </a:xfrm>
          <a:custGeom>
            <a:avLst/>
            <a:gdLst/>
            <a:ahLst/>
            <a:cxnLst/>
            <a:rect l="l" t="t" r="r" b="b"/>
            <a:pathLst>
              <a:path w="678972" h="79546" extrusionOk="0">
                <a:moveTo>
                  <a:pt x="3599" y="79054"/>
                </a:moveTo>
                <a:cubicBezTo>
                  <a:pt x="-824" y="78054"/>
                  <a:pt x="-1324" y="71270"/>
                  <a:pt x="2957" y="69627"/>
                </a:cubicBezTo>
                <a:cubicBezTo>
                  <a:pt x="4883" y="68913"/>
                  <a:pt x="6595" y="67557"/>
                  <a:pt x="8521" y="66771"/>
                </a:cubicBezTo>
                <a:cubicBezTo>
                  <a:pt x="28280" y="58630"/>
                  <a:pt x="48254" y="51060"/>
                  <a:pt x="68299" y="43776"/>
                </a:cubicBezTo>
                <a:cubicBezTo>
                  <a:pt x="151262" y="9998"/>
                  <a:pt x="241572" y="7855"/>
                  <a:pt x="329742" y="3356"/>
                </a:cubicBezTo>
                <a:cubicBezTo>
                  <a:pt x="440811" y="2285"/>
                  <a:pt x="551879" y="71"/>
                  <a:pt x="662948" y="0"/>
                </a:cubicBezTo>
                <a:cubicBezTo>
                  <a:pt x="683992" y="714"/>
                  <a:pt x="684634" y="31779"/>
                  <a:pt x="662948" y="32636"/>
                </a:cubicBezTo>
                <a:cubicBezTo>
                  <a:pt x="500518" y="34707"/>
                  <a:pt x="337518" y="29351"/>
                  <a:pt x="175587" y="44276"/>
                </a:cubicBezTo>
                <a:cubicBezTo>
                  <a:pt x="145841" y="48132"/>
                  <a:pt x="119946" y="55416"/>
                  <a:pt x="91412" y="62558"/>
                </a:cubicBezTo>
                <a:cubicBezTo>
                  <a:pt x="62521" y="68342"/>
                  <a:pt x="33345" y="82339"/>
                  <a:pt x="3599" y="7905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 name="Google Shape;21;p2"/>
          <p:cNvSpPr/>
          <p:nvPr/>
        </p:nvSpPr>
        <p:spPr>
          <a:xfrm rot="904748">
            <a:off x="8373801" y="4144109"/>
            <a:ext cx="337450" cy="85439"/>
          </a:xfrm>
          <a:custGeom>
            <a:avLst/>
            <a:gdLst/>
            <a:ahLst/>
            <a:cxnLst/>
            <a:rect l="l" t="t" r="r" b="b"/>
            <a:pathLst>
              <a:path w="675297" h="170978" extrusionOk="0">
                <a:moveTo>
                  <a:pt x="4137" y="170751"/>
                </a:moveTo>
                <a:cubicBezTo>
                  <a:pt x="2925" y="170323"/>
                  <a:pt x="2069" y="169394"/>
                  <a:pt x="1997" y="168109"/>
                </a:cubicBezTo>
                <a:cubicBezTo>
                  <a:pt x="1355" y="166324"/>
                  <a:pt x="71" y="165181"/>
                  <a:pt x="0" y="163324"/>
                </a:cubicBezTo>
                <a:cubicBezTo>
                  <a:pt x="71" y="160539"/>
                  <a:pt x="4209" y="160682"/>
                  <a:pt x="4137" y="163396"/>
                </a:cubicBezTo>
                <a:cubicBezTo>
                  <a:pt x="4137" y="163253"/>
                  <a:pt x="4137" y="163253"/>
                  <a:pt x="4137" y="163110"/>
                </a:cubicBezTo>
                <a:cubicBezTo>
                  <a:pt x="4209" y="163467"/>
                  <a:pt x="4494" y="163753"/>
                  <a:pt x="4565" y="164110"/>
                </a:cubicBezTo>
                <a:cubicBezTo>
                  <a:pt x="69766" y="114192"/>
                  <a:pt x="153941" y="98696"/>
                  <a:pt x="231125" y="75487"/>
                </a:cubicBezTo>
                <a:cubicBezTo>
                  <a:pt x="370799" y="35710"/>
                  <a:pt x="515039" y="13001"/>
                  <a:pt x="659492" y="3"/>
                </a:cubicBezTo>
                <a:cubicBezTo>
                  <a:pt x="677540" y="-354"/>
                  <a:pt x="681677" y="27069"/>
                  <a:pt x="663772" y="31568"/>
                </a:cubicBezTo>
                <a:cubicBezTo>
                  <a:pt x="497562" y="46136"/>
                  <a:pt x="332564" y="73773"/>
                  <a:pt x="171632" y="118549"/>
                </a:cubicBezTo>
                <a:cubicBezTo>
                  <a:pt x="130044" y="128832"/>
                  <a:pt x="88669" y="140615"/>
                  <a:pt x="48865" y="156612"/>
                </a:cubicBezTo>
                <a:cubicBezTo>
                  <a:pt x="34312" y="161039"/>
                  <a:pt x="19688" y="172751"/>
                  <a:pt x="4137" y="17075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 name="Google Shape;22;p2"/>
          <p:cNvSpPr/>
          <p:nvPr/>
        </p:nvSpPr>
        <p:spPr>
          <a:xfrm rot="904748">
            <a:off x="8039472" y="3974679"/>
            <a:ext cx="317326" cy="149574"/>
          </a:xfrm>
          <a:custGeom>
            <a:avLst/>
            <a:gdLst/>
            <a:ahLst/>
            <a:cxnLst/>
            <a:rect l="l" t="t" r="r" b="b"/>
            <a:pathLst>
              <a:path w="635026" h="299323" extrusionOk="0">
                <a:moveTo>
                  <a:pt x="627457" y="299324"/>
                </a:moveTo>
                <a:cubicBezTo>
                  <a:pt x="615402" y="297253"/>
                  <a:pt x="607269" y="286041"/>
                  <a:pt x="597425" y="279542"/>
                </a:cubicBezTo>
                <a:cubicBezTo>
                  <a:pt x="572173" y="261118"/>
                  <a:pt x="548347" y="244693"/>
                  <a:pt x="521025" y="231053"/>
                </a:cubicBezTo>
                <a:cubicBezTo>
                  <a:pt x="463387" y="206416"/>
                  <a:pt x="413809" y="165425"/>
                  <a:pt x="353531" y="146572"/>
                </a:cubicBezTo>
                <a:cubicBezTo>
                  <a:pt x="320931" y="136360"/>
                  <a:pt x="287047" y="123149"/>
                  <a:pt x="255517" y="111794"/>
                </a:cubicBezTo>
                <a:cubicBezTo>
                  <a:pt x="177476" y="84586"/>
                  <a:pt x="94085" y="74659"/>
                  <a:pt x="20182" y="36096"/>
                </a:cubicBezTo>
                <a:cubicBezTo>
                  <a:pt x="13192" y="32883"/>
                  <a:pt x="4489" y="30812"/>
                  <a:pt x="1350" y="22885"/>
                </a:cubicBezTo>
                <a:cubicBezTo>
                  <a:pt x="-4500" y="9888"/>
                  <a:pt x="9767" y="-4466"/>
                  <a:pt x="22893" y="1318"/>
                </a:cubicBezTo>
                <a:cubicBezTo>
                  <a:pt x="47504" y="10888"/>
                  <a:pt x="70545" y="24099"/>
                  <a:pt x="95655" y="32526"/>
                </a:cubicBezTo>
                <a:cubicBezTo>
                  <a:pt x="135317" y="45380"/>
                  <a:pt x="176263" y="53378"/>
                  <a:pt x="216211" y="65233"/>
                </a:cubicBezTo>
                <a:cubicBezTo>
                  <a:pt x="276988" y="83300"/>
                  <a:pt x="336339" y="106581"/>
                  <a:pt x="395904" y="128290"/>
                </a:cubicBezTo>
                <a:cubicBezTo>
                  <a:pt x="434995" y="145072"/>
                  <a:pt x="469022" y="171209"/>
                  <a:pt x="506687" y="190848"/>
                </a:cubicBezTo>
                <a:cubicBezTo>
                  <a:pt x="540785" y="207273"/>
                  <a:pt x="573599" y="226697"/>
                  <a:pt x="602490" y="251334"/>
                </a:cubicBezTo>
                <a:cubicBezTo>
                  <a:pt x="611621" y="258690"/>
                  <a:pt x="651426" y="294611"/>
                  <a:pt x="627457" y="29932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 name="Google Shape;23;p2"/>
          <p:cNvSpPr/>
          <p:nvPr/>
        </p:nvSpPr>
        <p:spPr>
          <a:xfrm rot="904748">
            <a:off x="8518349" y="3821494"/>
            <a:ext cx="290256" cy="151498"/>
          </a:xfrm>
          <a:custGeom>
            <a:avLst/>
            <a:gdLst/>
            <a:ahLst/>
            <a:cxnLst/>
            <a:rect l="l" t="t" r="r" b="b"/>
            <a:pathLst>
              <a:path w="580854" h="303174" extrusionOk="0">
                <a:moveTo>
                  <a:pt x="8583" y="303164"/>
                </a:moveTo>
                <a:cubicBezTo>
                  <a:pt x="1307" y="303521"/>
                  <a:pt x="-2117" y="294737"/>
                  <a:pt x="1378" y="288952"/>
                </a:cubicBezTo>
                <a:cubicBezTo>
                  <a:pt x="2734" y="286596"/>
                  <a:pt x="6229" y="288738"/>
                  <a:pt x="4945" y="291023"/>
                </a:cubicBezTo>
                <a:cubicBezTo>
                  <a:pt x="4089" y="292309"/>
                  <a:pt x="3804" y="293951"/>
                  <a:pt x="4232" y="295451"/>
                </a:cubicBezTo>
                <a:cubicBezTo>
                  <a:pt x="26060" y="283597"/>
                  <a:pt x="42895" y="264529"/>
                  <a:pt x="63368" y="250318"/>
                </a:cubicBezTo>
                <a:cubicBezTo>
                  <a:pt x="111734" y="214755"/>
                  <a:pt x="163523" y="183761"/>
                  <a:pt x="214527" y="152054"/>
                </a:cubicBezTo>
                <a:cubicBezTo>
                  <a:pt x="324455" y="91782"/>
                  <a:pt x="443655" y="50791"/>
                  <a:pt x="558647" y="1302"/>
                </a:cubicBezTo>
                <a:cubicBezTo>
                  <a:pt x="577908" y="-6411"/>
                  <a:pt x="590606" y="22297"/>
                  <a:pt x="571131" y="30938"/>
                </a:cubicBezTo>
                <a:cubicBezTo>
                  <a:pt x="464271" y="76214"/>
                  <a:pt x="354201" y="114063"/>
                  <a:pt x="249624" y="164551"/>
                </a:cubicBezTo>
                <a:cubicBezTo>
                  <a:pt x="188062" y="197544"/>
                  <a:pt x="127927" y="233608"/>
                  <a:pt x="68933" y="271028"/>
                </a:cubicBezTo>
                <a:cubicBezTo>
                  <a:pt x="49672" y="282597"/>
                  <a:pt x="31482" y="300450"/>
                  <a:pt x="8583" y="30316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 name="Google Shape;24;p2"/>
          <p:cNvSpPr/>
          <p:nvPr/>
        </p:nvSpPr>
        <p:spPr>
          <a:xfrm rot="904748">
            <a:off x="8259052" y="3743098"/>
            <a:ext cx="237796" cy="149136"/>
          </a:xfrm>
          <a:custGeom>
            <a:avLst/>
            <a:gdLst/>
            <a:ahLst/>
            <a:cxnLst/>
            <a:rect l="l" t="t" r="r" b="b"/>
            <a:pathLst>
              <a:path w="475872" h="298448" extrusionOk="0">
                <a:moveTo>
                  <a:pt x="465454" y="298415"/>
                </a:moveTo>
                <a:cubicBezTo>
                  <a:pt x="447407" y="292773"/>
                  <a:pt x="434852" y="271492"/>
                  <a:pt x="418230" y="261494"/>
                </a:cubicBezTo>
                <a:cubicBezTo>
                  <a:pt x="346681" y="212291"/>
                  <a:pt x="272850" y="165659"/>
                  <a:pt x="195808" y="125453"/>
                </a:cubicBezTo>
                <a:cubicBezTo>
                  <a:pt x="136101" y="88890"/>
                  <a:pt x="73825" y="59111"/>
                  <a:pt x="9909" y="31760"/>
                </a:cubicBezTo>
                <a:cubicBezTo>
                  <a:pt x="-9708" y="23190"/>
                  <a:pt x="2561" y="-6803"/>
                  <a:pt x="22749" y="1409"/>
                </a:cubicBezTo>
                <a:cubicBezTo>
                  <a:pt x="78533" y="25975"/>
                  <a:pt x="134175" y="50970"/>
                  <a:pt x="186463" y="82534"/>
                </a:cubicBezTo>
                <a:cubicBezTo>
                  <a:pt x="238538" y="112670"/>
                  <a:pt x="292182" y="139879"/>
                  <a:pt x="341474" y="174657"/>
                </a:cubicBezTo>
                <a:cubicBezTo>
                  <a:pt x="386486" y="205793"/>
                  <a:pt x="439417" y="230716"/>
                  <a:pt x="472160" y="275991"/>
                </a:cubicBezTo>
                <a:cubicBezTo>
                  <a:pt x="477795" y="283490"/>
                  <a:pt x="478081" y="299272"/>
                  <a:pt x="465454" y="29841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 name="Google Shape;25;p2"/>
          <p:cNvSpPr/>
          <p:nvPr/>
        </p:nvSpPr>
        <p:spPr>
          <a:xfrm rot="904748">
            <a:off x="7733312" y="3256712"/>
            <a:ext cx="1158646" cy="1585083"/>
          </a:xfrm>
          <a:custGeom>
            <a:avLst/>
            <a:gdLst/>
            <a:ahLst/>
            <a:cxnLst/>
            <a:rect l="l" t="t" r="r" b="b"/>
            <a:pathLst>
              <a:path w="2318654" h="3172031" extrusionOk="0">
                <a:moveTo>
                  <a:pt x="2115064" y="2154951"/>
                </a:moveTo>
                <a:cubicBezTo>
                  <a:pt x="2045513" y="2151523"/>
                  <a:pt x="1975747" y="2140740"/>
                  <a:pt x="1909619" y="2118316"/>
                </a:cubicBezTo>
                <a:cubicBezTo>
                  <a:pt x="1882441" y="2108390"/>
                  <a:pt x="1859114" y="2090751"/>
                  <a:pt x="1833077" y="2078325"/>
                </a:cubicBezTo>
                <a:cubicBezTo>
                  <a:pt x="1807753" y="2064400"/>
                  <a:pt x="1776936" y="2053331"/>
                  <a:pt x="1759031" y="2029979"/>
                </a:cubicBezTo>
                <a:cubicBezTo>
                  <a:pt x="1745549" y="1982418"/>
                  <a:pt x="1831508" y="1973348"/>
                  <a:pt x="1863394" y="1970992"/>
                </a:cubicBezTo>
                <a:cubicBezTo>
                  <a:pt x="1934872" y="1965564"/>
                  <a:pt x="2006064" y="1972277"/>
                  <a:pt x="2076900" y="1982061"/>
                </a:cubicBezTo>
                <a:cubicBezTo>
                  <a:pt x="2148378" y="1990273"/>
                  <a:pt x="2219285" y="2003056"/>
                  <a:pt x="2289264" y="2019552"/>
                </a:cubicBezTo>
                <a:cubicBezTo>
                  <a:pt x="2292403" y="2017696"/>
                  <a:pt x="2296683" y="2011697"/>
                  <a:pt x="2297610" y="2008983"/>
                </a:cubicBezTo>
                <a:cubicBezTo>
                  <a:pt x="2329711" y="1913719"/>
                  <a:pt x="2317584" y="1810599"/>
                  <a:pt x="2309738" y="1712835"/>
                </a:cubicBezTo>
                <a:cubicBezTo>
                  <a:pt x="2298252" y="1616999"/>
                  <a:pt x="2289122" y="1517735"/>
                  <a:pt x="2255808" y="1426684"/>
                </a:cubicBezTo>
                <a:cubicBezTo>
                  <a:pt x="2240471" y="1420114"/>
                  <a:pt x="2223351" y="1420614"/>
                  <a:pt x="2206516" y="1421042"/>
                </a:cubicBezTo>
                <a:cubicBezTo>
                  <a:pt x="2199739" y="1421185"/>
                  <a:pt x="2192962" y="1421399"/>
                  <a:pt x="2186328" y="1421114"/>
                </a:cubicBezTo>
                <a:cubicBezTo>
                  <a:pt x="2166925" y="1420614"/>
                  <a:pt x="2147450" y="1420971"/>
                  <a:pt x="2127904" y="1421399"/>
                </a:cubicBezTo>
                <a:cubicBezTo>
                  <a:pt x="2087030" y="1422185"/>
                  <a:pt x="2046155" y="1423042"/>
                  <a:pt x="2005993" y="1415686"/>
                </a:cubicBezTo>
                <a:cubicBezTo>
                  <a:pt x="1981454" y="1410187"/>
                  <a:pt x="1955345" y="1407259"/>
                  <a:pt x="1933303" y="1394405"/>
                </a:cubicBezTo>
                <a:cubicBezTo>
                  <a:pt x="1875307" y="1356342"/>
                  <a:pt x="1849270" y="1307139"/>
                  <a:pt x="1914542" y="1258935"/>
                </a:cubicBezTo>
                <a:cubicBezTo>
                  <a:pt x="1974463" y="1214945"/>
                  <a:pt x="2050221" y="1200948"/>
                  <a:pt x="2121270" y="1184595"/>
                </a:cubicBezTo>
                <a:cubicBezTo>
                  <a:pt x="2159435" y="1175954"/>
                  <a:pt x="2197955" y="1166027"/>
                  <a:pt x="2237333" y="1166527"/>
                </a:cubicBezTo>
                <a:cubicBezTo>
                  <a:pt x="2245108" y="1124965"/>
                  <a:pt x="2231768" y="1085259"/>
                  <a:pt x="2221068" y="1045625"/>
                </a:cubicBezTo>
                <a:cubicBezTo>
                  <a:pt x="2216645" y="1026701"/>
                  <a:pt x="2213934" y="1007420"/>
                  <a:pt x="2210511" y="990495"/>
                </a:cubicBezTo>
                <a:cubicBezTo>
                  <a:pt x="2193604" y="904157"/>
                  <a:pt x="2177197" y="817819"/>
                  <a:pt x="2148021" y="734623"/>
                </a:cubicBezTo>
                <a:cubicBezTo>
                  <a:pt x="2130829" y="682706"/>
                  <a:pt x="2103223" y="635216"/>
                  <a:pt x="2084747" y="583871"/>
                </a:cubicBezTo>
                <a:cubicBezTo>
                  <a:pt x="2046725" y="599224"/>
                  <a:pt x="2012841" y="623148"/>
                  <a:pt x="1976460" y="641929"/>
                </a:cubicBezTo>
                <a:cubicBezTo>
                  <a:pt x="1948212" y="656712"/>
                  <a:pt x="1922674" y="668638"/>
                  <a:pt x="1895424" y="683563"/>
                </a:cubicBezTo>
                <a:cubicBezTo>
                  <a:pt x="1833006" y="718269"/>
                  <a:pt x="1770302" y="752619"/>
                  <a:pt x="1703105" y="777256"/>
                </a:cubicBezTo>
                <a:cubicBezTo>
                  <a:pt x="1673715" y="787468"/>
                  <a:pt x="1644324" y="802608"/>
                  <a:pt x="1613222" y="805464"/>
                </a:cubicBezTo>
                <a:cubicBezTo>
                  <a:pt x="1570707" y="793967"/>
                  <a:pt x="1594533" y="735051"/>
                  <a:pt x="1612866" y="710914"/>
                </a:cubicBezTo>
                <a:cubicBezTo>
                  <a:pt x="1657593" y="653712"/>
                  <a:pt x="1711451" y="603366"/>
                  <a:pt x="1766593" y="556305"/>
                </a:cubicBezTo>
                <a:cubicBezTo>
                  <a:pt x="1822448" y="511815"/>
                  <a:pt x="1887648" y="482036"/>
                  <a:pt x="1947926" y="444544"/>
                </a:cubicBezTo>
                <a:cubicBezTo>
                  <a:pt x="1845917" y="410338"/>
                  <a:pt x="1823304" y="364062"/>
                  <a:pt x="1753966" y="291721"/>
                </a:cubicBezTo>
                <a:cubicBezTo>
                  <a:pt x="1695186" y="230949"/>
                  <a:pt x="1646893" y="160536"/>
                  <a:pt x="1588755" y="99835"/>
                </a:cubicBezTo>
                <a:cubicBezTo>
                  <a:pt x="1556297" y="61058"/>
                  <a:pt x="1513710" y="35635"/>
                  <a:pt x="1478970" y="0"/>
                </a:cubicBezTo>
                <a:cubicBezTo>
                  <a:pt x="1469411" y="25352"/>
                  <a:pt x="1451720" y="46204"/>
                  <a:pt x="1431675" y="63986"/>
                </a:cubicBezTo>
                <a:cubicBezTo>
                  <a:pt x="1411202" y="88123"/>
                  <a:pt x="1392726" y="113975"/>
                  <a:pt x="1369542" y="135684"/>
                </a:cubicBezTo>
                <a:cubicBezTo>
                  <a:pt x="1334588" y="170248"/>
                  <a:pt x="1291216" y="194243"/>
                  <a:pt x="1249628" y="219808"/>
                </a:cubicBezTo>
                <a:cubicBezTo>
                  <a:pt x="1179648" y="263870"/>
                  <a:pt x="1102607" y="294720"/>
                  <a:pt x="1031129" y="336354"/>
                </a:cubicBezTo>
                <a:cubicBezTo>
                  <a:pt x="1044896" y="349994"/>
                  <a:pt x="1061446" y="360349"/>
                  <a:pt x="1076569" y="372417"/>
                </a:cubicBezTo>
                <a:cubicBezTo>
                  <a:pt x="1117801" y="405196"/>
                  <a:pt x="1153825" y="444116"/>
                  <a:pt x="1189207" y="483036"/>
                </a:cubicBezTo>
                <a:cubicBezTo>
                  <a:pt x="1233292" y="532382"/>
                  <a:pt x="1266178" y="590726"/>
                  <a:pt x="1295639" y="649713"/>
                </a:cubicBezTo>
                <a:cubicBezTo>
                  <a:pt x="1317967" y="702487"/>
                  <a:pt x="1334802" y="764331"/>
                  <a:pt x="1316112" y="820604"/>
                </a:cubicBezTo>
                <a:cubicBezTo>
                  <a:pt x="1293142" y="885161"/>
                  <a:pt x="1218027" y="875449"/>
                  <a:pt x="1172586" y="841028"/>
                </a:cubicBezTo>
                <a:cubicBezTo>
                  <a:pt x="1120512" y="796823"/>
                  <a:pt x="1073359" y="747406"/>
                  <a:pt x="1031628" y="693275"/>
                </a:cubicBezTo>
                <a:cubicBezTo>
                  <a:pt x="965643" y="619291"/>
                  <a:pt x="909788" y="537881"/>
                  <a:pt x="863706" y="450186"/>
                </a:cubicBezTo>
                <a:cubicBezTo>
                  <a:pt x="798077" y="475609"/>
                  <a:pt x="737371" y="510815"/>
                  <a:pt x="675667" y="542808"/>
                </a:cubicBezTo>
                <a:cubicBezTo>
                  <a:pt x="616530" y="578729"/>
                  <a:pt x="562815" y="618506"/>
                  <a:pt x="506745" y="658425"/>
                </a:cubicBezTo>
                <a:cubicBezTo>
                  <a:pt x="474288" y="683563"/>
                  <a:pt x="444612" y="711914"/>
                  <a:pt x="414081" y="739265"/>
                </a:cubicBezTo>
                <a:cubicBezTo>
                  <a:pt x="380839" y="769115"/>
                  <a:pt x="345528" y="796895"/>
                  <a:pt x="315211" y="829887"/>
                </a:cubicBezTo>
                <a:cubicBezTo>
                  <a:pt x="348810" y="846669"/>
                  <a:pt x="386260" y="852811"/>
                  <a:pt x="419931" y="869450"/>
                </a:cubicBezTo>
                <a:cubicBezTo>
                  <a:pt x="495617" y="905156"/>
                  <a:pt x="566381" y="945576"/>
                  <a:pt x="638929" y="986353"/>
                </a:cubicBezTo>
                <a:cubicBezTo>
                  <a:pt x="746288" y="1043340"/>
                  <a:pt x="855716" y="1108397"/>
                  <a:pt x="928977" y="1207875"/>
                </a:cubicBezTo>
                <a:cubicBezTo>
                  <a:pt x="949950" y="1238154"/>
                  <a:pt x="987329" y="1303925"/>
                  <a:pt x="956655" y="1336632"/>
                </a:cubicBezTo>
                <a:cubicBezTo>
                  <a:pt x="926266" y="1369411"/>
                  <a:pt x="885106" y="1357628"/>
                  <a:pt x="850937" y="1338418"/>
                </a:cubicBezTo>
                <a:cubicBezTo>
                  <a:pt x="783382" y="1307139"/>
                  <a:pt x="722034" y="1265362"/>
                  <a:pt x="659188" y="1226014"/>
                </a:cubicBezTo>
                <a:cubicBezTo>
                  <a:pt x="612464" y="1200163"/>
                  <a:pt x="571446" y="1165599"/>
                  <a:pt x="524793" y="1139747"/>
                </a:cubicBezTo>
                <a:cubicBezTo>
                  <a:pt x="495403" y="1123894"/>
                  <a:pt x="465442" y="1108826"/>
                  <a:pt x="438264" y="1089116"/>
                </a:cubicBezTo>
                <a:cubicBezTo>
                  <a:pt x="392253" y="1052481"/>
                  <a:pt x="340749" y="1023916"/>
                  <a:pt x="289744" y="994994"/>
                </a:cubicBezTo>
                <a:cubicBezTo>
                  <a:pt x="288959" y="994851"/>
                  <a:pt x="288175" y="994851"/>
                  <a:pt x="287390" y="994708"/>
                </a:cubicBezTo>
                <a:lnTo>
                  <a:pt x="284180" y="995208"/>
                </a:lnTo>
                <a:cubicBezTo>
                  <a:pt x="281327" y="995922"/>
                  <a:pt x="278473" y="996779"/>
                  <a:pt x="277760" y="997136"/>
                </a:cubicBezTo>
                <a:cubicBezTo>
                  <a:pt x="225543" y="1017203"/>
                  <a:pt x="190018" y="1063336"/>
                  <a:pt x="158345" y="1107397"/>
                </a:cubicBezTo>
                <a:cubicBezTo>
                  <a:pt x="104986" y="1177953"/>
                  <a:pt x="63684" y="1257578"/>
                  <a:pt x="40428" y="1342917"/>
                </a:cubicBezTo>
                <a:cubicBezTo>
                  <a:pt x="17815" y="1430611"/>
                  <a:pt x="9184" y="1523305"/>
                  <a:pt x="7186" y="1613000"/>
                </a:cubicBezTo>
                <a:cubicBezTo>
                  <a:pt x="10539" y="1634495"/>
                  <a:pt x="137801" y="1648920"/>
                  <a:pt x="163410" y="1654562"/>
                </a:cubicBezTo>
                <a:cubicBezTo>
                  <a:pt x="199577" y="1658275"/>
                  <a:pt x="235672" y="1661989"/>
                  <a:pt x="271126" y="1669701"/>
                </a:cubicBezTo>
                <a:cubicBezTo>
                  <a:pt x="324627" y="1678271"/>
                  <a:pt x="378271" y="1686555"/>
                  <a:pt x="429275" y="1705693"/>
                </a:cubicBezTo>
                <a:cubicBezTo>
                  <a:pt x="482777" y="1723832"/>
                  <a:pt x="539845" y="1727903"/>
                  <a:pt x="593560" y="1745113"/>
                </a:cubicBezTo>
                <a:cubicBezTo>
                  <a:pt x="627159" y="1755968"/>
                  <a:pt x="660757" y="1767037"/>
                  <a:pt x="694071" y="1778606"/>
                </a:cubicBezTo>
                <a:cubicBezTo>
                  <a:pt x="721321" y="1790460"/>
                  <a:pt x="754706" y="1798030"/>
                  <a:pt x="773609" y="1822239"/>
                </a:cubicBezTo>
                <a:cubicBezTo>
                  <a:pt x="789018" y="1851090"/>
                  <a:pt x="790587" y="1888439"/>
                  <a:pt x="769044" y="1914647"/>
                </a:cubicBezTo>
                <a:cubicBezTo>
                  <a:pt x="731451" y="1963279"/>
                  <a:pt x="659259" y="1950925"/>
                  <a:pt x="604688" y="1954138"/>
                </a:cubicBezTo>
                <a:cubicBezTo>
                  <a:pt x="515519" y="1954353"/>
                  <a:pt x="428348" y="1929644"/>
                  <a:pt x="342247" y="1909577"/>
                </a:cubicBezTo>
                <a:cubicBezTo>
                  <a:pt x="259641" y="1893723"/>
                  <a:pt x="173254" y="1883440"/>
                  <a:pt x="91362" y="1866372"/>
                </a:cubicBezTo>
                <a:cubicBezTo>
                  <a:pt x="43424" y="1857588"/>
                  <a:pt x="17815" y="1843806"/>
                  <a:pt x="8613" y="1905292"/>
                </a:cubicBezTo>
                <a:cubicBezTo>
                  <a:pt x="-8793" y="2021338"/>
                  <a:pt x="-161" y="2142739"/>
                  <a:pt x="37646" y="2253715"/>
                </a:cubicBezTo>
                <a:cubicBezTo>
                  <a:pt x="61401" y="2317843"/>
                  <a:pt x="94144" y="2377759"/>
                  <a:pt x="128955" y="2436317"/>
                </a:cubicBezTo>
                <a:cubicBezTo>
                  <a:pt x="142366" y="2444744"/>
                  <a:pt x="159558" y="2444173"/>
                  <a:pt x="175893" y="2443601"/>
                </a:cubicBezTo>
                <a:cubicBezTo>
                  <a:pt x="180673" y="2443458"/>
                  <a:pt x="185452" y="2443244"/>
                  <a:pt x="190018" y="2443316"/>
                </a:cubicBezTo>
                <a:cubicBezTo>
                  <a:pt x="216768" y="2441316"/>
                  <a:pt x="243448" y="2438174"/>
                  <a:pt x="269984" y="2434460"/>
                </a:cubicBezTo>
                <a:cubicBezTo>
                  <a:pt x="327552" y="2426819"/>
                  <a:pt x="380126" y="2415536"/>
                  <a:pt x="435196" y="2400968"/>
                </a:cubicBezTo>
                <a:cubicBezTo>
                  <a:pt x="473218" y="2393113"/>
                  <a:pt x="510954" y="2383543"/>
                  <a:pt x="547050" y="2370046"/>
                </a:cubicBezTo>
                <a:cubicBezTo>
                  <a:pt x="570305" y="2363191"/>
                  <a:pt x="594701" y="2361477"/>
                  <a:pt x="618527" y="2357906"/>
                </a:cubicBezTo>
                <a:cubicBezTo>
                  <a:pt x="646063" y="2353336"/>
                  <a:pt x="673955" y="2350693"/>
                  <a:pt x="701775" y="2349122"/>
                </a:cubicBezTo>
                <a:cubicBezTo>
                  <a:pt x="706983" y="2348837"/>
                  <a:pt x="712761" y="2349693"/>
                  <a:pt x="717326" y="2352336"/>
                </a:cubicBezTo>
                <a:cubicBezTo>
                  <a:pt x="767831" y="2399968"/>
                  <a:pt x="686295" y="2439459"/>
                  <a:pt x="647703" y="2455170"/>
                </a:cubicBezTo>
                <a:cubicBezTo>
                  <a:pt x="593845" y="2479736"/>
                  <a:pt x="536706" y="2496090"/>
                  <a:pt x="478211" y="2503445"/>
                </a:cubicBezTo>
                <a:cubicBezTo>
                  <a:pt x="442401" y="2510301"/>
                  <a:pt x="407090" y="2520299"/>
                  <a:pt x="370638" y="2523155"/>
                </a:cubicBezTo>
                <a:cubicBezTo>
                  <a:pt x="309005" y="2531582"/>
                  <a:pt x="245730" y="2527583"/>
                  <a:pt x="185809" y="2546293"/>
                </a:cubicBezTo>
                <a:cubicBezTo>
                  <a:pt x="211704" y="2604708"/>
                  <a:pt x="247300" y="2659982"/>
                  <a:pt x="281541" y="2713398"/>
                </a:cubicBezTo>
                <a:cubicBezTo>
                  <a:pt x="301086" y="2741892"/>
                  <a:pt x="319562" y="2771814"/>
                  <a:pt x="346027" y="2794595"/>
                </a:cubicBezTo>
                <a:cubicBezTo>
                  <a:pt x="390683" y="2831372"/>
                  <a:pt x="451532" y="2854653"/>
                  <a:pt x="509670" y="2844655"/>
                </a:cubicBezTo>
                <a:cubicBezTo>
                  <a:pt x="554183" y="2836728"/>
                  <a:pt x="592347" y="2811520"/>
                  <a:pt x="631867" y="2791239"/>
                </a:cubicBezTo>
                <a:cubicBezTo>
                  <a:pt x="664182" y="2776885"/>
                  <a:pt x="699064" y="2760388"/>
                  <a:pt x="729239" y="2744392"/>
                </a:cubicBezTo>
                <a:cubicBezTo>
                  <a:pt x="764693" y="2725396"/>
                  <a:pt x="799147" y="2704543"/>
                  <a:pt x="832889" y="2682620"/>
                </a:cubicBezTo>
                <a:cubicBezTo>
                  <a:pt x="838310" y="2664624"/>
                  <a:pt x="882966" y="2655126"/>
                  <a:pt x="897590" y="2650413"/>
                </a:cubicBezTo>
                <a:cubicBezTo>
                  <a:pt x="905722" y="2647127"/>
                  <a:pt x="917207" y="2646128"/>
                  <a:pt x="925553" y="2649270"/>
                </a:cubicBezTo>
                <a:cubicBezTo>
                  <a:pt x="970423" y="2545364"/>
                  <a:pt x="1010798" y="2439674"/>
                  <a:pt x="1051031" y="2333983"/>
                </a:cubicBezTo>
                <a:cubicBezTo>
                  <a:pt x="1040830" y="2324770"/>
                  <a:pt x="1031557" y="2314130"/>
                  <a:pt x="1019287" y="2307346"/>
                </a:cubicBezTo>
                <a:cubicBezTo>
                  <a:pt x="978698" y="2282423"/>
                  <a:pt x="931617" y="2271354"/>
                  <a:pt x="889244" y="2250144"/>
                </a:cubicBezTo>
                <a:cubicBezTo>
                  <a:pt x="834672" y="2223364"/>
                  <a:pt x="774965" y="2209867"/>
                  <a:pt x="718824" y="2186873"/>
                </a:cubicBezTo>
                <a:cubicBezTo>
                  <a:pt x="656263" y="2166948"/>
                  <a:pt x="591206" y="2155594"/>
                  <a:pt x="527646" y="2139454"/>
                </a:cubicBezTo>
                <a:cubicBezTo>
                  <a:pt x="512880" y="2134955"/>
                  <a:pt x="485630" y="2136598"/>
                  <a:pt x="487271" y="2115031"/>
                </a:cubicBezTo>
                <a:cubicBezTo>
                  <a:pt x="488412" y="2106604"/>
                  <a:pt x="496830" y="2099535"/>
                  <a:pt x="505533" y="2101177"/>
                </a:cubicBezTo>
                <a:cubicBezTo>
                  <a:pt x="574870" y="2116959"/>
                  <a:pt x="644493" y="2132670"/>
                  <a:pt x="713117" y="2151380"/>
                </a:cubicBezTo>
                <a:cubicBezTo>
                  <a:pt x="749284" y="2163520"/>
                  <a:pt x="787662" y="2179874"/>
                  <a:pt x="823544" y="2190800"/>
                </a:cubicBezTo>
                <a:cubicBezTo>
                  <a:pt x="862564" y="2203155"/>
                  <a:pt x="898660" y="2222222"/>
                  <a:pt x="935754" y="2239147"/>
                </a:cubicBezTo>
                <a:cubicBezTo>
                  <a:pt x="966927" y="2252786"/>
                  <a:pt x="1000098" y="2264141"/>
                  <a:pt x="1028275" y="2282780"/>
                </a:cubicBezTo>
                <a:cubicBezTo>
                  <a:pt x="1034910" y="2287065"/>
                  <a:pt x="1049676" y="2298276"/>
                  <a:pt x="1060234" y="2310131"/>
                </a:cubicBezTo>
                <a:cubicBezTo>
                  <a:pt x="1074429" y="2272854"/>
                  <a:pt x="1088696" y="2235505"/>
                  <a:pt x="1103177" y="2198299"/>
                </a:cubicBezTo>
                <a:cubicBezTo>
                  <a:pt x="1148974" y="2086966"/>
                  <a:pt x="1184071" y="1972206"/>
                  <a:pt x="1218669" y="1857160"/>
                </a:cubicBezTo>
                <a:cubicBezTo>
                  <a:pt x="1225445" y="1835236"/>
                  <a:pt x="1232436" y="1813455"/>
                  <a:pt x="1239570" y="1791674"/>
                </a:cubicBezTo>
                <a:cubicBezTo>
                  <a:pt x="1231652" y="1787390"/>
                  <a:pt x="1225160" y="1779820"/>
                  <a:pt x="1217741" y="1774821"/>
                </a:cubicBezTo>
                <a:cubicBezTo>
                  <a:pt x="1192489" y="1756396"/>
                  <a:pt x="1168663" y="1739972"/>
                  <a:pt x="1141341" y="1726403"/>
                </a:cubicBezTo>
                <a:cubicBezTo>
                  <a:pt x="1083631" y="1701766"/>
                  <a:pt x="1034054" y="1660775"/>
                  <a:pt x="973847" y="1641922"/>
                </a:cubicBezTo>
                <a:cubicBezTo>
                  <a:pt x="941247" y="1631781"/>
                  <a:pt x="907363" y="1618498"/>
                  <a:pt x="875833" y="1607144"/>
                </a:cubicBezTo>
                <a:cubicBezTo>
                  <a:pt x="797792" y="1579936"/>
                  <a:pt x="714401" y="1570009"/>
                  <a:pt x="640498" y="1531375"/>
                </a:cubicBezTo>
                <a:cubicBezTo>
                  <a:pt x="633508" y="1528161"/>
                  <a:pt x="624805" y="1526090"/>
                  <a:pt x="621666" y="1518164"/>
                </a:cubicBezTo>
                <a:cubicBezTo>
                  <a:pt x="615816" y="1505166"/>
                  <a:pt x="630083" y="1490812"/>
                  <a:pt x="643209" y="1496597"/>
                </a:cubicBezTo>
                <a:cubicBezTo>
                  <a:pt x="667820" y="1506166"/>
                  <a:pt x="690861" y="1519378"/>
                  <a:pt x="715971" y="1527804"/>
                </a:cubicBezTo>
                <a:cubicBezTo>
                  <a:pt x="755562" y="1540659"/>
                  <a:pt x="796579" y="1548657"/>
                  <a:pt x="836527" y="1560511"/>
                </a:cubicBezTo>
                <a:cubicBezTo>
                  <a:pt x="897304" y="1578579"/>
                  <a:pt x="956655" y="1601788"/>
                  <a:pt x="1016220" y="1623569"/>
                </a:cubicBezTo>
                <a:cubicBezTo>
                  <a:pt x="1055311" y="1640351"/>
                  <a:pt x="1089338" y="1666488"/>
                  <a:pt x="1127003" y="1686126"/>
                </a:cubicBezTo>
                <a:cubicBezTo>
                  <a:pt x="1161101" y="1702623"/>
                  <a:pt x="1193915" y="1721975"/>
                  <a:pt x="1222806" y="1746613"/>
                </a:cubicBezTo>
                <a:cubicBezTo>
                  <a:pt x="1227229" y="1750112"/>
                  <a:pt x="1238500" y="1760110"/>
                  <a:pt x="1246561" y="1770108"/>
                </a:cubicBezTo>
                <a:cubicBezTo>
                  <a:pt x="1267248" y="1707050"/>
                  <a:pt x="1288363" y="1644064"/>
                  <a:pt x="1306339" y="1580150"/>
                </a:cubicBezTo>
                <a:cubicBezTo>
                  <a:pt x="1336443" y="1470388"/>
                  <a:pt x="1360055" y="1359342"/>
                  <a:pt x="1381669" y="1247866"/>
                </a:cubicBezTo>
                <a:cubicBezTo>
                  <a:pt x="1368686" y="1239225"/>
                  <a:pt x="1357986" y="1223943"/>
                  <a:pt x="1344717" y="1215945"/>
                </a:cubicBezTo>
                <a:cubicBezTo>
                  <a:pt x="1273168" y="1166741"/>
                  <a:pt x="1199337" y="1120109"/>
                  <a:pt x="1122295" y="1079903"/>
                </a:cubicBezTo>
                <a:cubicBezTo>
                  <a:pt x="1062588" y="1043412"/>
                  <a:pt x="1000312" y="1013561"/>
                  <a:pt x="936396" y="986210"/>
                </a:cubicBezTo>
                <a:cubicBezTo>
                  <a:pt x="916779" y="977640"/>
                  <a:pt x="929120" y="947647"/>
                  <a:pt x="949236" y="955860"/>
                </a:cubicBezTo>
                <a:cubicBezTo>
                  <a:pt x="1005020" y="980426"/>
                  <a:pt x="1060733" y="1005349"/>
                  <a:pt x="1112950" y="1036984"/>
                </a:cubicBezTo>
                <a:cubicBezTo>
                  <a:pt x="1165025" y="1067121"/>
                  <a:pt x="1218669" y="1094400"/>
                  <a:pt x="1267961" y="1129107"/>
                </a:cubicBezTo>
                <a:cubicBezTo>
                  <a:pt x="1308265" y="1156958"/>
                  <a:pt x="1354990" y="1179881"/>
                  <a:pt x="1387732" y="1216873"/>
                </a:cubicBezTo>
                <a:cubicBezTo>
                  <a:pt x="1405852" y="1122108"/>
                  <a:pt x="1422901" y="1027129"/>
                  <a:pt x="1441804" y="932436"/>
                </a:cubicBezTo>
                <a:cubicBezTo>
                  <a:pt x="1465916" y="805821"/>
                  <a:pt x="1489956" y="676921"/>
                  <a:pt x="1499443" y="548593"/>
                </a:cubicBezTo>
                <a:cubicBezTo>
                  <a:pt x="1501512" y="498747"/>
                  <a:pt x="1508360" y="447901"/>
                  <a:pt x="1508146" y="398269"/>
                </a:cubicBezTo>
                <a:cubicBezTo>
                  <a:pt x="1507789" y="382272"/>
                  <a:pt x="1503652" y="366490"/>
                  <a:pt x="1505007" y="350494"/>
                </a:cubicBezTo>
                <a:cubicBezTo>
                  <a:pt x="1505578" y="344067"/>
                  <a:pt x="1511713" y="338853"/>
                  <a:pt x="1517990" y="338568"/>
                </a:cubicBezTo>
                <a:cubicBezTo>
                  <a:pt x="1517919" y="333640"/>
                  <a:pt x="1521486" y="325285"/>
                  <a:pt x="1527192" y="330070"/>
                </a:cubicBezTo>
                <a:cubicBezTo>
                  <a:pt x="1530260" y="333926"/>
                  <a:pt x="1529903" y="339710"/>
                  <a:pt x="1530188" y="344495"/>
                </a:cubicBezTo>
                <a:cubicBezTo>
                  <a:pt x="1554942" y="427334"/>
                  <a:pt x="1538463" y="517671"/>
                  <a:pt x="1533827" y="602295"/>
                </a:cubicBezTo>
                <a:cubicBezTo>
                  <a:pt x="1528405" y="716127"/>
                  <a:pt x="1534469" y="830459"/>
                  <a:pt x="1522056" y="943862"/>
                </a:cubicBezTo>
                <a:cubicBezTo>
                  <a:pt x="1511998" y="1030772"/>
                  <a:pt x="1500656" y="1117538"/>
                  <a:pt x="1487601" y="1204019"/>
                </a:cubicBezTo>
                <a:cubicBezTo>
                  <a:pt x="1484819" y="1218730"/>
                  <a:pt x="1481895" y="1233512"/>
                  <a:pt x="1478970" y="1248223"/>
                </a:cubicBezTo>
                <a:cubicBezTo>
                  <a:pt x="1497232" y="1236440"/>
                  <a:pt x="1512426" y="1220158"/>
                  <a:pt x="1530331" y="1207732"/>
                </a:cubicBezTo>
                <a:cubicBezTo>
                  <a:pt x="1578696" y="1172169"/>
                  <a:pt x="1630557" y="1141176"/>
                  <a:pt x="1681490" y="1109468"/>
                </a:cubicBezTo>
                <a:cubicBezTo>
                  <a:pt x="1791489" y="1049196"/>
                  <a:pt x="1910689" y="1008205"/>
                  <a:pt x="2025610" y="958716"/>
                </a:cubicBezTo>
                <a:cubicBezTo>
                  <a:pt x="2044871" y="951003"/>
                  <a:pt x="2057640" y="979711"/>
                  <a:pt x="2038165" y="988352"/>
                </a:cubicBezTo>
                <a:cubicBezTo>
                  <a:pt x="1931305" y="1033628"/>
                  <a:pt x="1821235" y="1071477"/>
                  <a:pt x="1716587" y="1121966"/>
                </a:cubicBezTo>
                <a:cubicBezTo>
                  <a:pt x="1655025" y="1154958"/>
                  <a:pt x="1594818" y="1191022"/>
                  <a:pt x="1535895" y="1228513"/>
                </a:cubicBezTo>
                <a:cubicBezTo>
                  <a:pt x="1516920" y="1239797"/>
                  <a:pt x="1498944" y="1257293"/>
                  <a:pt x="1476473" y="1260364"/>
                </a:cubicBezTo>
                <a:cubicBezTo>
                  <a:pt x="1458925" y="1347701"/>
                  <a:pt x="1439664" y="1434825"/>
                  <a:pt x="1420261" y="1521448"/>
                </a:cubicBezTo>
                <a:cubicBezTo>
                  <a:pt x="1399360" y="1615071"/>
                  <a:pt x="1378530" y="1708764"/>
                  <a:pt x="1353206" y="1801244"/>
                </a:cubicBezTo>
                <a:cubicBezTo>
                  <a:pt x="1416623" y="1757896"/>
                  <a:pt x="1495377" y="1742971"/>
                  <a:pt x="1567996" y="1721119"/>
                </a:cubicBezTo>
                <a:cubicBezTo>
                  <a:pt x="1707599" y="1681342"/>
                  <a:pt x="1851909" y="1658632"/>
                  <a:pt x="1996363" y="1645635"/>
                </a:cubicBezTo>
                <a:cubicBezTo>
                  <a:pt x="2014411" y="1645278"/>
                  <a:pt x="2018548" y="1672701"/>
                  <a:pt x="2000643" y="1677200"/>
                </a:cubicBezTo>
                <a:cubicBezTo>
                  <a:pt x="1834432" y="1691768"/>
                  <a:pt x="1669434" y="1719405"/>
                  <a:pt x="1508503" y="1764180"/>
                </a:cubicBezTo>
                <a:cubicBezTo>
                  <a:pt x="1466914" y="1774464"/>
                  <a:pt x="1425540" y="1786247"/>
                  <a:pt x="1385735" y="1802243"/>
                </a:cubicBezTo>
                <a:cubicBezTo>
                  <a:pt x="1373608" y="1805885"/>
                  <a:pt x="1361481" y="1814526"/>
                  <a:pt x="1348926" y="1816240"/>
                </a:cubicBezTo>
                <a:cubicBezTo>
                  <a:pt x="1325528" y="1896651"/>
                  <a:pt x="1294426" y="1974919"/>
                  <a:pt x="1266534" y="2053616"/>
                </a:cubicBezTo>
                <a:cubicBezTo>
                  <a:pt x="1233150" y="2155594"/>
                  <a:pt x="1202190" y="2258571"/>
                  <a:pt x="1163313" y="2358620"/>
                </a:cubicBezTo>
                <a:cubicBezTo>
                  <a:pt x="1178650" y="2352479"/>
                  <a:pt x="1194129" y="2346623"/>
                  <a:pt x="1209680" y="2341053"/>
                </a:cubicBezTo>
                <a:cubicBezTo>
                  <a:pt x="1292643" y="2307274"/>
                  <a:pt x="1382953" y="2305132"/>
                  <a:pt x="1471123" y="2300633"/>
                </a:cubicBezTo>
                <a:cubicBezTo>
                  <a:pt x="1582192" y="2299562"/>
                  <a:pt x="1693260" y="2297348"/>
                  <a:pt x="1804329" y="2297277"/>
                </a:cubicBezTo>
                <a:cubicBezTo>
                  <a:pt x="1825444" y="2297991"/>
                  <a:pt x="1826015" y="2329055"/>
                  <a:pt x="1804329" y="2329912"/>
                </a:cubicBezTo>
                <a:cubicBezTo>
                  <a:pt x="1641899" y="2331983"/>
                  <a:pt x="1478899" y="2326627"/>
                  <a:pt x="1316968" y="2341553"/>
                </a:cubicBezTo>
                <a:cubicBezTo>
                  <a:pt x="1287221" y="2345409"/>
                  <a:pt x="1261327" y="2352693"/>
                  <a:pt x="1232793" y="2359834"/>
                </a:cubicBezTo>
                <a:cubicBezTo>
                  <a:pt x="1207540" y="2364976"/>
                  <a:pt x="1182145" y="2376259"/>
                  <a:pt x="1156250" y="2376830"/>
                </a:cubicBezTo>
                <a:cubicBezTo>
                  <a:pt x="1150187" y="2392041"/>
                  <a:pt x="1143838" y="2407252"/>
                  <a:pt x="1137347" y="2422249"/>
                </a:cubicBezTo>
                <a:cubicBezTo>
                  <a:pt x="1102321" y="2507087"/>
                  <a:pt x="1077140" y="2594211"/>
                  <a:pt x="1045681" y="2679692"/>
                </a:cubicBezTo>
                <a:cubicBezTo>
                  <a:pt x="1058308" y="2687976"/>
                  <a:pt x="1073145" y="2704115"/>
                  <a:pt x="1078139" y="2707828"/>
                </a:cubicBezTo>
                <a:cubicBezTo>
                  <a:pt x="1085557" y="2713541"/>
                  <a:pt x="1092548" y="2719683"/>
                  <a:pt x="1099325" y="2726039"/>
                </a:cubicBezTo>
                <a:cubicBezTo>
                  <a:pt x="1099824" y="2723682"/>
                  <a:pt x="1100324" y="2721468"/>
                  <a:pt x="1100823" y="2719183"/>
                </a:cubicBezTo>
                <a:cubicBezTo>
                  <a:pt x="1111880" y="2727967"/>
                  <a:pt x="1121582" y="2736751"/>
                  <a:pt x="1127859" y="2742107"/>
                </a:cubicBezTo>
                <a:cubicBezTo>
                  <a:pt x="1169519" y="2784383"/>
                  <a:pt x="1206042" y="2832586"/>
                  <a:pt x="1230011" y="2887146"/>
                </a:cubicBezTo>
                <a:cubicBezTo>
                  <a:pt x="1251697" y="2943705"/>
                  <a:pt x="1278733" y="2997836"/>
                  <a:pt x="1302915" y="3053395"/>
                </a:cubicBezTo>
                <a:cubicBezTo>
                  <a:pt x="1318038" y="3086673"/>
                  <a:pt x="1323602" y="3124022"/>
                  <a:pt x="1341793" y="3155729"/>
                </a:cubicBezTo>
                <a:cubicBezTo>
                  <a:pt x="1352564" y="3174296"/>
                  <a:pt x="1383024" y="3172725"/>
                  <a:pt x="1407421" y="3171154"/>
                </a:cubicBezTo>
                <a:cubicBezTo>
                  <a:pt x="1414483" y="3170726"/>
                  <a:pt x="1421117" y="3170226"/>
                  <a:pt x="1426539" y="3170297"/>
                </a:cubicBezTo>
                <a:cubicBezTo>
                  <a:pt x="1474262" y="3169155"/>
                  <a:pt x="1517776" y="3150373"/>
                  <a:pt x="1561077" y="3132163"/>
                </a:cubicBezTo>
                <a:cubicBezTo>
                  <a:pt x="1591323" y="3120023"/>
                  <a:pt x="1622211" y="3108668"/>
                  <a:pt x="1649889" y="3091172"/>
                </a:cubicBezTo>
                <a:cubicBezTo>
                  <a:pt x="1691762" y="3060179"/>
                  <a:pt x="1716088" y="3011332"/>
                  <a:pt x="1753324" y="2975412"/>
                </a:cubicBezTo>
                <a:cubicBezTo>
                  <a:pt x="1720938" y="2947204"/>
                  <a:pt x="1682417" y="2922638"/>
                  <a:pt x="1654383" y="2890288"/>
                </a:cubicBezTo>
                <a:cubicBezTo>
                  <a:pt x="1607801" y="2844298"/>
                  <a:pt x="1560007" y="2799594"/>
                  <a:pt x="1514210" y="2752676"/>
                </a:cubicBezTo>
                <a:cubicBezTo>
                  <a:pt x="1469554" y="2707971"/>
                  <a:pt x="1413556" y="2675478"/>
                  <a:pt x="1372609" y="2626918"/>
                </a:cubicBezTo>
                <a:cubicBezTo>
                  <a:pt x="1356060" y="2606422"/>
                  <a:pt x="1342863" y="2583570"/>
                  <a:pt x="1327954" y="2561861"/>
                </a:cubicBezTo>
                <a:cubicBezTo>
                  <a:pt x="1316683" y="2547935"/>
                  <a:pt x="1311761" y="2528511"/>
                  <a:pt x="1333161" y="2521227"/>
                </a:cubicBezTo>
                <a:cubicBezTo>
                  <a:pt x="1372467" y="2508730"/>
                  <a:pt x="1409490" y="2536152"/>
                  <a:pt x="1444301" y="2550720"/>
                </a:cubicBezTo>
                <a:cubicBezTo>
                  <a:pt x="1483393" y="2567717"/>
                  <a:pt x="1515993" y="2595567"/>
                  <a:pt x="1550804" y="2619562"/>
                </a:cubicBezTo>
                <a:cubicBezTo>
                  <a:pt x="1576842" y="2636916"/>
                  <a:pt x="1604662" y="2651341"/>
                  <a:pt x="1630700" y="2668766"/>
                </a:cubicBezTo>
                <a:cubicBezTo>
                  <a:pt x="1670362" y="2693617"/>
                  <a:pt x="1702819" y="2727396"/>
                  <a:pt x="1731353" y="2764102"/>
                </a:cubicBezTo>
                <a:cubicBezTo>
                  <a:pt x="1759174" y="2797808"/>
                  <a:pt x="1784640" y="2833372"/>
                  <a:pt x="1812033" y="2867365"/>
                </a:cubicBezTo>
                <a:cubicBezTo>
                  <a:pt x="1822163" y="2882861"/>
                  <a:pt x="1837357" y="2877077"/>
                  <a:pt x="1851267" y="2870507"/>
                </a:cubicBezTo>
                <a:cubicBezTo>
                  <a:pt x="1871883" y="2859795"/>
                  <a:pt x="1891572" y="2847512"/>
                  <a:pt x="1911403" y="2835443"/>
                </a:cubicBezTo>
                <a:cubicBezTo>
                  <a:pt x="1947356" y="2813448"/>
                  <a:pt x="1983380" y="2791167"/>
                  <a:pt x="2015053" y="2763173"/>
                </a:cubicBezTo>
                <a:cubicBezTo>
                  <a:pt x="2058353" y="2723396"/>
                  <a:pt x="2095019" y="2676978"/>
                  <a:pt x="2131543" y="2631060"/>
                </a:cubicBezTo>
                <a:cubicBezTo>
                  <a:pt x="2178267" y="2566145"/>
                  <a:pt x="2222138" y="2500517"/>
                  <a:pt x="2251100" y="2425819"/>
                </a:cubicBezTo>
                <a:cubicBezTo>
                  <a:pt x="2277423" y="2341910"/>
                  <a:pt x="2300678" y="2255643"/>
                  <a:pt x="2297896" y="2166806"/>
                </a:cubicBezTo>
                <a:cubicBezTo>
                  <a:pt x="2237261" y="2157165"/>
                  <a:pt x="2176056" y="2159950"/>
                  <a:pt x="2115064" y="2154951"/>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 name="Google Shape;26;p2"/>
          <p:cNvSpPr/>
          <p:nvPr/>
        </p:nvSpPr>
        <p:spPr>
          <a:xfrm rot="904748">
            <a:off x="7907912" y="3616809"/>
            <a:ext cx="504430" cy="1356615"/>
          </a:xfrm>
          <a:custGeom>
            <a:avLst/>
            <a:gdLst/>
            <a:ahLst/>
            <a:cxnLst/>
            <a:rect l="l" t="t" r="r" b="b"/>
            <a:pathLst>
              <a:path w="1009453" h="2714826" extrusionOk="0">
                <a:moveTo>
                  <a:pt x="1009390" y="0"/>
                </a:moveTo>
                <a:cubicBezTo>
                  <a:pt x="1010389" y="93408"/>
                  <a:pt x="999332" y="186673"/>
                  <a:pt x="985921" y="279224"/>
                </a:cubicBezTo>
                <a:cubicBezTo>
                  <a:pt x="965662" y="470681"/>
                  <a:pt x="914657" y="657069"/>
                  <a:pt x="875138" y="845170"/>
                </a:cubicBezTo>
                <a:cubicBezTo>
                  <a:pt x="855592" y="924795"/>
                  <a:pt x="837473" y="1004920"/>
                  <a:pt x="811222" y="1082617"/>
                </a:cubicBezTo>
                <a:cubicBezTo>
                  <a:pt x="786540" y="1158743"/>
                  <a:pt x="755366" y="1232512"/>
                  <a:pt x="731540" y="1308924"/>
                </a:cubicBezTo>
                <a:cubicBezTo>
                  <a:pt x="696087" y="1427398"/>
                  <a:pt x="654641" y="1543944"/>
                  <a:pt x="606776" y="1657990"/>
                </a:cubicBezTo>
                <a:cubicBezTo>
                  <a:pt x="572606" y="1746470"/>
                  <a:pt x="546783" y="1837878"/>
                  <a:pt x="511543" y="1925930"/>
                </a:cubicBezTo>
                <a:cubicBezTo>
                  <a:pt x="475020" y="2013411"/>
                  <a:pt x="443276" y="2103105"/>
                  <a:pt x="404113" y="2189443"/>
                </a:cubicBezTo>
                <a:cubicBezTo>
                  <a:pt x="340553" y="2336339"/>
                  <a:pt x="208869" y="2633059"/>
                  <a:pt x="75116" y="2714256"/>
                </a:cubicBezTo>
                <a:cubicBezTo>
                  <a:pt x="74474" y="2714470"/>
                  <a:pt x="73832" y="2714684"/>
                  <a:pt x="73118" y="2714827"/>
                </a:cubicBezTo>
                <a:cubicBezTo>
                  <a:pt x="72976" y="2714827"/>
                  <a:pt x="72833" y="2714827"/>
                  <a:pt x="72762" y="2714827"/>
                </a:cubicBezTo>
                <a:cubicBezTo>
                  <a:pt x="47295" y="2710899"/>
                  <a:pt x="22613" y="2706472"/>
                  <a:pt x="0" y="2692832"/>
                </a:cubicBezTo>
                <a:cubicBezTo>
                  <a:pt x="49721" y="2627203"/>
                  <a:pt x="98442" y="2560789"/>
                  <a:pt x="143241" y="2491662"/>
                </a:cubicBezTo>
                <a:cubicBezTo>
                  <a:pt x="187254" y="2424606"/>
                  <a:pt x="234050" y="2359334"/>
                  <a:pt x="272000" y="2288421"/>
                </a:cubicBezTo>
                <a:cubicBezTo>
                  <a:pt x="304101" y="2228078"/>
                  <a:pt x="337771" y="2168662"/>
                  <a:pt x="368802" y="2107819"/>
                </a:cubicBezTo>
                <a:cubicBezTo>
                  <a:pt x="400261" y="2047261"/>
                  <a:pt x="425799" y="1983989"/>
                  <a:pt x="450909" y="1920574"/>
                </a:cubicBezTo>
                <a:cubicBezTo>
                  <a:pt x="504196" y="1794817"/>
                  <a:pt x="556627" y="1668702"/>
                  <a:pt x="602567" y="1540016"/>
                </a:cubicBezTo>
                <a:cubicBezTo>
                  <a:pt x="633597" y="1456963"/>
                  <a:pt x="668409" y="1375409"/>
                  <a:pt x="696943" y="1291428"/>
                </a:cubicBezTo>
                <a:cubicBezTo>
                  <a:pt x="724835" y="1211374"/>
                  <a:pt x="747448" y="1129607"/>
                  <a:pt x="772915" y="1048839"/>
                </a:cubicBezTo>
                <a:cubicBezTo>
                  <a:pt x="804659" y="950718"/>
                  <a:pt x="838329" y="853168"/>
                  <a:pt x="863796" y="753119"/>
                </a:cubicBezTo>
                <a:cubicBezTo>
                  <a:pt x="922790" y="504388"/>
                  <a:pt x="965234" y="251801"/>
                  <a:pt x="1009390" y="0"/>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 name="Google Shape;27;p2"/>
          <p:cNvSpPr/>
          <p:nvPr/>
        </p:nvSpPr>
        <p:spPr>
          <a:xfrm>
            <a:off x="5666104" y="300849"/>
            <a:ext cx="835268" cy="854517"/>
          </a:xfrm>
          <a:custGeom>
            <a:avLst/>
            <a:gdLst/>
            <a:ahLst/>
            <a:cxnLst/>
            <a:rect l="l" t="t" r="r" b="b"/>
            <a:pathLst>
              <a:path w="1670537" h="1709034" extrusionOk="0">
                <a:moveTo>
                  <a:pt x="1631722" y="1140811"/>
                </a:moveTo>
                <a:cubicBezTo>
                  <a:pt x="1588233" y="1094152"/>
                  <a:pt x="1530009" y="1065780"/>
                  <a:pt x="1474827" y="1035494"/>
                </a:cubicBezTo>
                <a:cubicBezTo>
                  <a:pt x="1427475" y="1009925"/>
                  <a:pt x="1376909" y="991193"/>
                  <a:pt x="1325864" y="974443"/>
                </a:cubicBezTo>
                <a:cubicBezTo>
                  <a:pt x="1263195" y="952634"/>
                  <a:pt x="1198851" y="936363"/>
                  <a:pt x="1133344" y="925801"/>
                </a:cubicBezTo>
                <a:cubicBezTo>
                  <a:pt x="1161106" y="924467"/>
                  <a:pt x="1188047" y="917870"/>
                  <a:pt x="1215330" y="913187"/>
                </a:cubicBezTo>
                <a:cubicBezTo>
                  <a:pt x="1266478" y="906419"/>
                  <a:pt x="1316257" y="892882"/>
                  <a:pt x="1365797" y="878765"/>
                </a:cubicBezTo>
                <a:cubicBezTo>
                  <a:pt x="1400602" y="870629"/>
                  <a:pt x="1433971" y="857742"/>
                  <a:pt x="1465254" y="840514"/>
                </a:cubicBezTo>
                <a:cubicBezTo>
                  <a:pt x="1525188" y="805545"/>
                  <a:pt x="1590319" y="773652"/>
                  <a:pt x="1636166" y="720190"/>
                </a:cubicBezTo>
                <a:cubicBezTo>
                  <a:pt x="1652235" y="697664"/>
                  <a:pt x="1668339" y="664301"/>
                  <a:pt x="1648270" y="639416"/>
                </a:cubicBezTo>
                <a:cubicBezTo>
                  <a:pt x="1612678" y="594704"/>
                  <a:pt x="1518521" y="613027"/>
                  <a:pt x="1467853" y="619897"/>
                </a:cubicBezTo>
                <a:cubicBezTo>
                  <a:pt x="1366686" y="638390"/>
                  <a:pt x="1268837" y="673906"/>
                  <a:pt x="1177756" y="721421"/>
                </a:cubicBezTo>
                <a:cubicBezTo>
                  <a:pt x="1208869" y="689289"/>
                  <a:pt x="1241519" y="657259"/>
                  <a:pt x="1271367" y="624170"/>
                </a:cubicBezTo>
                <a:cubicBezTo>
                  <a:pt x="1305898" y="582023"/>
                  <a:pt x="1343301" y="542302"/>
                  <a:pt x="1374516" y="497522"/>
                </a:cubicBezTo>
                <a:cubicBezTo>
                  <a:pt x="1412603" y="446692"/>
                  <a:pt x="1444262" y="388991"/>
                  <a:pt x="1457186" y="326368"/>
                </a:cubicBezTo>
                <a:cubicBezTo>
                  <a:pt x="1467511" y="268155"/>
                  <a:pt x="1438757" y="207001"/>
                  <a:pt x="1391508" y="172853"/>
                </a:cubicBezTo>
                <a:cubicBezTo>
                  <a:pt x="1343540" y="137507"/>
                  <a:pt x="1284051" y="172647"/>
                  <a:pt x="1249212" y="210249"/>
                </a:cubicBezTo>
                <a:cubicBezTo>
                  <a:pt x="1223399" y="235783"/>
                  <a:pt x="1198270" y="262002"/>
                  <a:pt x="1174919" y="289827"/>
                </a:cubicBezTo>
                <a:cubicBezTo>
                  <a:pt x="1132353" y="338777"/>
                  <a:pt x="1092078" y="389778"/>
                  <a:pt x="1057444" y="444710"/>
                </a:cubicBezTo>
                <a:cubicBezTo>
                  <a:pt x="1031426" y="488806"/>
                  <a:pt x="1011254" y="534679"/>
                  <a:pt x="986775" y="580074"/>
                </a:cubicBezTo>
                <a:cubicBezTo>
                  <a:pt x="1016998" y="479269"/>
                  <a:pt x="1049615" y="378771"/>
                  <a:pt x="1067222" y="274820"/>
                </a:cubicBezTo>
                <a:cubicBezTo>
                  <a:pt x="1073718" y="230553"/>
                  <a:pt x="1084112" y="186355"/>
                  <a:pt x="1081889" y="141336"/>
                </a:cubicBezTo>
                <a:cubicBezTo>
                  <a:pt x="1080077" y="110640"/>
                  <a:pt x="1077753" y="77619"/>
                  <a:pt x="1060761" y="51024"/>
                </a:cubicBezTo>
                <a:cubicBezTo>
                  <a:pt x="1043256" y="26139"/>
                  <a:pt x="1015528" y="8501"/>
                  <a:pt x="985988" y="1664"/>
                </a:cubicBezTo>
                <a:cubicBezTo>
                  <a:pt x="960859" y="-3737"/>
                  <a:pt x="935012" y="4843"/>
                  <a:pt x="912310" y="15406"/>
                </a:cubicBezTo>
                <a:cubicBezTo>
                  <a:pt x="857471" y="44461"/>
                  <a:pt x="820923" y="97821"/>
                  <a:pt x="792545" y="151420"/>
                </a:cubicBezTo>
                <a:cubicBezTo>
                  <a:pt x="740509" y="251610"/>
                  <a:pt x="734218" y="368311"/>
                  <a:pt x="744885" y="478927"/>
                </a:cubicBezTo>
                <a:cubicBezTo>
                  <a:pt x="744646" y="480123"/>
                  <a:pt x="744509" y="481422"/>
                  <a:pt x="744544" y="482755"/>
                </a:cubicBezTo>
                <a:cubicBezTo>
                  <a:pt x="733842" y="466826"/>
                  <a:pt x="721705" y="451922"/>
                  <a:pt x="710183" y="436608"/>
                </a:cubicBezTo>
                <a:cubicBezTo>
                  <a:pt x="695345" y="416851"/>
                  <a:pt x="681191" y="396443"/>
                  <a:pt x="663207" y="379318"/>
                </a:cubicBezTo>
                <a:cubicBezTo>
                  <a:pt x="624231" y="343870"/>
                  <a:pt x="586828" y="306440"/>
                  <a:pt x="542724" y="277111"/>
                </a:cubicBezTo>
                <a:cubicBezTo>
                  <a:pt x="505765" y="251918"/>
                  <a:pt x="470243" y="224332"/>
                  <a:pt x="430070" y="204198"/>
                </a:cubicBezTo>
                <a:cubicBezTo>
                  <a:pt x="407984" y="190423"/>
                  <a:pt x="385317" y="177399"/>
                  <a:pt x="359367" y="172511"/>
                </a:cubicBezTo>
                <a:cubicBezTo>
                  <a:pt x="341759" y="168580"/>
                  <a:pt x="324084" y="163828"/>
                  <a:pt x="305929" y="163452"/>
                </a:cubicBezTo>
                <a:cubicBezTo>
                  <a:pt x="272526" y="163247"/>
                  <a:pt x="238713" y="171007"/>
                  <a:pt x="208900" y="186047"/>
                </a:cubicBezTo>
                <a:cubicBezTo>
                  <a:pt x="159462" y="214761"/>
                  <a:pt x="177343" y="299535"/>
                  <a:pt x="201412" y="340622"/>
                </a:cubicBezTo>
                <a:cubicBezTo>
                  <a:pt x="231396" y="391965"/>
                  <a:pt x="275466" y="433019"/>
                  <a:pt x="317895" y="473902"/>
                </a:cubicBezTo>
                <a:cubicBezTo>
                  <a:pt x="349452" y="506376"/>
                  <a:pt x="381180" y="538747"/>
                  <a:pt x="414241" y="569683"/>
                </a:cubicBezTo>
                <a:cubicBezTo>
                  <a:pt x="466687" y="615966"/>
                  <a:pt x="521151" y="659994"/>
                  <a:pt x="574212" y="705560"/>
                </a:cubicBezTo>
                <a:cubicBezTo>
                  <a:pt x="527544" y="686383"/>
                  <a:pt x="477799" y="676880"/>
                  <a:pt x="428600" y="666523"/>
                </a:cubicBezTo>
                <a:cubicBezTo>
                  <a:pt x="367436" y="655482"/>
                  <a:pt x="304630" y="656234"/>
                  <a:pt x="242713" y="658627"/>
                </a:cubicBezTo>
                <a:cubicBezTo>
                  <a:pt x="215635" y="660302"/>
                  <a:pt x="188591" y="662831"/>
                  <a:pt x="161855" y="667412"/>
                </a:cubicBezTo>
                <a:cubicBezTo>
                  <a:pt x="114230" y="673394"/>
                  <a:pt x="64552" y="687785"/>
                  <a:pt x="32551" y="725899"/>
                </a:cubicBezTo>
                <a:cubicBezTo>
                  <a:pt x="-11211" y="776011"/>
                  <a:pt x="-10972" y="839557"/>
                  <a:pt x="34021" y="888746"/>
                </a:cubicBezTo>
                <a:cubicBezTo>
                  <a:pt x="88964" y="949182"/>
                  <a:pt x="200181" y="969486"/>
                  <a:pt x="278646" y="978374"/>
                </a:cubicBezTo>
                <a:cubicBezTo>
                  <a:pt x="344016" y="984459"/>
                  <a:pt x="409967" y="982749"/>
                  <a:pt x="475371" y="977998"/>
                </a:cubicBezTo>
                <a:cubicBezTo>
                  <a:pt x="534587" y="972153"/>
                  <a:pt x="594624" y="964393"/>
                  <a:pt x="650865" y="944225"/>
                </a:cubicBezTo>
                <a:cubicBezTo>
                  <a:pt x="593666" y="990099"/>
                  <a:pt x="550622" y="1050739"/>
                  <a:pt x="511065" y="1111824"/>
                </a:cubicBezTo>
                <a:cubicBezTo>
                  <a:pt x="490278" y="1142145"/>
                  <a:pt x="472841" y="1174516"/>
                  <a:pt x="458584" y="1208391"/>
                </a:cubicBezTo>
                <a:cubicBezTo>
                  <a:pt x="432464" y="1265066"/>
                  <a:pt x="405044" y="1321400"/>
                  <a:pt x="389351" y="1382075"/>
                </a:cubicBezTo>
                <a:cubicBezTo>
                  <a:pt x="377077" y="1425350"/>
                  <a:pt x="364632" y="1469686"/>
                  <a:pt x="367914" y="1515115"/>
                </a:cubicBezTo>
                <a:cubicBezTo>
                  <a:pt x="370000" y="1562322"/>
                  <a:pt x="384325" y="1617083"/>
                  <a:pt x="428395" y="1641626"/>
                </a:cubicBezTo>
                <a:cubicBezTo>
                  <a:pt x="462619" y="1656188"/>
                  <a:pt x="502244" y="1644395"/>
                  <a:pt x="530758" y="1622791"/>
                </a:cubicBezTo>
                <a:cubicBezTo>
                  <a:pt x="566725" y="1596983"/>
                  <a:pt x="599649" y="1565774"/>
                  <a:pt x="623137" y="1528002"/>
                </a:cubicBezTo>
                <a:cubicBezTo>
                  <a:pt x="656369" y="1472215"/>
                  <a:pt x="686593" y="1414651"/>
                  <a:pt x="713978" y="1355822"/>
                </a:cubicBezTo>
                <a:cubicBezTo>
                  <a:pt x="755724" y="1274672"/>
                  <a:pt x="792443" y="1190035"/>
                  <a:pt x="810871" y="1100270"/>
                </a:cubicBezTo>
                <a:cubicBezTo>
                  <a:pt x="827521" y="1179165"/>
                  <a:pt x="845470" y="1257717"/>
                  <a:pt x="867454" y="1335313"/>
                </a:cubicBezTo>
                <a:cubicBezTo>
                  <a:pt x="881814" y="1383134"/>
                  <a:pt x="900378" y="1429657"/>
                  <a:pt x="917610" y="1476488"/>
                </a:cubicBezTo>
                <a:cubicBezTo>
                  <a:pt x="927901" y="1504245"/>
                  <a:pt x="944380" y="1529027"/>
                  <a:pt x="961577" y="1552887"/>
                </a:cubicBezTo>
                <a:cubicBezTo>
                  <a:pt x="974262" y="1571004"/>
                  <a:pt x="986877" y="1589292"/>
                  <a:pt x="1001476" y="1605973"/>
                </a:cubicBezTo>
                <a:cubicBezTo>
                  <a:pt x="1028486" y="1637148"/>
                  <a:pt x="1061308" y="1662375"/>
                  <a:pt x="1096591" y="1683500"/>
                </a:cubicBezTo>
                <a:cubicBezTo>
                  <a:pt x="1111976" y="1692969"/>
                  <a:pt x="1127225" y="1704112"/>
                  <a:pt x="1145208" y="1707907"/>
                </a:cubicBezTo>
                <a:cubicBezTo>
                  <a:pt x="1149721" y="1708625"/>
                  <a:pt x="1154473" y="1709035"/>
                  <a:pt x="1159226" y="1709035"/>
                </a:cubicBezTo>
                <a:cubicBezTo>
                  <a:pt x="1178098" y="1709035"/>
                  <a:pt x="1197689" y="1702779"/>
                  <a:pt x="1207775" y="1686235"/>
                </a:cubicBezTo>
                <a:cubicBezTo>
                  <a:pt x="1229792" y="1647232"/>
                  <a:pt x="1229724" y="1600572"/>
                  <a:pt x="1223091" y="1557433"/>
                </a:cubicBezTo>
                <a:cubicBezTo>
                  <a:pt x="1214305" y="1504655"/>
                  <a:pt x="1207125" y="1451159"/>
                  <a:pt x="1189278" y="1400499"/>
                </a:cubicBezTo>
                <a:cubicBezTo>
                  <a:pt x="1167465" y="1341876"/>
                  <a:pt x="1142883" y="1282431"/>
                  <a:pt x="1114985" y="1226474"/>
                </a:cubicBezTo>
                <a:cubicBezTo>
                  <a:pt x="1082676" y="1171747"/>
                  <a:pt x="1048794" y="1117396"/>
                  <a:pt x="1007494" y="1068925"/>
                </a:cubicBezTo>
                <a:cubicBezTo>
                  <a:pt x="1059461" y="1106389"/>
                  <a:pt x="1119019" y="1131890"/>
                  <a:pt x="1177449" y="1157527"/>
                </a:cubicBezTo>
                <a:cubicBezTo>
                  <a:pt x="1218066" y="1175097"/>
                  <a:pt x="1257828" y="1195026"/>
                  <a:pt x="1300188" y="1208186"/>
                </a:cubicBezTo>
                <a:cubicBezTo>
                  <a:pt x="1330890" y="1217757"/>
                  <a:pt x="1360635" y="1230371"/>
                  <a:pt x="1392226" y="1236900"/>
                </a:cubicBezTo>
                <a:cubicBezTo>
                  <a:pt x="1426176" y="1244420"/>
                  <a:pt x="1460331" y="1251769"/>
                  <a:pt x="1494965" y="1255222"/>
                </a:cubicBezTo>
                <a:cubicBezTo>
                  <a:pt x="1521325" y="1257512"/>
                  <a:pt x="1547821" y="1256726"/>
                  <a:pt x="1574215" y="1256555"/>
                </a:cubicBezTo>
                <a:cubicBezTo>
                  <a:pt x="1671792" y="1256076"/>
                  <a:pt x="1702904" y="1218509"/>
                  <a:pt x="1631722" y="11408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 name="Google Shape;28;p2"/>
          <p:cNvSpPr/>
          <p:nvPr/>
        </p:nvSpPr>
        <p:spPr>
          <a:xfrm>
            <a:off x="6006482" y="618240"/>
            <a:ext cx="190178" cy="198497"/>
          </a:xfrm>
          <a:custGeom>
            <a:avLst/>
            <a:gdLst/>
            <a:ahLst/>
            <a:cxnLst/>
            <a:rect l="l" t="t" r="r" b="b"/>
            <a:pathLst>
              <a:path w="380355" h="396994" extrusionOk="0">
                <a:moveTo>
                  <a:pt x="354669" y="90023"/>
                </a:moveTo>
                <a:cubicBezTo>
                  <a:pt x="390876" y="140136"/>
                  <a:pt x="384038" y="237762"/>
                  <a:pt x="363388" y="293720"/>
                </a:cubicBezTo>
                <a:cubicBezTo>
                  <a:pt x="352686" y="322126"/>
                  <a:pt x="328856" y="342670"/>
                  <a:pt x="304001" y="358941"/>
                </a:cubicBezTo>
                <a:cubicBezTo>
                  <a:pt x="271247" y="382117"/>
                  <a:pt x="231212" y="398251"/>
                  <a:pt x="190458" y="396918"/>
                </a:cubicBezTo>
                <a:cubicBezTo>
                  <a:pt x="149294" y="395688"/>
                  <a:pt x="107139" y="385228"/>
                  <a:pt x="71924" y="363521"/>
                </a:cubicBezTo>
                <a:cubicBezTo>
                  <a:pt x="46350" y="346840"/>
                  <a:pt x="30897" y="319357"/>
                  <a:pt x="19546" y="291703"/>
                </a:cubicBezTo>
                <a:cubicBezTo>
                  <a:pt x="10383" y="268903"/>
                  <a:pt x="2212" y="245317"/>
                  <a:pt x="160" y="220671"/>
                </a:cubicBezTo>
                <a:cubicBezTo>
                  <a:pt x="-1549" y="175002"/>
                  <a:pt x="10451" y="128035"/>
                  <a:pt x="34384" y="89066"/>
                </a:cubicBezTo>
                <a:cubicBezTo>
                  <a:pt x="57393" y="57857"/>
                  <a:pt x="91651" y="36356"/>
                  <a:pt x="126387" y="19709"/>
                </a:cubicBezTo>
                <a:cubicBezTo>
                  <a:pt x="130866" y="18376"/>
                  <a:pt x="135140" y="16325"/>
                  <a:pt x="139516" y="14718"/>
                </a:cubicBezTo>
                <a:cubicBezTo>
                  <a:pt x="144268" y="12770"/>
                  <a:pt x="149192" y="11232"/>
                  <a:pt x="153910" y="9249"/>
                </a:cubicBezTo>
                <a:cubicBezTo>
                  <a:pt x="154764" y="8873"/>
                  <a:pt x="155346" y="8224"/>
                  <a:pt x="155653" y="7472"/>
                </a:cubicBezTo>
                <a:cubicBezTo>
                  <a:pt x="169603" y="2447"/>
                  <a:pt x="184304" y="-2305"/>
                  <a:pt x="199040" y="1216"/>
                </a:cubicBezTo>
                <a:cubicBezTo>
                  <a:pt x="235007" y="4771"/>
                  <a:pt x="268478" y="21350"/>
                  <a:pt x="297949" y="42407"/>
                </a:cubicBezTo>
                <a:cubicBezTo>
                  <a:pt x="317642" y="57242"/>
                  <a:pt x="341062" y="68762"/>
                  <a:pt x="354669" y="9002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 name="Google Shape;29;p2"/>
          <p:cNvSpPr/>
          <p:nvPr/>
        </p:nvSpPr>
        <p:spPr>
          <a:xfrm>
            <a:off x="5666104" y="300849"/>
            <a:ext cx="835268" cy="854517"/>
          </a:xfrm>
          <a:custGeom>
            <a:avLst/>
            <a:gdLst/>
            <a:ahLst/>
            <a:cxnLst/>
            <a:rect l="l" t="t" r="r" b="b"/>
            <a:pathLst>
              <a:path w="1670537" h="1709034" extrusionOk="0">
                <a:moveTo>
                  <a:pt x="1631722" y="1140811"/>
                </a:moveTo>
                <a:cubicBezTo>
                  <a:pt x="1588233" y="1094152"/>
                  <a:pt x="1530009" y="1065780"/>
                  <a:pt x="1474827" y="1035494"/>
                </a:cubicBezTo>
                <a:cubicBezTo>
                  <a:pt x="1427475" y="1009925"/>
                  <a:pt x="1376909" y="991193"/>
                  <a:pt x="1325864" y="974443"/>
                </a:cubicBezTo>
                <a:cubicBezTo>
                  <a:pt x="1263195" y="952634"/>
                  <a:pt x="1198851" y="936363"/>
                  <a:pt x="1133344" y="925801"/>
                </a:cubicBezTo>
                <a:cubicBezTo>
                  <a:pt x="1161106" y="924467"/>
                  <a:pt x="1188047" y="917870"/>
                  <a:pt x="1215330" y="913187"/>
                </a:cubicBezTo>
                <a:cubicBezTo>
                  <a:pt x="1266478" y="906419"/>
                  <a:pt x="1316257" y="892882"/>
                  <a:pt x="1365797" y="878765"/>
                </a:cubicBezTo>
                <a:cubicBezTo>
                  <a:pt x="1400602" y="870629"/>
                  <a:pt x="1433971" y="857742"/>
                  <a:pt x="1465254" y="840514"/>
                </a:cubicBezTo>
                <a:cubicBezTo>
                  <a:pt x="1525188" y="805545"/>
                  <a:pt x="1590319" y="773652"/>
                  <a:pt x="1636166" y="720190"/>
                </a:cubicBezTo>
                <a:cubicBezTo>
                  <a:pt x="1652235" y="697664"/>
                  <a:pt x="1668339" y="664301"/>
                  <a:pt x="1648270" y="639416"/>
                </a:cubicBezTo>
                <a:cubicBezTo>
                  <a:pt x="1612678" y="594704"/>
                  <a:pt x="1518521" y="613027"/>
                  <a:pt x="1467853" y="619897"/>
                </a:cubicBezTo>
                <a:cubicBezTo>
                  <a:pt x="1366686" y="638390"/>
                  <a:pt x="1268837" y="673906"/>
                  <a:pt x="1177756" y="721421"/>
                </a:cubicBezTo>
                <a:cubicBezTo>
                  <a:pt x="1208869" y="689289"/>
                  <a:pt x="1241519" y="657259"/>
                  <a:pt x="1271367" y="624170"/>
                </a:cubicBezTo>
                <a:cubicBezTo>
                  <a:pt x="1305898" y="582023"/>
                  <a:pt x="1343301" y="542302"/>
                  <a:pt x="1374516" y="497522"/>
                </a:cubicBezTo>
                <a:cubicBezTo>
                  <a:pt x="1412603" y="446692"/>
                  <a:pt x="1444262" y="388991"/>
                  <a:pt x="1457186" y="326368"/>
                </a:cubicBezTo>
                <a:cubicBezTo>
                  <a:pt x="1467511" y="268155"/>
                  <a:pt x="1438757" y="207001"/>
                  <a:pt x="1391508" y="172853"/>
                </a:cubicBezTo>
                <a:cubicBezTo>
                  <a:pt x="1343540" y="137507"/>
                  <a:pt x="1284051" y="172647"/>
                  <a:pt x="1249212" y="210249"/>
                </a:cubicBezTo>
                <a:cubicBezTo>
                  <a:pt x="1223399" y="235783"/>
                  <a:pt x="1198270" y="262002"/>
                  <a:pt x="1174919" y="289827"/>
                </a:cubicBezTo>
                <a:cubicBezTo>
                  <a:pt x="1132353" y="338777"/>
                  <a:pt x="1092078" y="389778"/>
                  <a:pt x="1057444" y="444710"/>
                </a:cubicBezTo>
                <a:cubicBezTo>
                  <a:pt x="1031426" y="488806"/>
                  <a:pt x="1011254" y="534679"/>
                  <a:pt x="986775" y="580074"/>
                </a:cubicBezTo>
                <a:cubicBezTo>
                  <a:pt x="1016998" y="479269"/>
                  <a:pt x="1049615" y="378771"/>
                  <a:pt x="1067222" y="274820"/>
                </a:cubicBezTo>
                <a:cubicBezTo>
                  <a:pt x="1073718" y="230553"/>
                  <a:pt x="1084112" y="186355"/>
                  <a:pt x="1081889" y="141336"/>
                </a:cubicBezTo>
                <a:cubicBezTo>
                  <a:pt x="1080077" y="110640"/>
                  <a:pt x="1077753" y="77619"/>
                  <a:pt x="1060761" y="51024"/>
                </a:cubicBezTo>
                <a:cubicBezTo>
                  <a:pt x="1043256" y="26139"/>
                  <a:pt x="1015528" y="8501"/>
                  <a:pt x="985988" y="1664"/>
                </a:cubicBezTo>
                <a:cubicBezTo>
                  <a:pt x="960859" y="-3737"/>
                  <a:pt x="935012" y="4843"/>
                  <a:pt x="912310" y="15406"/>
                </a:cubicBezTo>
                <a:cubicBezTo>
                  <a:pt x="857471" y="44461"/>
                  <a:pt x="820923" y="97821"/>
                  <a:pt x="792545" y="151420"/>
                </a:cubicBezTo>
                <a:cubicBezTo>
                  <a:pt x="740509" y="251610"/>
                  <a:pt x="734218" y="368311"/>
                  <a:pt x="744885" y="478927"/>
                </a:cubicBezTo>
                <a:cubicBezTo>
                  <a:pt x="744646" y="480123"/>
                  <a:pt x="744509" y="481422"/>
                  <a:pt x="744544" y="482755"/>
                </a:cubicBezTo>
                <a:cubicBezTo>
                  <a:pt x="733842" y="466826"/>
                  <a:pt x="721705" y="451922"/>
                  <a:pt x="710183" y="436608"/>
                </a:cubicBezTo>
                <a:cubicBezTo>
                  <a:pt x="695345" y="416851"/>
                  <a:pt x="681191" y="396443"/>
                  <a:pt x="663207" y="379318"/>
                </a:cubicBezTo>
                <a:cubicBezTo>
                  <a:pt x="624231" y="343870"/>
                  <a:pt x="586828" y="306440"/>
                  <a:pt x="542724" y="277111"/>
                </a:cubicBezTo>
                <a:cubicBezTo>
                  <a:pt x="505765" y="251918"/>
                  <a:pt x="470243" y="224332"/>
                  <a:pt x="430070" y="204198"/>
                </a:cubicBezTo>
                <a:cubicBezTo>
                  <a:pt x="407984" y="190423"/>
                  <a:pt x="385317" y="177399"/>
                  <a:pt x="359367" y="172511"/>
                </a:cubicBezTo>
                <a:cubicBezTo>
                  <a:pt x="341759" y="168580"/>
                  <a:pt x="324084" y="163828"/>
                  <a:pt x="305929" y="163452"/>
                </a:cubicBezTo>
                <a:cubicBezTo>
                  <a:pt x="272526" y="163247"/>
                  <a:pt x="238713" y="171007"/>
                  <a:pt x="208900" y="186047"/>
                </a:cubicBezTo>
                <a:cubicBezTo>
                  <a:pt x="159462" y="214761"/>
                  <a:pt x="177343" y="299535"/>
                  <a:pt x="201412" y="340622"/>
                </a:cubicBezTo>
                <a:cubicBezTo>
                  <a:pt x="231396" y="391965"/>
                  <a:pt x="275466" y="433019"/>
                  <a:pt x="317895" y="473902"/>
                </a:cubicBezTo>
                <a:cubicBezTo>
                  <a:pt x="349452" y="506376"/>
                  <a:pt x="381180" y="538747"/>
                  <a:pt x="414241" y="569683"/>
                </a:cubicBezTo>
                <a:cubicBezTo>
                  <a:pt x="466687" y="615966"/>
                  <a:pt x="521151" y="659994"/>
                  <a:pt x="574212" y="705560"/>
                </a:cubicBezTo>
                <a:cubicBezTo>
                  <a:pt x="527544" y="686383"/>
                  <a:pt x="477799" y="676880"/>
                  <a:pt x="428600" y="666523"/>
                </a:cubicBezTo>
                <a:cubicBezTo>
                  <a:pt x="367436" y="655482"/>
                  <a:pt x="304630" y="656234"/>
                  <a:pt x="242713" y="658627"/>
                </a:cubicBezTo>
                <a:cubicBezTo>
                  <a:pt x="215635" y="660302"/>
                  <a:pt x="188591" y="662831"/>
                  <a:pt x="161855" y="667412"/>
                </a:cubicBezTo>
                <a:cubicBezTo>
                  <a:pt x="114230" y="673394"/>
                  <a:pt x="64552" y="687785"/>
                  <a:pt x="32551" y="725899"/>
                </a:cubicBezTo>
                <a:cubicBezTo>
                  <a:pt x="-11211" y="776011"/>
                  <a:pt x="-10972" y="839557"/>
                  <a:pt x="34021" y="888746"/>
                </a:cubicBezTo>
                <a:cubicBezTo>
                  <a:pt x="88964" y="949182"/>
                  <a:pt x="200181" y="969486"/>
                  <a:pt x="278646" y="978374"/>
                </a:cubicBezTo>
                <a:cubicBezTo>
                  <a:pt x="344016" y="984459"/>
                  <a:pt x="409967" y="982749"/>
                  <a:pt x="475371" y="977998"/>
                </a:cubicBezTo>
                <a:cubicBezTo>
                  <a:pt x="534587" y="972153"/>
                  <a:pt x="594624" y="964393"/>
                  <a:pt x="650865" y="944225"/>
                </a:cubicBezTo>
                <a:cubicBezTo>
                  <a:pt x="593666" y="990099"/>
                  <a:pt x="550622" y="1050739"/>
                  <a:pt x="511065" y="1111824"/>
                </a:cubicBezTo>
                <a:cubicBezTo>
                  <a:pt x="490278" y="1142145"/>
                  <a:pt x="472841" y="1174516"/>
                  <a:pt x="458584" y="1208391"/>
                </a:cubicBezTo>
                <a:cubicBezTo>
                  <a:pt x="432464" y="1265066"/>
                  <a:pt x="405044" y="1321400"/>
                  <a:pt x="389351" y="1382075"/>
                </a:cubicBezTo>
                <a:cubicBezTo>
                  <a:pt x="377077" y="1425350"/>
                  <a:pt x="364632" y="1469686"/>
                  <a:pt x="367914" y="1515115"/>
                </a:cubicBezTo>
                <a:cubicBezTo>
                  <a:pt x="370000" y="1562322"/>
                  <a:pt x="384325" y="1617083"/>
                  <a:pt x="428395" y="1641626"/>
                </a:cubicBezTo>
                <a:cubicBezTo>
                  <a:pt x="462619" y="1656188"/>
                  <a:pt x="502244" y="1644395"/>
                  <a:pt x="530758" y="1622791"/>
                </a:cubicBezTo>
                <a:cubicBezTo>
                  <a:pt x="566725" y="1596983"/>
                  <a:pt x="599649" y="1565774"/>
                  <a:pt x="623137" y="1528002"/>
                </a:cubicBezTo>
                <a:cubicBezTo>
                  <a:pt x="656369" y="1472215"/>
                  <a:pt x="686593" y="1414651"/>
                  <a:pt x="713978" y="1355822"/>
                </a:cubicBezTo>
                <a:cubicBezTo>
                  <a:pt x="755724" y="1274672"/>
                  <a:pt x="792443" y="1190035"/>
                  <a:pt x="810871" y="1100270"/>
                </a:cubicBezTo>
                <a:cubicBezTo>
                  <a:pt x="827521" y="1179165"/>
                  <a:pt x="845470" y="1257717"/>
                  <a:pt x="867454" y="1335313"/>
                </a:cubicBezTo>
                <a:cubicBezTo>
                  <a:pt x="881814" y="1383134"/>
                  <a:pt x="900378" y="1429657"/>
                  <a:pt x="917610" y="1476488"/>
                </a:cubicBezTo>
                <a:cubicBezTo>
                  <a:pt x="927901" y="1504245"/>
                  <a:pt x="944380" y="1529027"/>
                  <a:pt x="961577" y="1552887"/>
                </a:cubicBezTo>
                <a:cubicBezTo>
                  <a:pt x="974262" y="1571004"/>
                  <a:pt x="986877" y="1589292"/>
                  <a:pt x="1001476" y="1605973"/>
                </a:cubicBezTo>
                <a:cubicBezTo>
                  <a:pt x="1028486" y="1637148"/>
                  <a:pt x="1061308" y="1662375"/>
                  <a:pt x="1096591" y="1683500"/>
                </a:cubicBezTo>
                <a:cubicBezTo>
                  <a:pt x="1111976" y="1692969"/>
                  <a:pt x="1127225" y="1704112"/>
                  <a:pt x="1145208" y="1707907"/>
                </a:cubicBezTo>
                <a:cubicBezTo>
                  <a:pt x="1149721" y="1708625"/>
                  <a:pt x="1154473" y="1709035"/>
                  <a:pt x="1159226" y="1709035"/>
                </a:cubicBezTo>
                <a:cubicBezTo>
                  <a:pt x="1178098" y="1709035"/>
                  <a:pt x="1197689" y="1702779"/>
                  <a:pt x="1207775" y="1686235"/>
                </a:cubicBezTo>
                <a:cubicBezTo>
                  <a:pt x="1229792" y="1647232"/>
                  <a:pt x="1229724" y="1600572"/>
                  <a:pt x="1223091" y="1557433"/>
                </a:cubicBezTo>
                <a:cubicBezTo>
                  <a:pt x="1214305" y="1504655"/>
                  <a:pt x="1207125" y="1451159"/>
                  <a:pt x="1189278" y="1400499"/>
                </a:cubicBezTo>
                <a:cubicBezTo>
                  <a:pt x="1167465" y="1341876"/>
                  <a:pt x="1142883" y="1282431"/>
                  <a:pt x="1114985" y="1226474"/>
                </a:cubicBezTo>
                <a:cubicBezTo>
                  <a:pt x="1082676" y="1171747"/>
                  <a:pt x="1048794" y="1117396"/>
                  <a:pt x="1007494" y="1068925"/>
                </a:cubicBezTo>
                <a:cubicBezTo>
                  <a:pt x="1059461" y="1106389"/>
                  <a:pt x="1119019" y="1131890"/>
                  <a:pt x="1177449" y="1157527"/>
                </a:cubicBezTo>
                <a:cubicBezTo>
                  <a:pt x="1218066" y="1175097"/>
                  <a:pt x="1257828" y="1195026"/>
                  <a:pt x="1300188" y="1208186"/>
                </a:cubicBezTo>
                <a:cubicBezTo>
                  <a:pt x="1330890" y="1217757"/>
                  <a:pt x="1360635" y="1230371"/>
                  <a:pt x="1392226" y="1236900"/>
                </a:cubicBezTo>
                <a:cubicBezTo>
                  <a:pt x="1426176" y="1244420"/>
                  <a:pt x="1460331" y="1251769"/>
                  <a:pt x="1494965" y="1255222"/>
                </a:cubicBezTo>
                <a:cubicBezTo>
                  <a:pt x="1521325" y="1257512"/>
                  <a:pt x="1547821" y="1256726"/>
                  <a:pt x="1574215" y="1256555"/>
                </a:cubicBezTo>
                <a:cubicBezTo>
                  <a:pt x="1671792" y="1256076"/>
                  <a:pt x="1702904" y="1218509"/>
                  <a:pt x="1631722" y="1140811"/>
                </a:cubicBezTo>
                <a:close/>
                <a:moveTo>
                  <a:pt x="1292051" y="689255"/>
                </a:moveTo>
                <a:cubicBezTo>
                  <a:pt x="1363985" y="661703"/>
                  <a:pt x="1438860" y="639758"/>
                  <a:pt x="1515649" y="631656"/>
                </a:cubicBezTo>
                <a:cubicBezTo>
                  <a:pt x="1531992" y="630494"/>
                  <a:pt x="1548744" y="628785"/>
                  <a:pt x="1565326" y="628785"/>
                </a:cubicBezTo>
                <a:cubicBezTo>
                  <a:pt x="1580404" y="628785"/>
                  <a:pt x="1595345" y="630186"/>
                  <a:pt x="1609807" y="634630"/>
                </a:cubicBezTo>
                <a:cubicBezTo>
                  <a:pt x="1656133" y="651619"/>
                  <a:pt x="1639414" y="686452"/>
                  <a:pt x="1616029" y="715951"/>
                </a:cubicBezTo>
                <a:cubicBezTo>
                  <a:pt x="1580917" y="751775"/>
                  <a:pt x="1537633" y="778404"/>
                  <a:pt x="1494110" y="802810"/>
                </a:cubicBezTo>
                <a:cubicBezTo>
                  <a:pt x="1454314" y="826875"/>
                  <a:pt x="1412842" y="849128"/>
                  <a:pt x="1367131" y="859451"/>
                </a:cubicBezTo>
                <a:cubicBezTo>
                  <a:pt x="1333386" y="868510"/>
                  <a:pt x="1299915" y="878594"/>
                  <a:pt x="1265725" y="885977"/>
                </a:cubicBezTo>
                <a:cubicBezTo>
                  <a:pt x="1233656" y="892028"/>
                  <a:pt x="1201381" y="896745"/>
                  <a:pt x="1169380" y="903137"/>
                </a:cubicBezTo>
                <a:cubicBezTo>
                  <a:pt x="1147157" y="907410"/>
                  <a:pt x="1124353" y="907342"/>
                  <a:pt x="1101993" y="910658"/>
                </a:cubicBezTo>
                <a:cubicBezTo>
                  <a:pt x="1090437" y="912367"/>
                  <a:pt x="1079086" y="915170"/>
                  <a:pt x="1067496" y="916571"/>
                </a:cubicBezTo>
                <a:cubicBezTo>
                  <a:pt x="1075223" y="888439"/>
                  <a:pt x="1078436" y="859212"/>
                  <a:pt x="1079120" y="830088"/>
                </a:cubicBezTo>
                <a:cubicBezTo>
                  <a:pt x="1079291" y="822226"/>
                  <a:pt x="1079189" y="814398"/>
                  <a:pt x="1078471" y="806536"/>
                </a:cubicBezTo>
                <a:cubicBezTo>
                  <a:pt x="1143499" y="757005"/>
                  <a:pt x="1215946" y="718789"/>
                  <a:pt x="1292051" y="689255"/>
                </a:cubicBezTo>
                <a:close/>
                <a:moveTo>
                  <a:pt x="1023323" y="548968"/>
                </a:moveTo>
                <a:cubicBezTo>
                  <a:pt x="1040555" y="516084"/>
                  <a:pt x="1055666" y="482003"/>
                  <a:pt x="1075394" y="450521"/>
                </a:cubicBezTo>
                <a:cubicBezTo>
                  <a:pt x="1112968" y="391179"/>
                  <a:pt x="1157858" y="336999"/>
                  <a:pt x="1203911" y="284118"/>
                </a:cubicBezTo>
                <a:cubicBezTo>
                  <a:pt x="1222544" y="263061"/>
                  <a:pt x="1242066" y="242928"/>
                  <a:pt x="1262101" y="223170"/>
                </a:cubicBezTo>
                <a:cubicBezTo>
                  <a:pt x="1283675" y="201122"/>
                  <a:pt x="1314411" y="176510"/>
                  <a:pt x="1346070" y="176510"/>
                </a:cubicBezTo>
                <a:cubicBezTo>
                  <a:pt x="1355506" y="176510"/>
                  <a:pt x="1365045" y="178698"/>
                  <a:pt x="1374447" y="183791"/>
                </a:cubicBezTo>
                <a:cubicBezTo>
                  <a:pt x="1411406" y="206420"/>
                  <a:pt x="1437219" y="249320"/>
                  <a:pt x="1440604" y="292630"/>
                </a:cubicBezTo>
                <a:cubicBezTo>
                  <a:pt x="1443305" y="330197"/>
                  <a:pt x="1427714" y="365815"/>
                  <a:pt x="1412876" y="399451"/>
                </a:cubicBezTo>
                <a:cubicBezTo>
                  <a:pt x="1391269" y="447889"/>
                  <a:pt x="1357797" y="489489"/>
                  <a:pt x="1325967" y="531500"/>
                </a:cubicBezTo>
                <a:cubicBezTo>
                  <a:pt x="1306171" y="556556"/>
                  <a:pt x="1283675" y="579322"/>
                  <a:pt x="1263879" y="604515"/>
                </a:cubicBezTo>
                <a:cubicBezTo>
                  <a:pt x="1234750" y="639142"/>
                  <a:pt x="1199945" y="671479"/>
                  <a:pt x="1168628" y="704808"/>
                </a:cubicBezTo>
                <a:cubicBezTo>
                  <a:pt x="1138678" y="733111"/>
                  <a:pt x="1111874" y="763739"/>
                  <a:pt x="1076180" y="785685"/>
                </a:cubicBezTo>
                <a:cubicBezTo>
                  <a:pt x="1072829" y="752117"/>
                  <a:pt x="1059325" y="719370"/>
                  <a:pt x="1034811" y="695715"/>
                </a:cubicBezTo>
                <a:cubicBezTo>
                  <a:pt x="1017545" y="680811"/>
                  <a:pt x="997852" y="669087"/>
                  <a:pt x="979595" y="655448"/>
                </a:cubicBezTo>
                <a:cubicBezTo>
                  <a:pt x="977236" y="653807"/>
                  <a:pt x="974809" y="652234"/>
                  <a:pt x="972313" y="650730"/>
                </a:cubicBezTo>
                <a:cubicBezTo>
                  <a:pt x="988518" y="616376"/>
                  <a:pt x="1005852" y="582638"/>
                  <a:pt x="1023323" y="548968"/>
                </a:cubicBezTo>
                <a:close/>
                <a:moveTo>
                  <a:pt x="803794" y="169229"/>
                </a:moveTo>
                <a:cubicBezTo>
                  <a:pt x="836137" y="107392"/>
                  <a:pt x="879284" y="38513"/>
                  <a:pt x="951389" y="20670"/>
                </a:cubicBezTo>
                <a:cubicBezTo>
                  <a:pt x="984416" y="11748"/>
                  <a:pt x="1018571" y="30480"/>
                  <a:pt x="1040452" y="54477"/>
                </a:cubicBezTo>
                <a:cubicBezTo>
                  <a:pt x="1057957" y="75158"/>
                  <a:pt x="1060282" y="103632"/>
                  <a:pt x="1062983" y="129543"/>
                </a:cubicBezTo>
                <a:cubicBezTo>
                  <a:pt x="1066436" y="168545"/>
                  <a:pt x="1059735" y="207138"/>
                  <a:pt x="1053341" y="245457"/>
                </a:cubicBezTo>
                <a:cubicBezTo>
                  <a:pt x="1044589" y="306269"/>
                  <a:pt x="1029648" y="366020"/>
                  <a:pt x="1014126" y="425396"/>
                </a:cubicBezTo>
                <a:cubicBezTo>
                  <a:pt x="1000074" y="471714"/>
                  <a:pt x="985886" y="518032"/>
                  <a:pt x="972620" y="564555"/>
                </a:cubicBezTo>
                <a:cubicBezTo>
                  <a:pt x="964210" y="589338"/>
                  <a:pt x="955868" y="614291"/>
                  <a:pt x="953030" y="640441"/>
                </a:cubicBezTo>
                <a:cubicBezTo>
                  <a:pt x="940722" y="634528"/>
                  <a:pt x="928414" y="628375"/>
                  <a:pt x="915319" y="624273"/>
                </a:cubicBezTo>
                <a:cubicBezTo>
                  <a:pt x="900789" y="620102"/>
                  <a:pt x="885745" y="618120"/>
                  <a:pt x="870702" y="616376"/>
                </a:cubicBezTo>
                <a:cubicBezTo>
                  <a:pt x="870360" y="616889"/>
                  <a:pt x="869950" y="617368"/>
                  <a:pt x="869574" y="617812"/>
                </a:cubicBezTo>
                <a:cubicBezTo>
                  <a:pt x="860821" y="618086"/>
                  <a:pt x="852343" y="620547"/>
                  <a:pt x="844069" y="623692"/>
                </a:cubicBezTo>
                <a:cubicBezTo>
                  <a:pt x="843898" y="623692"/>
                  <a:pt x="843727" y="623692"/>
                  <a:pt x="843590" y="623692"/>
                </a:cubicBezTo>
                <a:cubicBezTo>
                  <a:pt x="843522" y="623794"/>
                  <a:pt x="843419" y="623897"/>
                  <a:pt x="843316" y="623999"/>
                </a:cubicBezTo>
                <a:cubicBezTo>
                  <a:pt x="838120" y="625982"/>
                  <a:pt x="832991" y="628204"/>
                  <a:pt x="827931" y="630186"/>
                </a:cubicBezTo>
                <a:cubicBezTo>
                  <a:pt x="825230" y="631485"/>
                  <a:pt x="822358" y="632613"/>
                  <a:pt x="819487" y="633673"/>
                </a:cubicBezTo>
                <a:cubicBezTo>
                  <a:pt x="817469" y="626153"/>
                  <a:pt x="813059" y="619350"/>
                  <a:pt x="810221" y="612104"/>
                </a:cubicBezTo>
                <a:cubicBezTo>
                  <a:pt x="800819" y="589748"/>
                  <a:pt x="790528" y="565786"/>
                  <a:pt x="782118" y="542644"/>
                </a:cubicBezTo>
                <a:cubicBezTo>
                  <a:pt x="776408" y="525928"/>
                  <a:pt x="769536" y="510136"/>
                  <a:pt x="764920" y="493284"/>
                </a:cubicBezTo>
                <a:cubicBezTo>
                  <a:pt x="752099" y="384513"/>
                  <a:pt x="756100" y="269624"/>
                  <a:pt x="803794" y="169229"/>
                </a:cubicBezTo>
                <a:close/>
                <a:moveTo>
                  <a:pt x="515578" y="632408"/>
                </a:moveTo>
                <a:cubicBezTo>
                  <a:pt x="482038" y="603319"/>
                  <a:pt x="446994" y="575767"/>
                  <a:pt x="414788" y="545208"/>
                </a:cubicBezTo>
                <a:cubicBezTo>
                  <a:pt x="381727" y="513828"/>
                  <a:pt x="350512" y="480568"/>
                  <a:pt x="318032" y="448572"/>
                </a:cubicBezTo>
                <a:cubicBezTo>
                  <a:pt x="282202" y="414970"/>
                  <a:pt x="247192" y="379386"/>
                  <a:pt x="220763" y="337717"/>
                </a:cubicBezTo>
                <a:cubicBezTo>
                  <a:pt x="199703" y="303500"/>
                  <a:pt x="183565" y="245696"/>
                  <a:pt x="207772" y="209804"/>
                </a:cubicBezTo>
                <a:cubicBezTo>
                  <a:pt x="222199" y="195960"/>
                  <a:pt x="243363" y="191653"/>
                  <a:pt x="262098" y="186457"/>
                </a:cubicBezTo>
                <a:cubicBezTo>
                  <a:pt x="292493" y="178561"/>
                  <a:pt x="324323" y="181877"/>
                  <a:pt x="354444" y="190149"/>
                </a:cubicBezTo>
                <a:cubicBezTo>
                  <a:pt x="381282" y="194866"/>
                  <a:pt x="403710" y="209975"/>
                  <a:pt x="426822" y="223341"/>
                </a:cubicBezTo>
                <a:cubicBezTo>
                  <a:pt x="451336" y="235715"/>
                  <a:pt x="473764" y="250926"/>
                  <a:pt x="495987" y="267027"/>
                </a:cubicBezTo>
                <a:cubicBezTo>
                  <a:pt x="543305" y="298133"/>
                  <a:pt x="587888" y="332453"/>
                  <a:pt x="628232" y="372208"/>
                </a:cubicBezTo>
                <a:cubicBezTo>
                  <a:pt x="656506" y="394973"/>
                  <a:pt x="678387" y="423755"/>
                  <a:pt x="699550" y="452948"/>
                </a:cubicBezTo>
                <a:cubicBezTo>
                  <a:pt x="714081" y="471475"/>
                  <a:pt x="727483" y="489797"/>
                  <a:pt x="740338" y="509213"/>
                </a:cubicBezTo>
                <a:cubicBezTo>
                  <a:pt x="744270" y="516767"/>
                  <a:pt x="748065" y="524424"/>
                  <a:pt x="752031" y="531945"/>
                </a:cubicBezTo>
                <a:cubicBezTo>
                  <a:pt x="769433" y="567734"/>
                  <a:pt x="783143" y="605780"/>
                  <a:pt x="802289" y="640578"/>
                </a:cubicBezTo>
                <a:cubicBezTo>
                  <a:pt x="764476" y="657840"/>
                  <a:pt x="726902" y="680469"/>
                  <a:pt x="701910" y="714106"/>
                </a:cubicBezTo>
                <a:cubicBezTo>
                  <a:pt x="694525" y="725762"/>
                  <a:pt x="688063" y="738205"/>
                  <a:pt x="682661" y="751126"/>
                </a:cubicBezTo>
                <a:cubicBezTo>
                  <a:pt x="681806" y="750339"/>
                  <a:pt x="680815" y="749724"/>
                  <a:pt x="679755" y="749246"/>
                </a:cubicBezTo>
                <a:cubicBezTo>
                  <a:pt x="675892" y="746921"/>
                  <a:pt x="672814" y="743674"/>
                  <a:pt x="669669" y="740495"/>
                </a:cubicBezTo>
                <a:cubicBezTo>
                  <a:pt x="666729" y="737521"/>
                  <a:pt x="663139" y="737760"/>
                  <a:pt x="660506" y="739538"/>
                </a:cubicBezTo>
                <a:cubicBezTo>
                  <a:pt x="652848" y="735709"/>
                  <a:pt x="644779" y="732496"/>
                  <a:pt x="637087" y="729009"/>
                </a:cubicBezTo>
                <a:cubicBezTo>
                  <a:pt x="624026" y="719985"/>
                  <a:pt x="611171" y="710687"/>
                  <a:pt x="598453" y="701150"/>
                </a:cubicBezTo>
                <a:cubicBezTo>
                  <a:pt x="569734" y="679547"/>
                  <a:pt x="543852" y="654559"/>
                  <a:pt x="515578" y="632408"/>
                </a:cubicBezTo>
                <a:close/>
                <a:moveTo>
                  <a:pt x="548878" y="950515"/>
                </a:moveTo>
                <a:cubicBezTo>
                  <a:pt x="473046" y="962889"/>
                  <a:pt x="395881" y="965760"/>
                  <a:pt x="319160" y="963128"/>
                </a:cubicBezTo>
                <a:cubicBezTo>
                  <a:pt x="234986" y="957728"/>
                  <a:pt x="146915" y="944533"/>
                  <a:pt x="73920" y="899787"/>
                </a:cubicBezTo>
                <a:cubicBezTo>
                  <a:pt x="-4305" y="845129"/>
                  <a:pt x="1371" y="756390"/>
                  <a:pt x="82536" y="708944"/>
                </a:cubicBezTo>
                <a:cubicBezTo>
                  <a:pt x="129034" y="684059"/>
                  <a:pt x="219327" y="675479"/>
                  <a:pt x="298749" y="675479"/>
                </a:cubicBezTo>
                <a:cubicBezTo>
                  <a:pt x="340118" y="675479"/>
                  <a:pt x="378581" y="677803"/>
                  <a:pt x="406343" y="681392"/>
                </a:cubicBezTo>
                <a:cubicBezTo>
                  <a:pt x="442549" y="686759"/>
                  <a:pt x="477935" y="696330"/>
                  <a:pt x="513595" y="704398"/>
                </a:cubicBezTo>
                <a:cubicBezTo>
                  <a:pt x="536126" y="709696"/>
                  <a:pt x="557255" y="719233"/>
                  <a:pt x="579067" y="726753"/>
                </a:cubicBezTo>
                <a:cubicBezTo>
                  <a:pt x="601598" y="736461"/>
                  <a:pt x="625667" y="741896"/>
                  <a:pt x="646010" y="755980"/>
                </a:cubicBezTo>
                <a:cubicBezTo>
                  <a:pt x="651925" y="758509"/>
                  <a:pt x="658045" y="762509"/>
                  <a:pt x="664438" y="764184"/>
                </a:cubicBezTo>
                <a:cubicBezTo>
                  <a:pt x="664780" y="764423"/>
                  <a:pt x="665122" y="764628"/>
                  <a:pt x="665532" y="764765"/>
                </a:cubicBezTo>
                <a:cubicBezTo>
                  <a:pt x="666284" y="765107"/>
                  <a:pt x="667071" y="765414"/>
                  <a:pt x="667891" y="765722"/>
                </a:cubicBezTo>
                <a:cubicBezTo>
                  <a:pt x="669464" y="766747"/>
                  <a:pt x="670968" y="767704"/>
                  <a:pt x="672267" y="768627"/>
                </a:cubicBezTo>
                <a:cubicBezTo>
                  <a:pt x="673327" y="769345"/>
                  <a:pt x="674456" y="769721"/>
                  <a:pt x="675618" y="769858"/>
                </a:cubicBezTo>
                <a:cubicBezTo>
                  <a:pt x="660301" y="816518"/>
                  <a:pt x="658558" y="867963"/>
                  <a:pt x="676438" y="913666"/>
                </a:cubicBezTo>
                <a:cubicBezTo>
                  <a:pt x="635993" y="932569"/>
                  <a:pt x="592914" y="943815"/>
                  <a:pt x="548878" y="950515"/>
                </a:cubicBezTo>
                <a:close/>
                <a:moveTo>
                  <a:pt x="776135" y="1161560"/>
                </a:moveTo>
                <a:cubicBezTo>
                  <a:pt x="756407" y="1227329"/>
                  <a:pt x="727381" y="1289439"/>
                  <a:pt x="696302" y="1350456"/>
                </a:cubicBezTo>
                <a:cubicBezTo>
                  <a:pt x="678114" y="1389732"/>
                  <a:pt x="658489" y="1428188"/>
                  <a:pt x="637258" y="1466165"/>
                </a:cubicBezTo>
                <a:cubicBezTo>
                  <a:pt x="617257" y="1503253"/>
                  <a:pt x="597017" y="1541162"/>
                  <a:pt x="565597" y="1570013"/>
                </a:cubicBezTo>
                <a:cubicBezTo>
                  <a:pt x="535681" y="1596880"/>
                  <a:pt x="502825" y="1630414"/>
                  <a:pt x="459678" y="1629559"/>
                </a:cubicBezTo>
                <a:cubicBezTo>
                  <a:pt x="413865" y="1631269"/>
                  <a:pt x="392736" y="1574662"/>
                  <a:pt x="388154" y="1536650"/>
                </a:cubicBezTo>
                <a:cubicBezTo>
                  <a:pt x="380291" y="1487529"/>
                  <a:pt x="391983" y="1438203"/>
                  <a:pt x="405762" y="1391133"/>
                </a:cubicBezTo>
                <a:cubicBezTo>
                  <a:pt x="425215" y="1316238"/>
                  <a:pt x="461183" y="1247428"/>
                  <a:pt x="493013" y="1177353"/>
                </a:cubicBezTo>
                <a:cubicBezTo>
                  <a:pt x="517663" y="1131719"/>
                  <a:pt x="547545" y="1088888"/>
                  <a:pt x="577871" y="1046877"/>
                </a:cubicBezTo>
                <a:cubicBezTo>
                  <a:pt x="594589" y="1026059"/>
                  <a:pt x="612299" y="1006267"/>
                  <a:pt x="630488" y="986646"/>
                </a:cubicBezTo>
                <a:cubicBezTo>
                  <a:pt x="647446" y="968769"/>
                  <a:pt x="668301" y="955300"/>
                  <a:pt x="685909" y="938243"/>
                </a:cubicBezTo>
                <a:cubicBezTo>
                  <a:pt x="708747" y="996012"/>
                  <a:pt x="747347" y="1025581"/>
                  <a:pt x="806871" y="1040382"/>
                </a:cubicBezTo>
                <a:cubicBezTo>
                  <a:pt x="793947" y="1079829"/>
                  <a:pt x="790050" y="1122182"/>
                  <a:pt x="776135" y="1161560"/>
                </a:cubicBezTo>
                <a:close/>
                <a:moveTo>
                  <a:pt x="752646" y="998337"/>
                </a:moveTo>
                <a:cubicBezTo>
                  <a:pt x="727073" y="981656"/>
                  <a:pt x="711619" y="954172"/>
                  <a:pt x="700268" y="926518"/>
                </a:cubicBezTo>
                <a:cubicBezTo>
                  <a:pt x="691106" y="903718"/>
                  <a:pt x="682934" y="880132"/>
                  <a:pt x="680883" y="855486"/>
                </a:cubicBezTo>
                <a:cubicBezTo>
                  <a:pt x="679174" y="809818"/>
                  <a:pt x="691174" y="762850"/>
                  <a:pt x="715107" y="723882"/>
                </a:cubicBezTo>
                <a:cubicBezTo>
                  <a:pt x="738150" y="692604"/>
                  <a:pt x="772510" y="671103"/>
                  <a:pt x="807281" y="654456"/>
                </a:cubicBezTo>
                <a:cubicBezTo>
                  <a:pt x="811691" y="653123"/>
                  <a:pt x="815931" y="651141"/>
                  <a:pt x="820273" y="649568"/>
                </a:cubicBezTo>
                <a:cubicBezTo>
                  <a:pt x="825025" y="647620"/>
                  <a:pt x="829914" y="646081"/>
                  <a:pt x="834667" y="644099"/>
                </a:cubicBezTo>
                <a:cubicBezTo>
                  <a:pt x="835487" y="643723"/>
                  <a:pt x="836068" y="643073"/>
                  <a:pt x="836376" y="642321"/>
                </a:cubicBezTo>
                <a:cubicBezTo>
                  <a:pt x="850325" y="637296"/>
                  <a:pt x="865061" y="632545"/>
                  <a:pt x="879762" y="636066"/>
                </a:cubicBezTo>
                <a:cubicBezTo>
                  <a:pt x="915729" y="639621"/>
                  <a:pt x="949201" y="656200"/>
                  <a:pt x="978672" y="677256"/>
                </a:cubicBezTo>
                <a:cubicBezTo>
                  <a:pt x="998399" y="692023"/>
                  <a:pt x="1021819" y="703577"/>
                  <a:pt x="1035392" y="724839"/>
                </a:cubicBezTo>
                <a:cubicBezTo>
                  <a:pt x="1071599" y="774951"/>
                  <a:pt x="1064761" y="872578"/>
                  <a:pt x="1044110" y="928535"/>
                </a:cubicBezTo>
                <a:cubicBezTo>
                  <a:pt x="1033409" y="956941"/>
                  <a:pt x="1009579" y="977485"/>
                  <a:pt x="984724" y="993756"/>
                </a:cubicBezTo>
                <a:cubicBezTo>
                  <a:pt x="951970" y="1016932"/>
                  <a:pt x="911934" y="1033067"/>
                  <a:pt x="871181" y="1031734"/>
                </a:cubicBezTo>
                <a:cubicBezTo>
                  <a:pt x="830051" y="1030503"/>
                  <a:pt x="787861" y="1020009"/>
                  <a:pt x="752646" y="998337"/>
                </a:cubicBezTo>
                <a:close/>
                <a:moveTo>
                  <a:pt x="1016451" y="1109021"/>
                </a:moveTo>
                <a:cubicBezTo>
                  <a:pt x="1036315" y="1134488"/>
                  <a:pt x="1053136" y="1162142"/>
                  <a:pt x="1070710" y="1189146"/>
                </a:cubicBezTo>
                <a:cubicBezTo>
                  <a:pt x="1108113" y="1242916"/>
                  <a:pt x="1130438" y="1304821"/>
                  <a:pt x="1156012" y="1364641"/>
                </a:cubicBezTo>
                <a:cubicBezTo>
                  <a:pt x="1178372" y="1415813"/>
                  <a:pt x="1190851" y="1470164"/>
                  <a:pt x="1199227" y="1525199"/>
                </a:cubicBezTo>
                <a:cubicBezTo>
                  <a:pt x="1207364" y="1575926"/>
                  <a:pt x="1220903" y="1639917"/>
                  <a:pt x="1186201" y="1683432"/>
                </a:cubicBezTo>
                <a:cubicBezTo>
                  <a:pt x="1179295" y="1689072"/>
                  <a:pt x="1169175" y="1690029"/>
                  <a:pt x="1160491" y="1690884"/>
                </a:cubicBezTo>
                <a:cubicBezTo>
                  <a:pt x="1139772" y="1692251"/>
                  <a:pt x="1122643" y="1677826"/>
                  <a:pt x="1105754" y="1667844"/>
                </a:cubicBezTo>
                <a:cubicBezTo>
                  <a:pt x="1071838" y="1647574"/>
                  <a:pt x="1040349" y="1623236"/>
                  <a:pt x="1014434" y="1593257"/>
                </a:cubicBezTo>
                <a:cubicBezTo>
                  <a:pt x="988895" y="1561399"/>
                  <a:pt x="964449" y="1528446"/>
                  <a:pt x="944688" y="1492588"/>
                </a:cubicBezTo>
                <a:cubicBezTo>
                  <a:pt x="925679" y="1452047"/>
                  <a:pt x="912858" y="1408908"/>
                  <a:pt x="896754" y="1367171"/>
                </a:cubicBezTo>
                <a:cubicBezTo>
                  <a:pt x="873164" y="1294259"/>
                  <a:pt x="854838" y="1219535"/>
                  <a:pt x="839316" y="1144469"/>
                </a:cubicBezTo>
                <a:cubicBezTo>
                  <a:pt x="832308" y="1111414"/>
                  <a:pt x="822461" y="1078598"/>
                  <a:pt x="823418" y="1044484"/>
                </a:cubicBezTo>
                <a:cubicBezTo>
                  <a:pt x="868206" y="1054670"/>
                  <a:pt x="916174" y="1050944"/>
                  <a:pt x="957714" y="1030742"/>
                </a:cubicBezTo>
                <a:cubicBezTo>
                  <a:pt x="960415" y="1040484"/>
                  <a:pt x="968210" y="1047936"/>
                  <a:pt x="973749" y="1056209"/>
                </a:cubicBezTo>
                <a:cubicBezTo>
                  <a:pt x="987390" y="1074291"/>
                  <a:pt x="1002707" y="1091075"/>
                  <a:pt x="1016451" y="1109021"/>
                </a:cubicBezTo>
                <a:close/>
                <a:moveTo>
                  <a:pt x="1649398" y="1220321"/>
                </a:moveTo>
                <a:cubicBezTo>
                  <a:pt x="1630115" y="1239190"/>
                  <a:pt x="1584643" y="1238814"/>
                  <a:pt x="1549668" y="1238438"/>
                </a:cubicBezTo>
                <a:cubicBezTo>
                  <a:pt x="1544744" y="1238370"/>
                  <a:pt x="1540026" y="1238335"/>
                  <a:pt x="1535650" y="1238335"/>
                </a:cubicBezTo>
                <a:cubicBezTo>
                  <a:pt x="1531445" y="1238335"/>
                  <a:pt x="1527513" y="1238404"/>
                  <a:pt x="1523957" y="1238541"/>
                </a:cubicBezTo>
                <a:cubicBezTo>
                  <a:pt x="1491956" y="1238404"/>
                  <a:pt x="1459510" y="1232388"/>
                  <a:pt x="1427954" y="1226030"/>
                </a:cubicBezTo>
                <a:cubicBezTo>
                  <a:pt x="1392192" y="1219603"/>
                  <a:pt x="1355267" y="1208494"/>
                  <a:pt x="1320839" y="1195778"/>
                </a:cubicBezTo>
                <a:cubicBezTo>
                  <a:pt x="1272837" y="1181728"/>
                  <a:pt x="1227878" y="1159783"/>
                  <a:pt x="1182167" y="1139786"/>
                </a:cubicBezTo>
                <a:cubicBezTo>
                  <a:pt x="1132250" y="1118046"/>
                  <a:pt x="1082060" y="1095690"/>
                  <a:pt x="1035905" y="1066634"/>
                </a:cubicBezTo>
                <a:cubicBezTo>
                  <a:pt x="1022400" y="1057166"/>
                  <a:pt x="1008075" y="1047663"/>
                  <a:pt x="995254" y="1037032"/>
                </a:cubicBezTo>
                <a:cubicBezTo>
                  <a:pt x="989168" y="1031187"/>
                  <a:pt x="982570" y="1025341"/>
                  <a:pt x="974740" y="1021718"/>
                </a:cubicBezTo>
                <a:cubicBezTo>
                  <a:pt x="1009682" y="1000661"/>
                  <a:pt x="1045615" y="975400"/>
                  <a:pt x="1060863" y="935953"/>
                </a:cubicBezTo>
                <a:cubicBezTo>
                  <a:pt x="1060897" y="935953"/>
                  <a:pt x="1060897" y="935953"/>
                  <a:pt x="1060897" y="935953"/>
                </a:cubicBezTo>
                <a:cubicBezTo>
                  <a:pt x="1086608" y="935269"/>
                  <a:pt x="1111874" y="940021"/>
                  <a:pt x="1136934" y="945046"/>
                </a:cubicBezTo>
                <a:cubicBezTo>
                  <a:pt x="1179842" y="952566"/>
                  <a:pt x="1222681" y="960838"/>
                  <a:pt x="1264221" y="974033"/>
                </a:cubicBezTo>
                <a:cubicBezTo>
                  <a:pt x="1327711" y="993688"/>
                  <a:pt x="1391371" y="1013856"/>
                  <a:pt x="1450929" y="1043629"/>
                </a:cubicBezTo>
                <a:cubicBezTo>
                  <a:pt x="1518931" y="1080752"/>
                  <a:pt x="1594250" y="1114388"/>
                  <a:pt x="1639825" y="1179985"/>
                </a:cubicBezTo>
                <a:cubicBezTo>
                  <a:pt x="1646526" y="1190103"/>
                  <a:pt x="1651791" y="1201589"/>
                  <a:pt x="1652270" y="1213895"/>
                </a:cubicBezTo>
                <a:cubicBezTo>
                  <a:pt x="1652235" y="1216322"/>
                  <a:pt x="1650970" y="1218578"/>
                  <a:pt x="1649398" y="122032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 name="Google Shape;30;p2"/>
          <p:cNvSpPr/>
          <p:nvPr/>
        </p:nvSpPr>
        <p:spPr>
          <a:xfrm>
            <a:off x="5675272" y="638588"/>
            <a:ext cx="329050" cy="144273"/>
          </a:xfrm>
          <a:custGeom>
            <a:avLst/>
            <a:gdLst/>
            <a:ahLst/>
            <a:cxnLst/>
            <a:rect l="l" t="t" r="r" b="b"/>
            <a:pathLst>
              <a:path w="658101" h="288545" extrusionOk="0">
                <a:moveTo>
                  <a:pt x="653931" y="93217"/>
                </a:moveTo>
                <a:cubicBezTo>
                  <a:pt x="654991" y="93935"/>
                  <a:pt x="656119" y="94311"/>
                  <a:pt x="657281" y="94447"/>
                </a:cubicBezTo>
                <a:cubicBezTo>
                  <a:pt x="641930" y="141107"/>
                  <a:pt x="640255" y="192553"/>
                  <a:pt x="658102" y="238255"/>
                </a:cubicBezTo>
                <a:cubicBezTo>
                  <a:pt x="617656" y="257124"/>
                  <a:pt x="574611" y="268336"/>
                  <a:pt x="530541" y="275036"/>
                </a:cubicBezTo>
                <a:cubicBezTo>
                  <a:pt x="454710" y="287410"/>
                  <a:pt x="377544" y="290282"/>
                  <a:pt x="300824" y="287650"/>
                </a:cubicBezTo>
                <a:cubicBezTo>
                  <a:pt x="216649" y="282249"/>
                  <a:pt x="128578" y="269054"/>
                  <a:pt x="55584" y="224309"/>
                </a:cubicBezTo>
                <a:cubicBezTo>
                  <a:pt x="-22641" y="169650"/>
                  <a:pt x="-16966" y="80911"/>
                  <a:pt x="64199" y="33465"/>
                </a:cubicBezTo>
                <a:cubicBezTo>
                  <a:pt x="110697" y="8580"/>
                  <a:pt x="200991" y="0"/>
                  <a:pt x="280413" y="0"/>
                </a:cubicBezTo>
                <a:cubicBezTo>
                  <a:pt x="321782" y="0"/>
                  <a:pt x="360245" y="2324"/>
                  <a:pt x="388006" y="5914"/>
                </a:cubicBezTo>
                <a:cubicBezTo>
                  <a:pt x="424213" y="11280"/>
                  <a:pt x="459599" y="20852"/>
                  <a:pt x="495258" y="28919"/>
                </a:cubicBezTo>
                <a:cubicBezTo>
                  <a:pt x="517789" y="34217"/>
                  <a:pt x="538918" y="43754"/>
                  <a:pt x="560731" y="51274"/>
                </a:cubicBezTo>
                <a:cubicBezTo>
                  <a:pt x="583261" y="60982"/>
                  <a:pt x="607331" y="66417"/>
                  <a:pt x="627673" y="80501"/>
                </a:cubicBezTo>
                <a:cubicBezTo>
                  <a:pt x="633622" y="83030"/>
                  <a:pt x="639776" y="87132"/>
                  <a:pt x="646204" y="88773"/>
                </a:cubicBezTo>
                <a:cubicBezTo>
                  <a:pt x="646512" y="88978"/>
                  <a:pt x="646819" y="89149"/>
                  <a:pt x="647161" y="89286"/>
                </a:cubicBezTo>
                <a:cubicBezTo>
                  <a:pt x="647948" y="89628"/>
                  <a:pt x="648734" y="89970"/>
                  <a:pt x="649589" y="90311"/>
                </a:cubicBezTo>
                <a:cubicBezTo>
                  <a:pt x="649623" y="90311"/>
                  <a:pt x="649623" y="90346"/>
                  <a:pt x="649623" y="90346"/>
                </a:cubicBezTo>
                <a:cubicBezTo>
                  <a:pt x="651161" y="91371"/>
                  <a:pt x="652666" y="92294"/>
                  <a:pt x="653931" y="93217"/>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 name="Google Shape;31;p2"/>
          <p:cNvSpPr/>
          <p:nvPr/>
        </p:nvSpPr>
        <p:spPr>
          <a:xfrm>
            <a:off x="6045409" y="310070"/>
            <a:ext cx="152655" cy="311000"/>
          </a:xfrm>
          <a:custGeom>
            <a:avLst/>
            <a:gdLst/>
            <a:ahLst/>
            <a:cxnLst/>
            <a:rect l="l" t="t" r="r" b="b"/>
            <a:pathLst>
              <a:path w="305310" h="622000" extrusionOk="0">
                <a:moveTo>
                  <a:pt x="304370" y="111102"/>
                </a:moveTo>
                <a:cubicBezTo>
                  <a:pt x="307823" y="150105"/>
                  <a:pt x="301122" y="188697"/>
                  <a:pt x="294729" y="227016"/>
                </a:cubicBezTo>
                <a:cubicBezTo>
                  <a:pt x="285976" y="287828"/>
                  <a:pt x="271035" y="347580"/>
                  <a:pt x="255514" y="406955"/>
                </a:cubicBezTo>
                <a:cubicBezTo>
                  <a:pt x="241462" y="453273"/>
                  <a:pt x="227273" y="499591"/>
                  <a:pt x="214008" y="546114"/>
                </a:cubicBezTo>
                <a:cubicBezTo>
                  <a:pt x="205597" y="570897"/>
                  <a:pt x="197255" y="595850"/>
                  <a:pt x="194417" y="622000"/>
                </a:cubicBezTo>
                <a:cubicBezTo>
                  <a:pt x="182109" y="616087"/>
                  <a:pt x="169801" y="609934"/>
                  <a:pt x="156706" y="605832"/>
                </a:cubicBezTo>
                <a:cubicBezTo>
                  <a:pt x="142176" y="601662"/>
                  <a:pt x="127133" y="599679"/>
                  <a:pt x="112089" y="597936"/>
                </a:cubicBezTo>
                <a:cubicBezTo>
                  <a:pt x="111782" y="598414"/>
                  <a:pt x="111440" y="598859"/>
                  <a:pt x="111064" y="599303"/>
                </a:cubicBezTo>
                <a:cubicBezTo>
                  <a:pt x="102277" y="599576"/>
                  <a:pt x="93764" y="602140"/>
                  <a:pt x="85490" y="605251"/>
                </a:cubicBezTo>
                <a:cubicBezTo>
                  <a:pt x="85319" y="605251"/>
                  <a:pt x="85148" y="605251"/>
                  <a:pt x="84977" y="605251"/>
                </a:cubicBezTo>
                <a:cubicBezTo>
                  <a:pt x="84909" y="605353"/>
                  <a:pt x="84841" y="605456"/>
                  <a:pt x="84738" y="605524"/>
                </a:cubicBezTo>
                <a:cubicBezTo>
                  <a:pt x="79507" y="607507"/>
                  <a:pt x="74379" y="609729"/>
                  <a:pt x="69284" y="611746"/>
                </a:cubicBezTo>
                <a:cubicBezTo>
                  <a:pt x="66618" y="613045"/>
                  <a:pt x="63746" y="614173"/>
                  <a:pt x="60840" y="615232"/>
                </a:cubicBezTo>
                <a:cubicBezTo>
                  <a:pt x="58788" y="607712"/>
                  <a:pt x="54378" y="600944"/>
                  <a:pt x="51574" y="593697"/>
                </a:cubicBezTo>
                <a:cubicBezTo>
                  <a:pt x="42138" y="571341"/>
                  <a:pt x="31881" y="547379"/>
                  <a:pt x="23471" y="524237"/>
                </a:cubicBezTo>
                <a:cubicBezTo>
                  <a:pt x="17761" y="507556"/>
                  <a:pt x="10889" y="491832"/>
                  <a:pt x="6274" y="475048"/>
                </a:cubicBezTo>
                <a:cubicBezTo>
                  <a:pt x="-6547" y="366209"/>
                  <a:pt x="-2547" y="251286"/>
                  <a:pt x="45181" y="150823"/>
                </a:cubicBezTo>
                <a:cubicBezTo>
                  <a:pt x="77524" y="88986"/>
                  <a:pt x="120671" y="20107"/>
                  <a:pt x="192776" y="2263"/>
                </a:cubicBezTo>
                <a:cubicBezTo>
                  <a:pt x="225803" y="-6658"/>
                  <a:pt x="259958" y="12074"/>
                  <a:pt x="281839" y="36070"/>
                </a:cubicBezTo>
                <a:cubicBezTo>
                  <a:pt x="299344" y="56717"/>
                  <a:pt x="301669" y="85191"/>
                  <a:pt x="304370" y="111102"/>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 name="Google Shape;32;p2"/>
          <p:cNvSpPr/>
          <p:nvPr/>
        </p:nvSpPr>
        <p:spPr>
          <a:xfrm>
            <a:off x="6199852" y="615225"/>
            <a:ext cx="285854" cy="143893"/>
          </a:xfrm>
          <a:custGeom>
            <a:avLst/>
            <a:gdLst/>
            <a:ahLst/>
            <a:cxnLst/>
            <a:rect l="l" t="t" r="r" b="b"/>
            <a:pathLst>
              <a:path w="571709" h="287786" extrusionOk="0">
                <a:moveTo>
                  <a:pt x="542311" y="5845"/>
                </a:moveTo>
                <a:cubicBezTo>
                  <a:pt x="588637" y="22834"/>
                  <a:pt x="571919" y="57667"/>
                  <a:pt x="548533" y="87167"/>
                </a:cubicBezTo>
                <a:cubicBezTo>
                  <a:pt x="513421" y="122990"/>
                  <a:pt x="470137" y="149619"/>
                  <a:pt x="426614" y="174025"/>
                </a:cubicBezTo>
                <a:cubicBezTo>
                  <a:pt x="386818" y="198090"/>
                  <a:pt x="345346" y="220343"/>
                  <a:pt x="299635" y="230667"/>
                </a:cubicBezTo>
                <a:cubicBezTo>
                  <a:pt x="265890" y="239725"/>
                  <a:pt x="232419" y="249809"/>
                  <a:pt x="198230" y="257193"/>
                </a:cubicBezTo>
                <a:cubicBezTo>
                  <a:pt x="166160" y="263243"/>
                  <a:pt x="133885" y="267960"/>
                  <a:pt x="101884" y="274352"/>
                </a:cubicBezTo>
                <a:cubicBezTo>
                  <a:pt x="79661" y="278625"/>
                  <a:pt x="56857" y="278557"/>
                  <a:pt x="34497" y="281873"/>
                </a:cubicBezTo>
                <a:cubicBezTo>
                  <a:pt x="22941" y="283582"/>
                  <a:pt x="11590" y="286385"/>
                  <a:pt x="0" y="287786"/>
                </a:cubicBezTo>
                <a:cubicBezTo>
                  <a:pt x="7727" y="259654"/>
                  <a:pt x="10941" y="230427"/>
                  <a:pt x="11624" y="201304"/>
                </a:cubicBezTo>
                <a:cubicBezTo>
                  <a:pt x="11795" y="193441"/>
                  <a:pt x="11693" y="185613"/>
                  <a:pt x="10975" y="177751"/>
                </a:cubicBezTo>
                <a:cubicBezTo>
                  <a:pt x="76003" y="128220"/>
                  <a:pt x="148450" y="89970"/>
                  <a:pt x="224555" y="60470"/>
                </a:cubicBezTo>
                <a:cubicBezTo>
                  <a:pt x="296490" y="32918"/>
                  <a:pt x="371364" y="10973"/>
                  <a:pt x="448153" y="2871"/>
                </a:cubicBezTo>
                <a:cubicBezTo>
                  <a:pt x="464496" y="1709"/>
                  <a:pt x="481249" y="0"/>
                  <a:pt x="497830" y="0"/>
                </a:cubicBezTo>
                <a:cubicBezTo>
                  <a:pt x="512908" y="34"/>
                  <a:pt x="527849" y="1402"/>
                  <a:pt x="542311" y="5845"/>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 name="Google Shape;33;p2"/>
          <p:cNvSpPr/>
          <p:nvPr/>
        </p:nvSpPr>
        <p:spPr>
          <a:xfrm>
            <a:off x="6077797" y="816220"/>
            <a:ext cx="192713" cy="330116"/>
          </a:xfrm>
          <a:custGeom>
            <a:avLst/>
            <a:gdLst/>
            <a:ahLst/>
            <a:cxnLst/>
            <a:rect l="l" t="t" r="r" b="b"/>
            <a:pathLst>
              <a:path w="385425" h="660231" extrusionOk="0">
                <a:moveTo>
                  <a:pt x="375874" y="494457"/>
                </a:moveTo>
                <a:cubicBezTo>
                  <a:pt x="384011" y="545184"/>
                  <a:pt x="397550" y="609175"/>
                  <a:pt x="362848" y="652689"/>
                </a:cubicBezTo>
                <a:cubicBezTo>
                  <a:pt x="355941" y="658330"/>
                  <a:pt x="345821" y="659287"/>
                  <a:pt x="337137" y="660141"/>
                </a:cubicBezTo>
                <a:cubicBezTo>
                  <a:pt x="316419" y="661509"/>
                  <a:pt x="299290" y="647083"/>
                  <a:pt x="282400" y="637102"/>
                </a:cubicBezTo>
                <a:cubicBezTo>
                  <a:pt x="248484" y="616832"/>
                  <a:pt x="216996" y="592493"/>
                  <a:pt x="191080" y="562515"/>
                </a:cubicBezTo>
                <a:cubicBezTo>
                  <a:pt x="165541" y="530656"/>
                  <a:pt x="141096" y="497704"/>
                  <a:pt x="121334" y="461846"/>
                </a:cubicBezTo>
                <a:cubicBezTo>
                  <a:pt x="102325" y="421305"/>
                  <a:pt x="89504" y="378166"/>
                  <a:pt x="73401" y="336429"/>
                </a:cubicBezTo>
                <a:cubicBezTo>
                  <a:pt x="49810" y="263516"/>
                  <a:pt x="31485" y="188793"/>
                  <a:pt x="15963" y="113727"/>
                </a:cubicBezTo>
                <a:cubicBezTo>
                  <a:pt x="8954" y="80672"/>
                  <a:pt x="-892" y="47856"/>
                  <a:pt x="65" y="13742"/>
                </a:cubicBezTo>
                <a:cubicBezTo>
                  <a:pt x="44853" y="23928"/>
                  <a:pt x="92820" y="20202"/>
                  <a:pt x="134360" y="0"/>
                </a:cubicBezTo>
                <a:cubicBezTo>
                  <a:pt x="137061" y="9742"/>
                  <a:pt x="144857" y="17194"/>
                  <a:pt x="150395" y="25466"/>
                </a:cubicBezTo>
                <a:cubicBezTo>
                  <a:pt x="164003" y="43583"/>
                  <a:pt x="179319" y="60333"/>
                  <a:pt x="193064" y="78279"/>
                </a:cubicBezTo>
                <a:cubicBezTo>
                  <a:pt x="212928" y="103745"/>
                  <a:pt x="229749" y="131399"/>
                  <a:pt x="247322" y="158404"/>
                </a:cubicBezTo>
                <a:cubicBezTo>
                  <a:pt x="284725" y="212174"/>
                  <a:pt x="307051" y="274079"/>
                  <a:pt x="332624" y="333899"/>
                </a:cubicBezTo>
                <a:cubicBezTo>
                  <a:pt x="355018" y="385071"/>
                  <a:pt x="367497" y="439422"/>
                  <a:pt x="375874" y="494457"/>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 name="Google Shape;34;p2"/>
          <p:cNvSpPr/>
          <p:nvPr/>
        </p:nvSpPr>
        <p:spPr>
          <a:xfrm>
            <a:off x="5858929" y="769971"/>
            <a:ext cx="210643" cy="345676"/>
          </a:xfrm>
          <a:custGeom>
            <a:avLst/>
            <a:gdLst/>
            <a:ahLst/>
            <a:cxnLst/>
            <a:rect l="l" t="t" r="r" b="b"/>
            <a:pathLst>
              <a:path w="421287" h="691353" extrusionOk="0">
                <a:moveTo>
                  <a:pt x="421288" y="102173"/>
                </a:moveTo>
                <a:cubicBezTo>
                  <a:pt x="408296" y="141586"/>
                  <a:pt x="404398" y="183973"/>
                  <a:pt x="390517" y="223317"/>
                </a:cubicBezTo>
                <a:cubicBezTo>
                  <a:pt x="370790" y="289085"/>
                  <a:pt x="341763" y="351196"/>
                  <a:pt x="310685" y="412212"/>
                </a:cubicBezTo>
                <a:cubicBezTo>
                  <a:pt x="292496" y="451489"/>
                  <a:pt x="272872" y="489944"/>
                  <a:pt x="251640" y="527922"/>
                </a:cubicBezTo>
                <a:cubicBezTo>
                  <a:pt x="231639" y="565010"/>
                  <a:pt x="211399" y="602919"/>
                  <a:pt x="179979" y="631770"/>
                </a:cubicBezTo>
                <a:cubicBezTo>
                  <a:pt x="150064" y="658637"/>
                  <a:pt x="117208" y="692171"/>
                  <a:pt x="74061" y="691316"/>
                </a:cubicBezTo>
                <a:cubicBezTo>
                  <a:pt x="28247" y="693025"/>
                  <a:pt x="7118" y="636418"/>
                  <a:pt x="2537" y="598407"/>
                </a:cubicBezTo>
                <a:cubicBezTo>
                  <a:pt x="-5327" y="549286"/>
                  <a:pt x="6366" y="499960"/>
                  <a:pt x="20144" y="452890"/>
                </a:cubicBezTo>
                <a:cubicBezTo>
                  <a:pt x="39598" y="377995"/>
                  <a:pt x="75565" y="309185"/>
                  <a:pt x="107396" y="239110"/>
                </a:cubicBezTo>
                <a:cubicBezTo>
                  <a:pt x="132046" y="193476"/>
                  <a:pt x="161927" y="150644"/>
                  <a:pt x="192253" y="108633"/>
                </a:cubicBezTo>
                <a:cubicBezTo>
                  <a:pt x="208972" y="87816"/>
                  <a:pt x="226682" y="68024"/>
                  <a:pt x="244871" y="48403"/>
                </a:cubicBezTo>
                <a:cubicBezTo>
                  <a:pt x="261829" y="30525"/>
                  <a:pt x="282684" y="17057"/>
                  <a:pt x="300292" y="0"/>
                </a:cubicBezTo>
                <a:cubicBezTo>
                  <a:pt x="323130" y="57769"/>
                  <a:pt x="361730" y="87337"/>
                  <a:pt x="421288" y="102173"/>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 name="Google Shape;35;p2"/>
          <p:cNvSpPr/>
          <p:nvPr/>
        </p:nvSpPr>
        <p:spPr>
          <a:xfrm>
            <a:off x="6153457" y="768792"/>
            <a:ext cx="338799" cy="151328"/>
          </a:xfrm>
          <a:custGeom>
            <a:avLst/>
            <a:gdLst/>
            <a:ahLst/>
            <a:cxnLst/>
            <a:rect l="l" t="t" r="r" b="b"/>
            <a:pathLst>
              <a:path w="677597" h="302656" extrusionOk="0">
                <a:moveTo>
                  <a:pt x="677598" y="278042"/>
                </a:moveTo>
                <a:cubicBezTo>
                  <a:pt x="677495" y="280469"/>
                  <a:pt x="676230" y="282691"/>
                  <a:pt x="674658" y="284434"/>
                </a:cubicBezTo>
                <a:cubicBezTo>
                  <a:pt x="655375" y="303303"/>
                  <a:pt x="609903" y="302927"/>
                  <a:pt x="574927" y="302551"/>
                </a:cubicBezTo>
                <a:cubicBezTo>
                  <a:pt x="570004" y="302482"/>
                  <a:pt x="565286" y="302448"/>
                  <a:pt x="560910" y="302448"/>
                </a:cubicBezTo>
                <a:cubicBezTo>
                  <a:pt x="556705" y="302448"/>
                  <a:pt x="552773" y="302517"/>
                  <a:pt x="549217" y="302653"/>
                </a:cubicBezTo>
                <a:cubicBezTo>
                  <a:pt x="517216" y="302517"/>
                  <a:pt x="484770" y="296500"/>
                  <a:pt x="453214" y="290142"/>
                </a:cubicBezTo>
                <a:cubicBezTo>
                  <a:pt x="417451" y="283750"/>
                  <a:pt x="380527" y="272607"/>
                  <a:pt x="346098" y="259891"/>
                </a:cubicBezTo>
                <a:cubicBezTo>
                  <a:pt x="298097" y="245841"/>
                  <a:pt x="253138" y="223896"/>
                  <a:pt x="207427" y="203899"/>
                </a:cubicBezTo>
                <a:cubicBezTo>
                  <a:pt x="157510" y="182159"/>
                  <a:pt x="107320" y="159803"/>
                  <a:pt x="61165" y="130747"/>
                </a:cubicBezTo>
                <a:cubicBezTo>
                  <a:pt x="47660" y="121279"/>
                  <a:pt x="33335" y="111776"/>
                  <a:pt x="20514" y="101145"/>
                </a:cubicBezTo>
                <a:cubicBezTo>
                  <a:pt x="14428" y="95300"/>
                  <a:pt x="7829" y="89454"/>
                  <a:pt x="0" y="85831"/>
                </a:cubicBezTo>
                <a:cubicBezTo>
                  <a:pt x="34941" y="64774"/>
                  <a:pt x="70874" y="39513"/>
                  <a:pt x="86123" y="66"/>
                </a:cubicBezTo>
                <a:cubicBezTo>
                  <a:pt x="86157" y="66"/>
                  <a:pt x="86157" y="66"/>
                  <a:pt x="86157" y="66"/>
                </a:cubicBezTo>
                <a:cubicBezTo>
                  <a:pt x="111867" y="-618"/>
                  <a:pt x="137133" y="4134"/>
                  <a:pt x="162194" y="9159"/>
                </a:cubicBezTo>
                <a:cubicBezTo>
                  <a:pt x="205102" y="16679"/>
                  <a:pt x="247941" y="24951"/>
                  <a:pt x="289481" y="38146"/>
                </a:cubicBezTo>
                <a:cubicBezTo>
                  <a:pt x="352970" y="57801"/>
                  <a:pt x="416631" y="77969"/>
                  <a:pt x="476189" y="107742"/>
                </a:cubicBezTo>
                <a:cubicBezTo>
                  <a:pt x="544191" y="144865"/>
                  <a:pt x="619510" y="178501"/>
                  <a:pt x="665085" y="244098"/>
                </a:cubicBezTo>
                <a:cubicBezTo>
                  <a:pt x="671888" y="254250"/>
                  <a:pt x="677153" y="265736"/>
                  <a:pt x="677598" y="278042"/>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6" name="Google Shape;36;p2"/>
          <p:cNvSpPr/>
          <p:nvPr/>
        </p:nvSpPr>
        <p:spPr>
          <a:xfrm>
            <a:off x="5763934" y="391848"/>
            <a:ext cx="303280" cy="284581"/>
          </a:xfrm>
          <a:custGeom>
            <a:avLst/>
            <a:gdLst/>
            <a:ahLst/>
            <a:cxnLst/>
            <a:rect l="l" t="t" r="r" b="b"/>
            <a:pathLst>
              <a:path w="606560" h="569162" extrusionOk="0">
                <a:moveTo>
                  <a:pt x="556371" y="349948"/>
                </a:moveTo>
                <a:cubicBezTo>
                  <a:pt x="573739" y="385737"/>
                  <a:pt x="587415" y="423817"/>
                  <a:pt x="606561" y="458615"/>
                </a:cubicBezTo>
                <a:cubicBezTo>
                  <a:pt x="568747" y="475878"/>
                  <a:pt x="531242" y="498507"/>
                  <a:pt x="506249" y="532143"/>
                </a:cubicBezTo>
                <a:cubicBezTo>
                  <a:pt x="498864" y="543799"/>
                  <a:pt x="492403" y="556242"/>
                  <a:pt x="487001" y="569163"/>
                </a:cubicBezTo>
                <a:cubicBezTo>
                  <a:pt x="486112" y="568411"/>
                  <a:pt x="485154" y="567761"/>
                  <a:pt x="484095" y="567283"/>
                </a:cubicBezTo>
                <a:cubicBezTo>
                  <a:pt x="480231" y="564958"/>
                  <a:pt x="477154" y="561711"/>
                  <a:pt x="474009" y="558532"/>
                </a:cubicBezTo>
                <a:cubicBezTo>
                  <a:pt x="471069" y="555592"/>
                  <a:pt x="467479" y="555797"/>
                  <a:pt x="464880" y="557541"/>
                </a:cubicBezTo>
                <a:cubicBezTo>
                  <a:pt x="457222" y="553678"/>
                  <a:pt x="449119" y="550533"/>
                  <a:pt x="441426" y="547047"/>
                </a:cubicBezTo>
                <a:cubicBezTo>
                  <a:pt x="428366" y="538022"/>
                  <a:pt x="415511" y="528724"/>
                  <a:pt x="402792" y="519187"/>
                </a:cubicBezTo>
                <a:cubicBezTo>
                  <a:pt x="374073" y="497584"/>
                  <a:pt x="348192" y="472596"/>
                  <a:pt x="319918" y="450445"/>
                </a:cubicBezTo>
                <a:cubicBezTo>
                  <a:pt x="286378" y="421356"/>
                  <a:pt x="251334" y="393804"/>
                  <a:pt x="219128" y="363245"/>
                </a:cubicBezTo>
                <a:cubicBezTo>
                  <a:pt x="186066" y="331865"/>
                  <a:pt x="154852" y="298605"/>
                  <a:pt x="122372" y="266609"/>
                </a:cubicBezTo>
                <a:cubicBezTo>
                  <a:pt x="86541" y="233008"/>
                  <a:pt x="51532" y="197423"/>
                  <a:pt x="25103" y="155754"/>
                </a:cubicBezTo>
                <a:cubicBezTo>
                  <a:pt x="4043" y="121537"/>
                  <a:pt x="-12095" y="63734"/>
                  <a:pt x="12111" y="27842"/>
                </a:cubicBezTo>
                <a:cubicBezTo>
                  <a:pt x="26539" y="13997"/>
                  <a:pt x="47702" y="9690"/>
                  <a:pt x="66438" y="4495"/>
                </a:cubicBezTo>
                <a:cubicBezTo>
                  <a:pt x="96832" y="-3402"/>
                  <a:pt x="128663" y="-86"/>
                  <a:pt x="158783" y="8186"/>
                </a:cubicBezTo>
                <a:cubicBezTo>
                  <a:pt x="185622" y="12904"/>
                  <a:pt x="208050" y="28012"/>
                  <a:pt x="231162" y="41378"/>
                </a:cubicBezTo>
                <a:cubicBezTo>
                  <a:pt x="255676" y="53752"/>
                  <a:pt x="278104" y="68964"/>
                  <a:pt x="300327" y="85064"/>
                </a:cubicBezTo>
                <a:cubicBezTo>
                  <a:pt x="347645" y="116170"/>
                  <a:pt x="392228" y="150490"/>
                  <a:pt x="432571" y="190245"/>
                </a:cubicBezTo>
                <a:cubicBezTo>
                  <a:pt x="460846" y="213011"/>
                  <a:pt x="482727" y="241793"/>
                  <a:pt x="503890" y="270985"/>
                </a:cubicBezTo>
                <a:cubicBezTo>
                  <a:pt x="518386" y="289478"/>
                  <a:pt x="531755" y="307663"/>
                  <a:pt x="544576" y="327011"/>
                </a:cubicBezTo>
                <a:cubicBezTo>
                  <a:pt x="548542" y="334599"/>
                  <a:pt x="552337" y="342325"/>
                  <a:pt x="556371" y="349948"/>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7" name="Google Shape;37;p2"/>
          <p:cNvSpPr/>
          <p:nvPr/>
        </p:nvSpPr>
        <p:spPr>
          <a:xfrm>
            <a:off x="6152260" y="389121"/>
            <a:ext cx="234299" cy="304570"/>
          </a:xfrm>
          <a:custGeom>
            <a:avLst/>
            <a:gdLst/>
            <a:ahLst/>
            <a:cxnLst/>
            <a:rect l="l" t="t" r="r" b="b"/>
            <a:pathLst>
              <a:path w="468598" h="609140" extrusionOk="0">
                <a:moveTo>
                  <a:pt x="468291" y="116085"/>
                </a:moveTo>
                <a:cubicBezTo>
                  <a:pt x="470992" y="153652"/>
                  <a:pt x="455401" y="189271"/>
                  <a:pt x="440563" y="222907"/>
                </a:cubicBezTo>
                <a:cubicBezTo>
                  <a:pt x="418956" y="271344"/>
                  <a:pt x="385484" y="312945"/>
                  <a:pt x="353654" y="354956"/>
                </a:cubicBezTo>
                <a:cubicBezTo>
                  <a:pt x="333859" y="380012"/>
                  <a:pt x="311362" y="402778"/>
                  <a:pt x="291566" y="427971"/>
                </a:cubicBezTo>
                <a:cubicBezTo>
                  <a:pt x="262437" y="462598"/>
                  <a:pt x="227632" y="494935"/>
                  <a:pt x="196315" y="528263"/>
                </a:cubicBezTo>
                <a:cubicBezTo>
                  <a:pt x="166365" y="556567"/>
                  <a:pt x="139561" y="587195"/>
                  <a:pt x="103867" y="609140"/>
                </a:cubicBezTo>
                <a:cubicBezTo>
                  <a:pt x="100517" y="575573"/>
                  <a:pt x="87012" y="542825"/>
                  <a:pt x="62498" y="519171"/>
                </a:cubicBezTo>
                <a:cubicBezTo>
                  <a:pt x="45232" y="504267"/>
                  <a:pt x="25539" y="492542"/>
                  <a:pt x="7282" y="478903"/>
                </a:cubicBezTo>
                <a:cubicBezTo>
                  <a:pt x="4923" y="477262"/>
                  <a:pt x="2496" y="475690"/>
                  <a:pt x="0" y="474186"/>
                </a:cubicBezTo>
                <a:cubicBezTo>
                  <a:pt x="16206" y="439866"/>
                  <a:pt x="33540" y="406162"/>
                  <a:pt x="51045" y="372458"/>
                </a:cubicBezTo>
                <a:cubicBezTo>
                  <a:pt x="68276" y="339574"/>
                  <a:pt x="83388" y="305493"/>
                  <a:pt x="103115" y="274011"/>
                </a:cubicBezTo>
                <a:cubicBezTo>
                  <a:pt x="140689" y="214669"/>
                  <a:pt x="185580" y="160489"/>
                  <a:pt x="231633" y="107608"/>
                </a:cubicBezTo>
                <a:cubicBezTo>
                  <a:pt x="250266" y="86551"/>
                  <a:pt x="269788" y="66417"/>
                  <a:pt x="289823" y="46660"/>
                </a:cubicBezTo>
                <a:cubicBezTo>
                  <a:pt x="311396" y="24612"/>
                  <a:pt x="342132" y="0"/>
                  <a:pt x="373792" y="0"/>
                </a:cubicBezTo>
                <a:cubicBezTo>
                  <a:pt x="383228" y="0"/>
                  <a:pt x="392767" y="2188"/>
                  <a:pt x="402169" y="7281"/>
                </a:cubicBezTo>
                <a:cubicBezTo>
                  <a:pt x="439093" y="29876"/>
                  <a:pt x="464940" y="72776"/>
                  <a:pt x="468291" y="116085"/>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8" name="Google Shape;38;p2"/>
          <p:cNvSpPr/>
          <p:nvPr/>
        </p:nvSpPr>
        <p:spPr>
          <a:xfrm>
            <a:off x="1669369" y="4678300"/>
            <a:ext cx="1823226" cy="749018"/>
          </a:xfrm>
          <a:custGeom>
            <a:avLst/>
            <a:gdLst/>
            <a:ahLst/>
            <a:cxnLst/>
            <a:rect l="l" t="t" r="r" b="b"/>
            <a:pathLst>
              <a:path w="3646451" h="1498036" extrusionOk="0">
                <a:moveTo>
                  <a:pt x="3623942" y="909742"/>
                </a:moveTo>
                <a:cubicBezTo>
                  <a:pt x="3599072" y="834600"/>
                  <a:pt x="3567127" y="756462"/>
                  <a:pt x="3509364" y="700617"/>
                </a:cubicBezTo>
                <a:cubicBezTo>
                  <a:pt x="3465531" y="663777"/>
                  <a:pt x="3412436" y="631250"/>
                  <a:pt x="3354526" y="625402"/>
                </a:cubicBezTo>
                <a:cubicBezTo>
                  <a:pt x="3303473" y="624233"/>
                  <a:pt x="3250669" y="633150"/>
                  <a:pt x="3206472" y="659830"/>
                </a:cubicBezTo>
                <a:cubicBezTo>
                  <a:pt x="3204430" y="520876"/>
                  <a:pt x="3134924" y="390182"/>
                  <a:pt x="3039600" y="292234"/>
                </a:cubicBezTo>
                <a:cubicBezTo>
                  <a:pt x="3010135" y="260292"/>
                  <a:pt x="2980670" y="227984"/>
                  <a:pt x="2946683" y="200719"/>
                </a:cubicBezTo>
                <a:cubicBezTo>
                  <a:pt x="2912915" y="174917"/>
                  <a:pt x="2875865" y="153427"/>
                  <a:pt x="2837429" y="135299"/>
                </a:cubicBezTo>
                <a:cubicBezTo>
                  <a:pt x="2649625" y="40349"/>
                  <a:pt x="2437097" y="97801"/>
                  <a:pt x="2296117" y="247281"/>
                </a:cubicBezTo>
                <a:cubicBezTo>
                  <a:pt x="2219829" y="326735"/>
                  <a:pt x="2145801" y="410283"/>
                  <a:pt x="2098322" y="510789"/>
                </a:cubicBezTo>
                <a:cubicBezTo>
                  <a:pt x="2073670" y="473291"/>
                  <a:pt x="2051279" y="434331"/>
                  <a:pt x="2024878" y="398003"/>
                </a:cubicBezTo>
                <a:cubicBezTo>
                  <a:pt x="2000445" y="364599"/>
                  <a:pt x="1972511" y="333899"/>
                  <a:pt x="1945161" y="302833"/>
                </a:cubicBezTo>
                <a:cubicBezTo>
                  <a:pt x="1879667" y="224183"/>
                  <a:pt x="1802795" y="151453"/>
                  <a:pt x="1714546" y="98459"/>
                </a:cubicBezTo>
                <a:cubicBezTo>
                  <a:pt x="1593404" y="27118"/>
                  <a:pt x="1434555" y="-10964"/>
                  <a:pt x="1294450" y="2778"/>
                </a:cubicBezTo>
                <a:cubicBezTo>
                  <a:pt x="1085277" y="24341"/>
                  <a:pt x="938243" y="211099"/>
                  <a:pt x="874061" y="399246"/>
                </a:cubicBezTo>
                <a:cubicBezTo>
                  <a:pt x="799888" y="329147"/>
                  <a:pt x="716817" y="294427"/>
                  <a:pt x="617044" y="277835"/>
                </a:cubicBezTo>
                <a:cubicBezTo>
                  <a:pt x="464249" y="248231"/>
                  <a:pt x="309849" y="313286"/>
                  <a:pt x="216494" y="436305"/>
                </a:cubicBezTo>
                <a:cubicBezTo>
                  <a:pt x="165149" y="493977"/>
                  <a:pt x="124379" y="559397"/>
                  <a:pt x="90538" y="628691"/>
                </a:cubicBezTo>
                <a:cubicBezTo>
                  <a:pt x="56551" y="695281"/>
                  <a:pt x="24387" y="763625"/>
                  <a:pt x="9290" y="837305"/>
                </a:cubicBezTo>
                <a:cubicBezTo>
                  <a:pt x="-4713" y="920853"/>
                  <a:pt x="28" y="1007032"/>
                  <a:pt x="4768" y="1091310"/>
                </a:cubicBezTo>
                <a:cubicBezTo>
                  <a:pt x="10311" y="1142331"/>
                  <a:pt x="28" y="1274341"/>
                  <a:pt x="31316" y="1309280"/>
                </a:cubicBezTo>
                <a:cubicBezTo>
                  <a:pt x="48455" y="1322876"/>
                  <a:pt x="73763" y="1310084"/>
                  <a:pt x="93820" y="1310742"/>
                </a:cubicBezTo>
                <a:cubicBezTo>
                  <a:pt x="127369" y="1308988"/>
                  <a:pt x="161575" y="1312789"/>
                  <a:pt x="194833" y="1305991"/>
                </a:cubicBezTo>
                <a:cubicBezTo>
                  <a:pt x="215473" y="1301313"/>
                  <a:pt x="239468" y="1297877"/>
                  <a:pt x="254930" y="1282381"/>
                </a:cubicBezTo>
                <a:cubicBezTo>
                  <a:pt x="261640" y="1275291"/>
                  <a:pt x="261713" y="1264838"/>
                  <a:pt x="263098" y="1255701"/>
                </a:cubicBezTo>
                <a:cubicBezTo>
                  <a:pt x="270538" y="1210675"/>
                  <a:pt x="276664" y="1165356"/>
                  <a:pt x="282207" y="1120110"/>
                </a:cubicBezTo>
                <a:cubicBezTo>
                  <a:pt x="287021" y="1081516"/>
                  <a:pt x="292782" y="1043068"/>
                  <a:pt x="298909" y="1004693"/>
                </a:cubicBezTo>
                <a:cubicBezTo>
                  <a:pt x="313933" y="913178"/>
                  <a:pt x="329832" y="820712"/>
                  <a:pt x="361267" y="733217"/>
                </a:cubicBezTo>
                <a:cubicBezTo>
                  <a:pt x="373228" y="705368"/>
                  <a:pt x="389492" y="679712"/>
                  <a:pt x="404297" y="653251"/>
                </a:cubicBezTo>
                <a:cubicBezTo>
                  <a:pt x="421072" y="625475"/>
                  <a:pt x="434784" y="594921"/>
                  <a:pt x="457758" y="571604"/>
                </a:cubicBezTo>
                <a:cubicBezTo>
                  <a:pt x="469792" y="561590"/>
                  <a:pt x="486858" y="565537"/>
                  <a:pt x="501445" y="567803"/>
                </a:cubicBezTo>
                <a:cubicBezTo>
                  <a:pt x="572555" y="584250"/>
                  <a:pt x="625723" y="651862"/>
                  <a:pt x="658543" y="714066"/>
                </a:cubicBezTo>
                <a:cubicBezTo>
                  <a:pt x="675756" y="748056"/>
                  <a:pt x="688957" y="783799"/>
                  <a:pt x="703179" y="819104"/>
                </a:cubicBezTo>
                <a:cubicBezTo>
                  <a:pt x="727538" y="877580"/>
                  <a:pt x="753648" y="935545"/>
                  <a:pt x="767506" y="997675"/>
                </a:cubicBezTo>
                <a:cubicBezTo>
                  <a:pt x="779540" y="1049281"/>
                  <a:pt x="793032" y="1101032"/>
                  <a:pt x="796460" y="1154172"/>
                </a:cubicBezTo>
                <a:cubicBezTo>
                  <a:pt x="797846" y="1184214"/>
                  <a:pt x="796898" y="1214329"/>
                  <a:pt x="799013" y="1244299"/>
                </a:cubicBezTo>
                <a:cubicBezTo>
                  <a:pt x="800326" y="1258187"/>
                  <a:pt x="800691" y="1273025"/>
                  <a:pt x="808494" y="1285012"/>
                </a:cubicBezTo>
                <a:cubicBezTo>
                  <a:pt x="822862" y="1305114"/>
                  <a:pt x="847660" y="1290714"/>
                  <a:pt x="867060" y="1286986"/>
                </a:cubicBezTo>
                <a:cubicBezTo>
                  <a:pt x="904110" y="1276826"/>
                  <a:pt x="940650" y="1264546"/>
                  <a:pt x="977335" y="1253216"/>
                </a:cubicBezTo>
                <a:cubicBezTo>
                  <a:pt x="1000382" y="1246199"/>
                  <a:pt x="1023575" y="1239767"/>
                  <a:pt x="1046768" y="1233334"/>
                </a:cubicBezTo>
                <a:cubicBezTo>
                  <a:pt x="1062376" y="1228729"/>
                  <a:pt x="1084329" y="1224563"/>
                  <a:pt x="1088048" y="1205704"/>
                </a:cubicBezTo>
                <a:cubicBezTo>
                  <a:pt x="1090674" y="1115797"/>
                  <a:pt x="1093518" y="1025598"/>
                  <a:pt x="1099863" y="935764"/>
                </a:cubicBezTo>
                <a:cubicBezTo>
                  <a:pt x="1105844" y="859380"/>
                  <a:pt x="1115179" y="782118"/>
                  <a:pt x="1141217" y="709096"/>
                </a:cubicBezTo>
                <a:cubicBezTo>
                  <a:pt x="1159158" y="659611"/>
                  <a:pt x="1182789" y="612610"/>
                  <a:pt x="1210357" y="567876"/>
                </a:cubicBezTo>
                <a:cubicBezTo>
                  <a:pt x="1239093" y="518318"/>
                  <a:pt x="1271038" y="470513"/>
                  <a:pt x="1312610" y="430823"/>
                </a:cubicBezTo>
                <a:cubicBezTo>
                  <a:pt x="1350171" y="393764"/>
                  <a:pt x="1390649" y="354511"/>
                  <a:pt x="1444619" y="345302"/>
                </a:cubicBezTo>
                <a:cubicBezTo>
                  <a:pt x="1564012" y="326808"/>
                  <a:pt x="1673266" y="387331"/>
                  <a:pt x="1743719" y="481770"/>
                </a:cubicBezTo>
                <a:cubicBezTo>
                  <a:pt x="1849181" y="621747"/>
                  <a:pt x="1907382" y="791474"/>
                  <a:pt x="1929918" y="964563"/>
                </a:cubicBezTo>
                <a:cubicBezTo>
                  <a:pt x="1935899" y="1007178"/>
                  <a:pt x="1943265" y="1050012"/>
                  <a:pt x="1941661" y="1093138"/>
                </a:cubicBezTo>
                <a:cubicBezTo>
                  <a:pt x="1940712" y="1123911"/>
                  <a:pt x="1936191" y="1154465"/>
                  <a:pt x="1936409" y="1185238"/>
                </a:cubicBezTo>
                <a:cubicBezTo>
                  <a:pt x="1936191" y="1219739"/>
                  <a:pt x="1951288" y="1231653"/>
                  <a:pt x="1984472" y="1224855"/>
                </a:cubicBezTo>
                <a:cubicBezTo>
                  <a:pt x="2029035" y="1220543"/>
                  <a:pt x="2073232" y="1213306"/>
                  <a:pt x="2117430" y="1206581"/>
                </a:cubicBezTo>
                <a:cubicBezTo>
                  <a:pt x="2145218" y="1202415"/>
                  <a:pt x="2172860" y="1198322"/>
                  <a:pt x="2200501" y="1193644"/>
                </a:cubicBezTo>
                <a:cubicBezTo>
                  <a:pt x="2220996" y="1191378"/>
                  <a:pt x="2239302" y="1181656"/>
                  <a:pt x="2240250" y="1158923"/>
                </a:cubicBezTo>
                <a:cubicBezTo>
                  <a:pt x="2249367" y="1112727"/>
                  <a:pt x="2258994" y="1066677"/>
                  <a:pt x="2271101" y="1021212"/>
                </a:cubicBezTo>
                <a:cubicBezTo>
                  <a:pt x="2285688" y="966902"/>
                  <a:pt x="2303629" y="913616"/>
                  <a:pt x="2319893" y="859818"/>
                </a:cubicBezTo>
                <a:cubicBezTo>
                  <a:pt x="2335209" y="810333"/>
                  <a:pt x="2348410" y="759970"/>
                  <a:pt x="2368905" y="712166"/>
                </a:cubicBezTo>
                <a:cubicBezTo>
                  <a:pt x="2423459" y="575990"/>
                  <a:pt x="2523377" y="455748"/>
                  <a:pt x="2669390" y="416350"/>
                </a:cubicBezTo>
                <a:cubicBezTo>
                  <a:pt x="2720589" y="406336"/>
                  <a:pt x="2779884" y="421320"/>
                  <a:pt x="2814236" y="462327"/>
                </a:cubicBezTo>
                <a:cubicBezTo>
                  <a:pt x="2850484" y="506915"/>
                  <a:pt x="2859746" y="566560"/>
                  <a:pt x="2870176" y="621528"/>
                </a:cubicBezTo>
                <a:cubicBezTo>
                  <a:pt x="2874625" y="654128"/>
                  <a:pt x="2870686" y="687021"/>
                  <a:pt x="2869665" y="719768"/>
                </a:cubicBezTo>
                <a:cubicBezTo>
                  <a:pt x="2867623" y="766476"/>
                  <a:pt x="2866383" y="813330"/>
                  <a:pt x="2859309" y="859599"/>
                </a:cubicBezTo>
                <a:cubicBezTo>
                  <a:pt x="2849827" y="941319"/>
                  <a:pt x="2819414" y="1017850"/>
                  <a:pt x="2795638" y="1096062"/>
                </a:cubicBezTo>
                <a:cubicBezTo>
                  <a:pt x="2783604" y="1132975"/>
                  <a:pt x="2772591" y="1170399"/>
                  <a:pt x="2756181" y="1205704"/>
                </a:cubicBezTo>
                <a:cubicBezTo>
                  <a:pt x="2745095" y="1229460"/>
                  <a:pt x="2730946" y="1252339"/>
                  <a:pt x="2724674" y="1278068"/>
                </a:cubicBezTo>
                <a:cubicBezTo>
                  <a:pt x="2719933" y="1294369"/>
                  <a:pt x="2727153" y="1316078"/>
                  <a:pt x="2746918" y="1315566"/>
                </a:cubicBezTo>
                <a:cubicBezTo>
                  <a:pt x="2790751" y="1316590"/>
                  <a:pt x="2834511" y="1319952"/>
                  <a:pt x="2877980" y="1326311"/>
                </a:cubicBezTo>
                <a:cubicBezTo>
                  <a:pt x="2900006" y="1329308"/>
                  <a:pt x="2922104" y="1332524"/>
                  <a:pt x="2944349" y="1332890"/>
                </a:cubicBezTo>
                <a:cubicBezTo>
                  <a:pt x="2958061" y="1332817"/>
                  <a:pt x="2974908" y="1334498"/>
                  <a:pt x="2985119" y="1323461"/>
                </a:cubicBezTo>
                <a:cubicBezTo>
                  <a:pt x="2990224" y="1318490"/>
                  <a:pt x="2990953" y="1310961"/>
                  <a:pt x="2992631" y="1304383"/>
                </a:cubicBezTo>
                <a:cubicBezTo>
                  <a:pt x="2995694" y="1292395"/>
                  <a:pt x="2999122" y="1280481"/>
                  <a:pt x="3002404" y="1268566"/>
                </a:cubicBezTo>
                <a:cubicBezTo>
                  <a:pt x="3014949" y="1221931"/>
                  <a:pt x="3029098" y="1175589"/>
                  <a:pt x="3047987" y="1131074"/>
                </a:cubicBezTo>
                <a:cubicBezTo>
                  <a:pt x="3066367" y="1091822"/>
                  <a:pt x="3087955" y="1054105"/>
                  <a:pt x="3108449" y="1015876"/>
                </a:cubicBezTo>
                <a:cubicBezTo>
                  <a:pt x="3140759" y="966172"/>
                  <a:pt x="3165848" y="908646"/>
                  <a:pt x="3213254" y="871294"/>
                </a:cubicBezTo>
                <a:cubicBezTo>
                  <a:pt x="3235353" y="855140"/>
                  <a:pt x="3259348" y="837232"/>
                  <a:pt x="3288084" y="837743"/>
                </a:cubicBezTo>
                <a:cubicBezTo>
                  <a:pt x="3423303" y="862084"/>
                  <a:pt x="3389243" y="1099862"/>
                  <a:pt x="3373708" y="1199272"/>
                </a:cubicBezTo>
                <a:cubicBezTo>
                  <a:pt x="3359996" y="1272148"/>
                  <a:pt x="3333595" y="1341588"/>
                  <a:pt x="3310329" y="1411759"/>
                </a:cubicBezTo>
                <a:cubicBezTo>
                  <a:pt x="3302963" y="1432957"/>
                  <a:pt x="3288157" y="1471770"/>
                  <a:pt x="3321196" y="1477764"/>
                </a:cubicBezTo>
                <a:cubicBezTo>
                  <a:pt x="3335272" y="1478349"/>
                  <a:pt x="3349494" y="1477033"/>
                  <a:pt x="3363643" y="1477545"/>
                </a:cubicBezTo>
                <a:cubicBezTo>
                  <a:pt x="3429721" y="1479957"/>
                  <a:pt x="3495142" y="1491433"/>
                  <a:pt x="3560928" y="1497719"/>
                </a:cubicBezTo>
                <a:cubicBezTo>
                  <a:pt x="3570191" y="1498304"/>
                  <a:pt x="3580474" y="1498743"/>
                  <a:pt x="3588132" y="1492676"/>
                </a:cubicBezTo>
                <a:cubicBezTo>
                  <a:pt x="3594186" y="1487925"/>
                  <a:pt x="3596520" y="1479957"/>
                  <a:pt x="3597322" y="1472648"/>
                </a:cubicBezTo>
                <a:cubicBezTo>
                  <a:pt x="3599145" y="1456055"/>
                  <a:pt x="3600823" y="1439389"/>
                  <a:pt x="3603011" y="1422797"/>
                </a:cubicBezTo>
                <a:cubicBezTo>
                  <a:pt x="3610450" y="1366514"/>
                  <a:pt x="3621463" y="1310742"/>
                  <a:pt x="3630288" y="1254678"/>
                </a:cubicBezTo>
                <a:cubicBezTo>
                  <a:pt x="3649469" y="1141015"/>
                  <a:pt x="3656325" y="1021724"/>
                  <a:pt x="3623942" y="90974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9" name="Google Shape;39;p2"/>
          <p:cNvSpPr/>
          <p:nvPr/>
        </p:nvSpPr>
        <p:spPr>
          <a:xfrm>
            <a:off x="1669369" y="4678300"/>
            <a:ext cx="1823226" cy="749018"/>
          </a:xfrm>
          <a:custGeom>
            <a:avLst/>
            <a:gdLst/>
            <a:ahLst/>
            <a:cxnLst/>
            <a:rect l="l" t="t" r="r" b="b"/>
            <a:pathLst>
              <a:path w="3646451" h="1498036" extrusionOk="0">
                <a:moveTo>
                  <a:pt x="3560928" y="1497719"/>
                </a:moveTo>
                <a:cubicBezTo>
                  <a:pt x="3495142" y="1491433"/>
                  <a:pt x="3429721" y="1479957"/>
                  <a:pt x="3363643" y="1477545"/>
                </a:cubicBezTo>
                <a:cubicBezTo>
                  <a:pt x="3349494" y="1477033"/>
                  <a:pt x="3335272" y="1478349"/>
                  <a:pt x="3321196" y="1477764"/>
                </a:cubicBezTo>
                <a:cubicBezTo>
                  <a:pt x="3288157" y="1471770"/>
                  <a:pt x="3302963" y="1432957"/>
                  <a:pt x="3310329" y="1411759"/>
                </a:cubicBezTo>
                <a:cubicBezTo>
                  <a:pt x="3333595" y="1341588"/>
                  <a:pt x="3359996" y="1272148"/>
                  <a:pt x="3373708" y="1199272"/>
                </a:cubicBezTo>
                <a:cubicBezTo>
                  <a:pt x="3389243" y="1099862"/>
                  <a:pt x="3423303" y="862084"/>
                  <a:pt x="3288084" y="837743"/>
                </a:cubicBezTo>
                <a:cubicBezTo>
                  <a:pt x="3259348" y="837232"/>
                  <a:pt x="3235353" y="855140"/>
                  <a:pt x="3213254" y="871294"/>
                </a:cubicBezTo>
                <a:cubicBezTo>
                  <a:pt x="3165848" y="908646"/>
                  <a:pt x="3140759" y="966172"/>
                  <a:pt x="3108449" y="1015876"/>
                </a:cubicBezTo>
                <a:cubicBezTo>
                  <a:pt x="3087955" y="1054105"/>
                  <a:pt x="3066367" y="1091822"/>
                  <a:pt x="3047987" y="1131074"/>
                </a:cubicBezTo>
                <a:cubicBezTo>
                  <a:pt x="3029098" y="1175589"/>
                  <a:pt x="3014949" y="1221931"/>
                  <a:pt x="3002404" y="1268566"/>
                </a:cubicBezTo>
                <a:cubicBezTo>
                  <a:pt x="2999122" y="1280481"/>
                  <a:pt x="2995694" y="1292395"/>
                  <a:pt x="2992631" y="1304383"/>
                </a:cubicBezTo>
                <a:cubicBezTo>
                  <a:pt x="2990953" y="1310961"/>
                  <a:pt x="2990224" y="1318490"/>
                  <a:pt x="2985119" y="1323461"/>
                </a:cubicBezTo>
                <a:cubicBezTo>
                  <a:pt x="2974908" y="1334498"/>
                  <a:pt x="2958061" y="1332817"/>
                  <a:pt x="2944349" y="1332890"/>
                </a:cubicBezTo>
                <a:cubicBezTo>
                  <a:pt x="2922104" y="1332524"/>
                  <a:pt x="2900006" y="1329308"/>
                  <a:pt x="2877980" y="1326311"/>
                </a:cubicBezTo>
                <a:cubicBezTo>
                  <a:pt x="2834511" y="1319952"/>
                  <a:pt x="2790751" y="1316590"/>
                  <a:pt x="2746918" y="1315566"/>
                </a:cubicBezTo>
                <a:cubicBezTo>
                  <a:pt x="2727153" y="1316078"/>
                  <a:pt x="2719933" y="1294369"/>
                  <a:pt x="2724674" y="1278068"/>
                </a:cubicBezTo>
                <a:cubicBezTo>
                  <a:pt x="2730946" y="1252339"/>
                  <a:pt x="2745095" y="1229460"/>
                  <a:pt x="2756181" y="1205704"/>
                </a:cubicBezTo>
                <a:cubicBezTo>
                  <a:pt x="2772591" y="1170399"/>
                  <a:pt x="2783604" y="1132975"/>
                  <a:pt x="2795638" y="1096062"/>
                </a:cubicBezTo>
                <a:cubicBezTo>
                  <a:pt x="2819414" y="1017850"/>
                  <a:pt x="2849827" y="941319"/>
                  <a:pt x="2859309" y="859599"/>
                </a:cubicBezTo>
                <a:cubicBezTo>
                  <a:pt x="2866383" y="813330"/>
                  <a:pt x="2867623" y="766476"/>
                  <a:pt x="2869665" y="719768"/>
                </a:cubicBezTo>
                <a:cubicBezTo>
                  <a:pt x="2870686" y="687021"/>
                  <a:pt x="2874625" y="654128"/>
                  <a:pt x="2870176" y="621528"/>
                </a:cubicBezTo>
                <a:cubicBezTo>
                  <a:pt x="2859746" y="566560"/>
                  <a:pt x="2850484" y="506915"/>
                  <a:pt x="2814236" y="462327"/>
                </a:cubicBezTo>
                <a:cubicBezTo>
                  <a:pt x="2779884" y="421320"/>
                  <a:pt x="2720589" y="406336"/>
                  <a:pt x="2669390" y="416350"/>
                </a:cubicBezTo>
                <a:cubicBezTo>
                  <a:pt x="2523377" y="455748"/>
                  <a:pt x="2423459" y="575990"/>
                  <a:pt x="2368905" y="712166"/>
                </a:cubicBezTo>
                <a:cubicBezTo>
                  <a:pt x="2348410" y="759970"/>
                  <a:pt x="2335209" y="810333"/>
                  <a:pt x="2319893" y="859818"/>
                </a:cubicBezTo>
                <a:cubicBezTo>
                  <a:pt x="2303629" y="913616"/>
                  <a:pt x="2285688" y="966902"/>
                  <a:pt x="2271101" y="1021212"/>
                </a:cubicBezTo>
                <a:cubicBezTo>
                  <a:pt x="2258994" y="1066677"/>
                  <a:pt x="2249367" y="1112727"/>
                  <a:pt x="2240250" y="1158923"/>
                </a:cubicBezTo>
                <a:cubicBezTo>
                  <a:pt x="2239302" y="1181656"/>
                  <a:pt x="2220996" y="1191378"/>
                  <a:pt x="2200501" y="1193644"/>
                </a:cubicBezTo>
                <a:cubicBezTo>
                  <a:pt x="2172860" y="1198322"/>
                  <a:pt x="2145218" y="1202415"/>
                  <a:pt x="2117430" y="1206581"/>
                </a:cubicBezTo>
                <a:cubicBezTo>
                  <a:pt x="2073232" y="1213306"/>
                  <a:pt x="2029035" y="1220543"/>
                  <a:pt x="1984472" y="1224855"/>
                </a:cubicBezTo>
                <a:cubicBezTo>
                  <a:pt x="1951288" y="1231653"/>
                  <a:pt x="1936191" y="1219739"/>
                  <a:pt x="1936409" y="1185238"/>
                </a:cubicBezTo>
                <a:cubicBezTo>
                  <a:pt x="1936191" y="1154465"/>
                  <a:pt x="1940712" y="1123911"/>
                  <a:pt x="1941661" y="1093138"/>
                </a:cubicBezTo>
                <a:cubicBezTo>
                  <a:pt x="1943265" y="1050012"/>
                  <a:pt x="1935899" y="1007178"/>
                  <a:pt x="1929918" y="964563"/>
                </a:cubicBezTo>
                <a:cubicBezTo>
                  <a:pt x="1907382" y="791474"/>
                  <a:pt x="1849181" y="621747"/>
                  <a:pt x="1743719" y="481770"/>
                </a:cubicBezTo>
                <a:cubicBezTo>
                  <a:pt x="1673266" y="387331"/>
                  <a:pt x="1564012" y="326808"/>
                  <a:pt x="1444619" y="345302"/>
                </a:cubicBezTo>
                <a:cubicBezTo>
                  <a:pt x="1390649" y="354511"/>
                  <a:pt x="1350171" y="393764"/>
                  <a:pt x="1312610" y="430823"/>
                </a:cubicBezTo>
                <a:cubicBezTo>
                  <a:pt x="1271038" y="470513"/>
                  <a:pt x="1239093" y="518318"/>
                  <a:pt x="1210357" y="567876"/>
                </a:cubicBezTo>
                <a:cubicBezTo>
                  <a:pt x="1182789" y="612610"/>
                  <a:pt x="1159158" y="659611"/>
                  <a:pt x="1141217" y="709096"/>
                </a:cubicBezTo>
                <a:cubicBezTo>
                  <a:pt x="1115179" y="782118"/>
                  <a:pt x="1105844" y="859380"/>
                  <a:pt x="1099863" y="935764"/>
                </a:cubicBezTo>
                <a:cubicBezTo>
                  <a:pt x="1093518" y="1025598"/>
                  <a:pt x="1090674" y="1115797"/>
                  <a:pt x="1088048" y="1205704"/>
                </a:cubicBezTo>
                <a:cubicBezTo>
                  <a:pt x="1084329" y="1224563"/>
                  <a:pt x="1062376" y="1228729"/>
                  <a:pt x="1046768" y="1233334"/>
                </a:cubicBezTo>
                <a:cubicBezTo>
                  <a:pt x="1023575" y="1239767"/>
                  <a:pt x="1000382" y="1246199"/>
                  <a:pt x="977335" y="1253216"/>
                </a:cubicBezTo>
                <a:cubicBezTo>
                  <a:pt x="940650" y="1264546"/>
                  <a:pt x="904110" y="1276826"/>
                  <a:pt x="867060" y="1286986"/>
                </a:cubicBezTo>
                <a:cubicBezTo>
                  <a:pt x="847660" y="1290714"/>
                  <a:pt x="822862" y="1305114"/>
                  <a:pt x="808494" y="1285012"/>
                </a:cubicBezTo>
                <a:cubicBezTo>
                  <a:pt x="800691" y="1273025"/>
                  <a:pt x="800326" y="1258187"/>
                  <a:pt x="799013" y="1244299"/>
                </a:cubicBezTo>
                <a:cubicBezTo>
                  <a:pt x="796898" y="1214329"/>
                  <a:pt x="797846" y="1184214"/>
                  <a:pt x="796460" y="1154172"/>
                </a:cubicBezTo>
                <a:cubicBezTo>
                  <a:pt x="793032" y="1101032"/>
                  <a:pt x="779540" y="1049281"/>
                  <a:pt x="767506" y="997675"/>
                </a:cubicBezTo>
                <a:cubicBezTo>
                  <a:pt x="753648" y="935545"/>
                  <a:pt x="727538" y="877580"/>
                  <a:pt x="703179" y="819104"/>
                </a:cubicBezTo>
                <a:cubicBezTo>
                  <a:pt x="688957" y="783799"/>
                  <a:pt x="675756" y="748056"/>
                  <a:pt x="658543" y="714066"/>
                </a:cubicBezTo>
                <a:cubicBezTo>
                  <a:pt x="625723" y="651862"/>
                  <a:pt x="572555" y="584250"/>
                  <a:pt x="501445" y="567803"/>
                </a:cubicBezTo>
                <a:cubicBezTo>
                  <a:pt x="486858" y="565537"/>
                  <a:pt x="469792" y="561590"/>
                  <a:pt x="457758" y="571604"/>
                </a:cubicBezTo>
                <a:cubicBezTo>
                  <a:pt x="434784" y="594921"/>
                  <a:pt x="421072" y="625475"/>
                  <a:pt x="404297" y="653251"/>
                </a:cubicBezTo>
                <a:cubicBezTo>
                  <a:pt x="389492" y="679712"/>
                  <a:pt x="373228" y="705368"/>
                  <a:pt x="361267" y="733217"/>
                </a:cubicBezTo>
                <a:cubicBezTo>
                  <a:pt x="329832" y="820712"/>
                  <a:pt x="313933" y="913178"/>
                  <a:pt x="298909" y="1004693"/>
                </a:cubicBezTo>
                <a:cubicBezTo>
                  <a:pt x="292782" y="1043068"/>
                  <a:pt x="287021" y="1081516"/>
                  <a:pt x="282207" y="1120110"/>
                </a:cubicBezTo>
                <a:cubicBezTo>
                  <a:pt x="276664" y="1165356"/>
                  <a:pt x="270538" y="1210675"/>
                  <a:pt x="263098" y="1255701"/>
                </a:cubicBezTo>
                <a:cubicBezTo>
                  <a:pt x="261713" y="1264838"/>
                  <a:pt x="261640" y="1275291"/>
                  <a:pt x="254930" y="1282381"/>
                </a:cubicBezTo>
                <a:cubicBezTo>
                  <a:pt x="239468" y="1297877"/>
                  <a:pt x="215473" y="1301313"/>
                  <a:pt x="194833" y="1305991"/>
                </a:cubicBezTo>
                <a:cubicBezTo>
                  <a:pt x="161575" y="1312789"/>
                  <a:pt x="127369" y="1308988"/>
                  <a:pt x="93820" y="1310742"/>
                </a:cubicBezTo>
                <a:cubicBezTo>
                  <a:pt x="73763" y="1310084"/>
                  <a:pt x="48455" y="1322876"/>
                  <a:pt x="31316" y="1309280"/>
                </a:cubicBezTo>
                <a:cubicBezTo>
                  <a:pt x="28" y="1274341"/>
                  <a:pt x="10311" y="1142331"/>
                  <a:pt x="4768" y="1091310"/>
                </a:cubicBezTo>
                <a:cubicBezTo>
                  <a:pt x="28" y="1007032"/>
                  <a:pt x="-4713" y="920853"/>
                  <a:pt x="9290" y="837305"/>
                </a:cubicBezTo>
                <a:cubicBezTo>
                  <a:pt x="24387" y="763625"/>
                  <a:pt x="56551" y="695281"/>
                  <a:pt x="90538" y="628691"/>
                </a:cubicBezTo>
                <a:cubicBezTo>
                  <a:pt x="124379" y="559397"/>
                  <a:pt x="165149" y="493977"/>
                  <a:pt x="216494" y="436305"/>
                </a:cubicBezTo>
                <a:cubicBezTo>
                  <a:pt x="309849" y="313286"/>
                  <a:pt x="464249" y="248231"/>
                  <a:pt x="617044" y="277835"/>
                </a:cubicBezTo>
                <a:cubicBezTo>
                  <a:pt x="716817" y="294427"/>
                  <a:pt x="799888" y="329147"/>
                  <a:pt x="874061" y="399246"/>
                </a:cubicBezTo>
                <a:cubicBezTo>
                  <a:pt x="938243" y="211099"/>
                  <a:pt x="1085277" y="24341"/>
                  <a:pt x="1294450" y="2778"/>
                </a:cubicBezTo>
                <a:cubicBezTo>
                  <a:pt x="1434555" y="-10964"/>
                  <a:pt x="1593404" y="27118"/>
                  <a:pt x="1714546" y="98459"/>
                </a:cubicBezTo>
                <a:cubicBezTo>
                  <a:pt x="1802795" y="151453"/>
                  <a:pt x="1879667" y="224183"/>
                  <a:pt x="1945161" y="302833"/>
                </a:cubicBezTo>
                <a:cubicBezTo>
                  <a:pt x="1972511" y="333899"/>
                  <a:pt x="2000445" y="364599"/>
                  <a:pt x="2024878" y="398003"/>
                </a:cubicBezTo>
                <a:cubicBezTo>
                  <a:pt x="2051279" y="434331"/>
                  <a:pt x="2073670" y="473291"/>
                  <a:pt x="2098322" y="510789"/>
                </a:cubicBezTo>
                <a:cubicBezTo>
                  <a:pt x="2145801" y="410283"/>
                  <a:pt x="2219829" y="326735"/>
                  <a:pt x="2296117" y="247281"/>
                </a:cubicBezTo>
                <a:cubicBezTo>
                  <a:pt x="2437097" y="97801"/>
                  <a:pt x="2649625" y="40349"/>
                  <a:pt x="2837429" y="135299"/>
                </a:cubicBezTo>
                <a:cubicBezTo>
                  <a:pt x="2875865" y="153427"/>
                  <a:pt x="2912915" y="174917"/>
                  <a:pt x="2946683" y="200719"/>
                </a:cubicBezTo>
                <a:cubicBezTo>
                  <a:pt x="2980670" y="227984"/>
                  <a:pt x="3010135" y="260292"/>
                  <a:pt x="3039600" y="292234"/>
                </a:cubicBezTo>
                <a:cubicBezTo>
                  <a:pt x="3134924" y="390182"/>
                  <a:pt x="3204430" y="520876"/>
                  <a:pt x="3206472" y="659830"/>
                </a:cubicBezTo>
                <a:cubicBezTo>
                  <a:pt x="3250669" y="633150"/>
                  <a:pt x="3303473" y="624233"/>
                  <a:pt x="3354526" y="625402"/>
                </a:cubicBezTo>
                <a:cubicBezTo>
                  <a:pt x="3412436" y="631250"/>
                  <a:pt x="3465531" y="663777"/>
                  <a:pt x="3509364" y="700617"/>
                </a:cubicBezTo>
                <a:cubicBezTo>
                  <a:pt x="3567127" y="756462"/>
                  <a:pt x="3599072" y="834600"/>
                  <a:pt x="3623942" y="909742"/>
                </a:cubicBezTo>
                <a:cubicBezTo>
                  <a:pt x="3656325" y="1021724"/>
                  <a:pt x="3649469" y="1141015"/>
                  <a:pt x="3630288" y="1254678"/>
                </a:cubicBezTo>
                <a:cubicBezTo>
                  <a:pt x="3621463" y="1310742"/>
                  <a:pt x="3610450" y="1366514"/>
                  <a:pt x="3603011" y="1422797"/>
                </a:cubicBezTo>
                <a:cubicBezTo>
                  <a:pt x="3600823" y="1439389"/>
                  <a:pt x="3599145" y="1456055"/>
                  <a:pt x="3597322" y="1472648"/>
                </a:cubicBezTo>
                <a:cubicBezTo>
                  <a:pt x="3596520" y="1479957"/>
                  <a:pt x="3594186" y="1487925"/>
                  <a:pt x="3588132" y="1492676"/>
                </a:cubicBezTo>
                <a:cubicBezTo>
                  <a:pt x="3580474" y="1498743"/>
                  <a:pt x="3570191" y="1498304"/>
                  <a:pt x="3560928" y="1497719"/>
                </a:cubicBezTo>
                <a:close/>
                <a:moveTo>
                  <a:pt x="3566252" y="1466069"/>
                </a:moveTo>
                <a:cubicBezTo>
                  <a:pt x="3582954" y="1300509"/>
                  <a:pt x="3636268" y="1134656"/>
                  <a:pt x="3605490" y="967633"/>
                </a:cubicBezTo>
                <a:cubicBezTo>
                  <a:pt x="3588862" y="886059"/>
                  <a:pt x="3547581" y="781387"/>
                  <a:pt x="3486974" y="723057"/>
                </a:cubicBezTo>
                <a:cubicBezTo>
                  <a:pt x="3452914" y="694258"/>
                  <a:pt x="3411560" y="669917"/>
                  <a:pt x="3368311" y="659172"/>
                </a:cubicBezTo>
                <a:cubicBezTo>
                  <a:pt x="3327979" y="653544"/>
                  <a:pt x="3285167" y="660049"/>
                  <a:pt x="3247241" y="674668"/>
                </a:cubicBezTo>
                <a:cubicBezTo>
                  <a:pt x="3231123" y="681466"/>
                  <a:pt x="3216755" y="691699"/>
                  <a:pt x="3200783" y="698716"/>
                </a:cubicBezTo>
                <a:cubicBezTo>
                  <a:pt x="3193927" y="701640"/>
                  <a:pt x="3184665" y="699447"/>
                  <a:pt x="3179997" y="693454"/>
                </a:cubicBezTo>
                <a:cubicBezTo>
                  <a:pt x="3173870" y="685559"/>
                  <a:pt x="3175840" y="675107"/>
                  <a:pt x="3175110" y="665824"/>
                </a:cubicBezTo>
                <a:cubicBezTo>
                  <a:pt x="3174673" y="645065"/>
                  <a:pt x="3173360" y="627449"/>
                  <a:pt x="3170953" y="607567"/>
                </a:cubicBezTo>
                <a:cubicBezTo>
                  <a:pt x="3152793" y="486083"/>
                  <a:pt x="3084308" y="379949"/>
                  <a:pt x="2998757" y="294720"/>
                </a:cubicBezTo>
                <a:cubicBezTo>
                  <a:pt x="2953393" y="242749"/>
                  <a:pt x="2899058" y="199915"/>
                  <a:pt x="2836845" y="170019"/>
                </a:cubicBezTo>
                <a:cubicBezTo>
                  <a:pt x="2773466" y="139466"/>
                  <a:pt x="2703231" y="115929"/>
                  <a:pt x="2632267" y="120169"/>
                </a:cubicBezTo>
                <a:cubicBezTo>
                  <a:pt x="2524107" y="125139"/>
                  <a:pt x="2419739" y="172432"/>
                  <a:pt x="2341627" y="246915"/>
                </a:cubicBezTo>
                <a:cubicBezTo>
                  <a:pt x="2283062" y="306123"/>
                  <a:pt x="2224351" y="366865"/>
                  <a:pt x="2177892" y="436305"/>
                </a:cubicBezTo>
                <a:cubicBezTo>
                  <a:pt x="2159950" y="463716"/>
                  <a:pt x="2143103" y="491930"/>
                  <a:pt x="2128443" y="521315"/>
                </a:cubicBezTo>
                <a:cubicBezTo>
                  <a:pt x="2120785" y="539296"/>
                  <a:pt x="2105907" y="568973"/>
                  <a:pt x="2084537" y="546971"/>
                </a:cubicBezTo>
                <a:cubicBezTo>
                  <a:pt x="2048143" y="494050"/>
                  <a:pt x="2017876" y="436744"/>
                  <a:pt x="1976596" y="387258"/>
                </a:cubicBezTo>
                <a:cubicBezTo>
                  <a:pt x="1911247" y="311093"/>
                  <a:pt x="1849254" y="234562"/>
                  <a:pt x="1768881" y="174405"/>
                </a:cubicBezTo>
                <a:cubicBezTo>
                  <a:pt x="1652115" y="80405"/>
                  <a:pt x="1501143" y="34282"/>
                  <a:pt x="1352505" y="31139"/>
                </a:cubicBezTo>
                <a:cubicBezTo>
                  <a:pt x="1186800" y="28069"/>
                  <a:pt x="1059896" y="124554"/>
                  <a:pt x="974345" y="260511"/>
                </a:cubicBezTo>
                <a:cubicBezTo>
                  <a:pt x="951881" y="298813"/>
                  <a:pt x="931168" y="338357"/>
                  <a:pt x="914612" y="379583"/>
                </a:cubicBezTo>
                <a:cubicBezTo>
                  <a:pt x="903745" y="398880"/>
                  <a:pt x="901484" y="455310"/>
                  <a:pt x="868519" y="435793"/>
                </a:cubicBezTo>
                <a:cubicBezTo>
                  <a:pt x="827530" y="401073"/>
                  <a:pt x="787490" y="363356"/>
                  <a:pt x="736582" y="343913"/>
                </a:cubicBezTo>
                <a:cubicBezTo>
                  <a:pt x="642717" y="305538"/>
                  <a:pt x="536599" y="287337"/>
                  <a:pt x="437628" y="316063"/>
                </a:cubicBezTo>
                <a:cubicBezTo>
                  <a:pt x="364111" y="336896"/>
                  <a:pt x="299200" y="382580"/>
                  <a:pt x="250627" y="440764"/>
                </a:cubicBezTo>
                <a:cubicBezTo>
                  <a:pt x="173171" y="523142"/>
                  <a:pt x="120149" y="623575"/>
                  <a:pt x="72815" y="725396"/>
                </a:cubicBezTo>
                <a:cubicBezTo>
                  <a:pt x="76243" y="727881"/>
                  <a:pt x="77191" y="732560"/>
                  <a:pt x="75149" y="736287"/>
                </a:cubicBezTo>
                <a:cubicBezTo>
                  <a:pt x="65522" y="754269"/>
                  <a:pt x="56478" y="771227"/>
                  <a:pt x="48018" y="788623"/>
                </a:cubicBezTo>
                <a:cubicBezTo>
                  <a:pt x="30878" y="840740"/>
                  <a:pt x="27378" y="896658"/>
                  <a:pt x="30368" y="951187"/>
                </a:cubicBezTo>
                <a:cubicBezTo>
                  <a:pt x="31972" y="1006081"/>
                  <a:pt x="34306" y="1061049"/>
                  <a:pt x="37661" y="1115870"/>
                </a:cubicBezTo>
                <a:cubicBezTo>
                  <a:pt x="40506" y="1171934"/>
                  <a:pt x="36275" y="1229460"/>
                  <a:pt x="51519" y="1283258"/>
                </a:cubicBezTo>
                <a:cubicBezTo>
                  <a:pt x="110595" y="1272221"/>
                  <a:pt x="174047" y="1288448"/>
                  <a:pt x="229987" y="1262134"/>
                </a:cubicBezTo>
                <a:cubicBezTo>
                  <a:pt x="253252" y="1114335"/>
                  <a:pt x="266235" y="964636"/>
                  <a:pt x="302701" y="819177"/>
                </a:cubicBezTo>
                <a:cubicBezTo>
                  <a:pt x="311818" y="782995"/>
                  <a:pt x="320278" y="746374"/>
                  <a:pt x="335594" y="712239"/>
                </a:cubicBezTo>
                <a:cubicBezTo>
                  <a:pt x="350691" y="679858"/>
                  <a:pt x="370165" y="649670"/>
                  <a:pt x="387450" y="618385"/>
                </a:cubicBezTo>
                <a:cubicBezTo>
                  <a:pt x="406704" y="588562"/>
                  <a:pt x="422020" y="547556"/>
                  <a:pt x="458414" y="535787"/>
                </a:cubicBezTo>
                <a:cubicBezTo>
                  <a:pt x="509540" y="525408"/>
                  <a:pt x="561104" y="551210"/>
                  <a:pt x="598300" y="584980"/>
                </a:cubicBezTo>
                <a:cubicBezTo>
                  <a:pt x="673422" y="646380"/>
                  <a:pt x="705731" y="739796"/>
                  <a:pt x="740739" y="826998"/>
                </a:cubicBezTo>
                <a:cubicBezTo>
                  <a:pt x="783478" y="920487"/>
                  <a:pt x="810172" y="1020481"/>
                  <a:pt x="825269" y="1122010"/>
                </a:cubicBezTo>
                <a:cubicBezTo>
                  <a:pt x="831906" y="1168572"/>
                  <a:pt x="825853" y="1216157"/>
                  <a:pt x="833073" y="1262645"/>
                </a:cubicBezTo>
                <a:cubicBezTo>
                  <a:pt x="908486" y="1243348"/>
                  <a:pt x="982149" y="1217546"/>
                  <a:pt x="1057051" y="1196421"/>
                </a:cubicBezTo>
                <a:cubicBezTo>
                  <a:pt x="1060625" y="1060537"/>
                  <a:pt x="1062230" y="923484"/>
                  <a:pt x="1086517" y="789428"/>
                </a:cubicBezTo>
                <a:cubicBezTo>
                  <a:pt x="1102489" y="704710"/>
                  <a:pt x="1137789" y="624744"/>
                  <a:pt x="1182935" y="551722"/>
                </a:cubicBezTo>
                <a:cubicBezTo>
                  <a:pt x="1218526" y="488495"/>
                  <a:pt x="1262432" y="430457"/>
                  <a:pt x="1316986" y="382434"/>
                </a:cubicBezTo>
                <a:cubicBezTo>
                  <a:pt x="1354328" y="346763"/>
                  <a:pt x="1399547" y="317160"/>
                  <a:pt x="1451913" y="311824"/>
                </a:cubicBezTo>
                <a:cubicBezTo>
                  <a:pt x="1661378" y="292161"/>
                  <a:pt x="1781864" y="451728"/>
                  <a:pt x="1865008" y="621455"/>
                </a:cubicBezTo>
                <a:cubicBezTo>
                  <a:pt x="1928314" y="751418"/>
                  <a:pt x="1955372" y="895342"/>
                  <a:pt x="1971490" y="1038024"/>
                </a:cubicBezTo>
                <a:cubicBezTo>
                  <a:pt x="1978419" y="1089629"/>
                  <a:pt x="1966458" y="1143135"/>
                  <a:pt x="1968792" y="1194375"/>
                </a:cubicBezTo>
                <a:cubicBezTo>
                  <a:pt x="2048727" y="1185311"/>
                  <a:pt x="2129173" y="1174419"/>
                  <a:pt x="2207941" y="1158923"/>
                </a:cubicBezTo>
                <a:cubicBezTo>
                  <a:pt x="2227049" y="1051474"/>
                  <a:pt x="2258556" y="947094"/>
                  <a:pt x="2291814" y="843299"/>
                </a:cubicBezTo>
                <a:cubicBezTo>
                  <a:pt x="2322008" y="736507"/>
                  <a:pt x="2360079" y="628764"/>
                  <a:pt x="2430679" y="541416"/>
                </a:cubicBezTo>
                <a:cubicBezTo>
                  <a:pt x="2466125" y="496243"/>
                  <a:pt x="2508937" y="456772"/>
                  <a:pt x="2559552" y="429288"/>
                </a:cubicBezTo>
                <a:cubicBezTo>
                  <a:pt x="2609439" y="400635"/>
                  <a:pt x="2665525" y="373882"/>
                  <a:pt x="2724455" y="383019"/>
                </a:cubicBezTo>
                <a:cubicBezTo>
                  <a:pt x="2847421" y="396176"/>
                  <a:pt x="2882429" y="501871"/>
                  <a:pt x="2900370" y="608225"/>
                </a:cubicBezTo>
                <a:cubicBezTo>
                  <a:pt x="2906934" y="645869"/>
                  <a:pt x="2902631" y="684024"/>
                  <a:pt x="2901245" y="721888"/>
                </a:cubicBezTo>
                <a:cubicBezTo>
                  <a:pt x="2899422" y="797102"/>
                  <a:pt x="2892858" y="872390"/>
                  <a:pt x="2875354" y="945778"/>
                </a:cubicBezTo>
                <a:cubicBezTo>
                  <a:pt x="2855297" y="1020116"/>
                  <a:pt x="2828896" y="1092699"/>
                  <a:pt x="2805849" y="1166160"/>
                </a:cubicBezTo>
                <a:cubicBezTo>
                  <a:pt x="2793814" y="1207459"/>
                  <a:pt x="2769163" y="1243494"/>
                  <a:pt x="2755816" y="1283989"/>
                </a:cubicBezTo>
                <a:cubicBezTo>
                  <a:pt x="2824665" y="1282966"/>
                  <a:pt x="2892275" y="1301167"/>
                  <a:pt x="2960978" y="1300655"/>
                </a:cubicBezTo>
                <a:cubicBezTo>
                  <a:pt x="2982785" y="1217473"/>
                  <a:pt x="3005540" y="1133340"/>
                  <a:pt x="3049373" y="1058710"/>
                </a:cubicBezTo>
                <a:cubicBezTo>
                  <a:pt x="3084016" y="994752"/>
                  <a:pt x="3119681" y="927285"/>
                  <a:pt x="3166213" y="871294"/>
                </a:cubicBezTo>
                <a:cubicBezTo>
                  <a:pt x="3296909" y="734387"/>
                  <a:pt x="3410029" y="833138"/>
                  <a:pt x="3419802" y="994240"/>
                </a:cubicBezTo>
                <a:cubicBezTo>
                  <a:pt x="3422500" y="1074279"/>
                  <a:pt x="3416739" y="1155196"/>
                  <a:pt x="3398724" y="1233407"/>
                </a:cubicBezTo>
                <a:cubicBezTo>
                  <a:pt x="3383335" y="1306137"/>
                  <a:pt x="3353870" y="1374773"/>
                  <a:pt x="3333011" y="1445895"/>
                </a:cubicBezTo>
                <a:cubicBezTo>
                  <a:pt x="3411269" y="1443410"/>
                  <a:pt x="3488578" y="1459564"/>
                  <a:pt x="3566252" y="146606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0" name="Google Shape;40;p2"/>
          <p:cNvSpPr/>
          <p:nvPr/>
        </p:nvSpPr>
        <p:spPr>
          <a:xfrm>
            <a:off x="1684087" y="4693836"/>
            <a:ext cx="1792740" cy="717499"/>
          </a:xfrm>
          <a:custGeom>
            <a:avLst/>
            <a:gdLst/>
            <a:ahLst/>
            <a:cxnLst/>
            <a:rect l="l" t="t" r="r" b="b"/>
            <a:pathLst>
              <a:path w="3585480" h="1434998" extrusionOk="0">
                <a:moveTo>
                  <a:pt x="3576053" y="936563"/>
                </a:moveTo>
                <a:cubicBezTo>
                  <a:pt x="3606904" y="1103585"/>
                  <a:pt x="3553590" y="1269438"/>
                  <a:pt x="3536815" y="1434998"/>
                </a:cubicBezTo>
                <a:cubicBezTo>
                  <a:pt x="3459141" y="1428493"/>
                  <a:pt x="3381831" y="1412339"/>
                  <a:pt x="3303501" y="1414970"/>
                </a:cubicBezTo>
                <a:cubicBezTo>
                  <a:pt x="3324360" y="1343849"/>
                  <a:pt x="3353825" y="1275212"/>
                  <a:pt x="3369214" y="1202556"/>
                </a:cubicBezTo>
                <a:cubicBezTo>
                  <a:pt x="3387229" y="1124417"/>
                  <a:pt x="3392990" y="1043501"/>
                  <a:pt x="3390292" y="963389"/>
                </a:cubicBezTo>
                <a:cubicBezTo>
                  <a:pt x="3380446" y="802287"/>
                  <a:pt x="3267399" y="703535"/>
                  <a:pt x="3136702" y="840443"/>
                </a:cubicBezTo>
                <a:cubicBezTo>
                  <a:pt x="3090171" y="896433"/>
                  <a:pt x="3054506" y="963900"/>
                  <a:pt x="3019863" y="1027858"/>
                </a:cubicBezTo>
                <a:cubicBezTo>
                  <a:pt x="2976030" y="1102489"/>
                  <a:pt x="2953275" y="1186621"/>
                  <a:pt x="2931468" y="1269803"/>
                </a:cubicBezTo>
                <a:cubicBezTo>
                  <a:pt x="2862765" y="1270242"/>
                  <a:pt x="2795228" y="1252041"/>
                  <a:pt x="2726379" y="1253138"/>
                </a:cubicBezTo>
                <a:cubicBezTo>
                  <a:pt x="2739726" y="1212570"/>
                  <a:pt x="2764377" y="1176607"/>
                  <a:pt x="2776411" y="1135308"/>
                </a:cubicBezTo>
                <a:cubicBezTo>
                  <a:pt x="2799458" y="1061848"/>
                  <a:pt x="2825860" y="989264"/>
                  <a:pt x="2845917" y="914926"/>
                </a:cubicBezTo>
                <a:cubicBezTo>
                  <a:pt x="2863421" y="841539"/>
                  <a:pt x="2869912" y="766251"/>
                  <a:pt x="2871808" y="691036"/>
                </a:cubicBezTo>
                <a:cubicBezTo>
                  <a:pt x="2873194" y="653100"/>
                  <a:pt x="2877424" y="614944"/>
                  <a:pt x="2870933" y="577373"/>
                </a:cubicBezTo>
                <a:cubicBezTo>
                  <a:pt x="2852919" y="471020"/>
                  <a:pt x="2817911" y="365324"/>
                  <a:pt x="2695018" y="352167"/>
                </a:cubicBezTo>
                <a:cubicBezTo>
                  <a:pt x="2636087" y="342957"/>
                  <a:pt x="2579929" y="369783"/>
                  <a:pt x="2530115" y="398436"/>
                </a:cubicBezTo>
                <a:cubicBezTo>
                  <a:pt x="2479499" y="425920"/>
                  <a:pt x="2436688" y="465391"/>
                  <a:pt x="2401242" y="510564"/>
                </a:cubicBezTo>
                <a:cubicBezTo>
                  <a:pt x="2330642" y="597840"/>
                  <a:pt x="2292644" y="705582"/>
                  <a:pt x="2262377" y="812447"/>
                </a:cubicBezTo>
                <a:cubicBezTo>
                  <a:pt x="2229192" y="916242"/>
                  <a:pt x="2197612" y="1020549"/>
                  <a:pt x="2178503" y="1128072"/>
                </a:cubicBezTo>
                <a:cubicBezTo>
                  <a:pt x="2099735" y="1143568"/>
                  <a:pt x="2019290" y="1154459"/>
                  <a:pt x="1939355" y="1163523"/>
                </a:cubicBezTo>
                <a:cubicBezTo>
                  <a:pt x="1937094" y="1112283"/>
                  <a:pt x="1949055" y="1058778"/>
                  <a:pt x="1942126" y="1007173"/>
                </a:cubicBezTo>
                <a:cubicBezTo>
                  <a:pt x="1926008" y="864491"/>
                  <a:pt x="1898950" y="720567"/>
                  <a:pt x="1835643" y="590603"/>
                </a:cubicBezTo>
                <a:cubicBezTo>
                  <a:pt x="1752499" y="420877"/>
                  <a:pt x="1632013" y="261237"/>
                  <a:pt x="1422549" y="280972"/>
                </a:cubicBezTo>
                <a:cubicBezTo>
                  <a:pt x="1370110" y="286308"/>
                  <a:pt x="1324964" y="315985"/>
                  <a:pt x="1287622" y="351582"/>
                </a:cubicBezTo>
                <a:cubicBezTo>
                  <a:pt x="1233068" y="399606"/>
                  <a:pt x="1189089" y="457570"/>
                  <a:pt x="1153570" y="520871"/>
                </a:cubicBezTo>
                <a:cubicBezTo>
                  <a:pt x="1108424" y="593893"/>
                  <a:pt x="1073125" y="673859"/>
                  <a:pt x="1057152" y="758576"/>
                </a:cubicBezTo>
                <a:cubicBezTo>
                  <a:pt x="1032865" y="892632"/>
                  <a:pt x="1031261" y="1029686"/>
                  <a:pt x="1027687" y="1165570"/>
                </a:cubicBezTo>
                <a:cubicBezTo>
                  <a:pt x="952785" y="1186621"/>
                  <a:pt x="879122" y="1212424"/>
                  <a:pt x="803709" y="1231721"/>
                </a:cubicBezTo>
                <a:cubicBezTo>
                  <a:pt x="796488" y="1185232"/>
                  <a:pt x="802469" y="1137720"/>
                  <a:pt x="795905" y="1091086"/>
                </a:cubicBezTo>
                <a:cubicBezTo>
                  <a:pt x="780808" y="989484"/>
                  <a:pt x="754114" y="889562"/>
                  <a:pt x="711375" y="796074"/>
                </a:cubicBezTo>
                <a:cubicBezTo>
                  <a:pt x="676367" y="708871"/>
                  <a:pt x="644057" y="615383"/>
                  <a:pt x="568936" y="553983"/>
                </a:cubicBezTo>
                <a:cubicBezTo>
                  <a:pt x="531740" y="520213"/>
                  <a:pt x="480103" y="494410"/>
                  <a:pt x="429050" y="504790"/>
                </a:cubicBezTo>
                <a:cubicBezTo>
                  <a:pt x="392656" y="516558"/>
                  <a:pt x="377340" y="557564"/>
                  <a:pt x="358086" y="587387"/>
                </a:cubicBezTo>
                <a:cubicBezTo>
                  <a:pt x="340800" y="618599"/>
                  <a:pt x="321400" y="648860"/>
                  <a:pt x="306230" y="681241"/>
                </a:cubicBezTo>
                <a:cubicBezTo>
                  <a:pt x="290841" y="715377"/>
                  <a:pt x="282381" y="751997"/>
                  <a:pt x="273337" y="788180"/>
                </a:cubicBezTo>
                <a:cubicBezTo>
                  <a:pt x="236797" y="933566"/>
                  <a:pt x="223815" y="1083338"/>
                  <a:pt x="200549" y="1231063"/>
                </a:cubicBezTo>
                <a:cubicBezTo>
                  <a:pt x="144610" y="1257304"/>
                  <a:pt x="81157" y="1241150"/>
                  <a:pt x="22081" y="1252114"/>
                </a:cubicBezTo>
                <a:cubicBezTo>
                  <a:pt x="6838" y="1198316"/>
                  <a:pt x="11068" y="1140790"/>
                  <a:pt x="8224" y="1084727"/>
                </a:cubicBezTo>
                <a:cubicBezTo>
                  <a:pt x="4869" y="1029905"/>
                  <a:pt x="2535" y="975011"/>
                  <a:pt x="931" y="920043"/>
                </a:cubicBezTo>
                <a:cubicBezTo>
                  <a:pt x="-1987" y="865514"/>
                  <a:pt x="1441" y="809523"/>
                  <a:pt x="18581" y="757480"/>
                </a:cubicBezTo>
                <a:cubicBezTo>
                  <a:pt x="27041" y="740083"/>
                  <a:pt x="36085" y="723125"/>
                  <a:pt x="45712" y="705144"/>
                </a:cubicBezTo>
                <a:cubicBezTo>
                  <a:pt x="47754" y="701416"/>
                  <a:pt x="46806" y="696664"/>
                  <a:pt x="43378" y="694252"/>
                </a:cubicBezTo>
                <a:cubicBezTo>
                  <a:pt x="90712" y="592431"/>
                  <a:pt x="143807" y="491998"/>
                  <a:pt x="221190" y="409693"/>
                </a:cubicBezTo>
                <a:cubicBezTo>
                  <a:pt x="269763" y="351509"/>
                  <a:pt x="334674" y="305752"/>
                  <a:pt x="408191" y="284993"/>
                </a:cubicBezTo>
                <a:cubicBezTo>
                  <a:pt x="507161" y="256266"/>
                  <a:pt x="613280" y="274467"/>
                  <a:pt x="707145" y="312842"/>
                </a:cubicBezTo>
                <a:cubicBezTo>
                  <a:pt x="758052" y="332212"/>
                  <a:pt x="798093" y="370002"/>
                  <a:pt x="839081" y="404723"/>
                </a:cubicBezTo>
                <a:cubicBezTo>
                  <a:pt x="872047" y="424239"/>
                  <a:pt x="874308" y="367810"/>
                  <a:pt x="885175" y="348512"/>
                </a:cubicBezTo>
                <a:cubicBezTo>
                  <a:pt x="901731" y="307287"/>
                  <a:pt x="922444" y="267669"/>
                  <a:pt x="944908" y="229440"/>
                </a:cubicBezTo>
                <a:cubicBezTo>
                  <a:pt x="1030386" y="93557"/>
                  <a:pt x="1157363" y="-2929"/>
                  <a:pt x="1323068" y="68"/>
                </a:cubicBezTo>
                <a:cubicBezTo>
                  <a:pt x="1471706" y="3138"/>
                  <a:pt x="1622678" y="49261"/>
                  <a:pt x="1739444" y="143334"/>
                </a:cubicBezTo>
                <a:cubicBezTo>
                  <a:pt x="1819817" y="203492"/>
                  <a:pt x="1881810" y="280022"/>
                  <a:pt x="1947159" y="356187"/>
                </a:cubicBezTo>
                <a:cubicBezTo>
                  <a:pt x="1988439" y="405673"/>
                  <a:pt x="2018706" y="462979"/>
                  <a:pt x="2055100" y="515900"/>
                </a:cubicBezTo>
                <a:cubicBezTo>
                  <a:pt x="2076470" y="537829"/>
                  <a:pt x="2091348" y="508225"/>
                  <a:pt x="2099006" y="490171"/>
                </a:cubicBezTo>
                <a:cubicBezTo>
                  <a:pt x="2113593" y="460787"/>
                  <a:pt x="2130440" y="432572"/>
                  <a:pt x="2148382" y="405161"/>
                </a:cubicBezTo>
                <a:cubicBezTo>
                  <a:pt x="2194840" y="335648"/>
                  <a:pt x="2253552" y="274979"/>
                  <a:pt x="2312117" y="215772"/>
                </a:cubicBezTo>
                <a:cubicBezTo>
                  <a:pt x="2390229" y="141288"/>
                  <a:pt x="2494597" y="93995"/>
                  <a:pt x="2602757" y="89025"/>
                </a:cubicBezTo>
                <a:cubicBezTo>
                  <a:pt x="2673648" y="84785"/>
                  <a:pt x="2743883" y="108322"/>
                  <a:pt x="2807262" y="138876"/>
                </a:cubicBezTo>
                <a:cubicBezTo>
                  <a:pt x="2869474" y="168771"/>
                  <a:pt x="2923810" y="211605"/>
                  <a:pt x="2969174" y="263576"/>
                </a:cubicBezTo>
                <a:cubicBezTo>
                  <a:pt x="3054725" y="348805"/>
                  <a:pt x="3123137" y="454939"/>
                  <a:pt x="3141370" y="576423"/>
                </a:cubicBezTo>
                <a:cubicBezTo>
                  <a:pt x="3143850" y="596305"/>
                  <a:pt x="3145090" y="613848"/>
                  <a:pt x="3145527" y="634680"/>
                </a:cubicBezTo>
                <a:cubicBezTo>
                  <a:pt x="3146184" y="643963"/>
                  <a:pt x="3144215" y="654415"/>
                  <a:pt x="3150414" y="662310"/>
                </a:cubicBezTo>
                <a:cubicBezTo>
                  <a:pt x="3155009" y="668304"/>
                  <a:pt x="3164271" y="670496"/>
                  <a:pt x="3171200" y="667573"/>
                </a:cubicBezTo>
                <a:cubicBezTo>
                  <a:pt x="3187172" y="660555"/>
                  <a:pt x="3201540" y="650322"/>
                  <a:pt x="3217731" y="643524"/>
                </a:cubicBezTo>
                <a:cubicBezTo>
                  <a:pt x="3255657" y="628832"/>
                  <a:pt x="3298396" y="622400"/>
                  <a:pt x="3338801" y="628028"/>
                </a:cubicBezTo>
                <a:cubicBezTo>
                  <a:pt x="3382050" y="638700"/>
                  <a:pt x="3423404" y="663114"/>
                  <a:pt x="3457463" y="691840"/>
                </a:cubicBezTo>
                <a:cubicBezTo>
                  <a:pt x="3518071" y="750316"/>
                  <a:pt x="3559351" y="854989"/>
                  <a:pt x="3576053" y="936563"/>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 name="Google Shape;41;p2"/>
          <p:cNvSpPr/>
          <p:nvPr/>
        </p:nvSpPr>
        <p:spPr>
          <a:xfrm rot="-975612">
            <a:off x="-389047" y="-74287"/>
            <a:ext cx="1928838" cy="1186210"/>
          </a:xfrm>
          <a:custGeom>
            <a:avLst/>
            <a:gdLst/>
            <a:ahLst/>
            <a:cxnLst/>
            <a:rect l="l" t="t" r="r" b="b"/>
            <a:pathLst>
              <a:path w="3857675" h="2372419" extrusionOk="0">
                <a:moveTo>
                  <a:pt x="3706564" y="2009501"/>
                </a:moveTo>
                <a:cubicBezTo>
                  <a:pt x="3724310" y="1959844"/>
                  <a:pt x="3745915" y="1907716"/>
                  <a:pt x="3734341" y="1854121"/>
                </a:cubicBezTo>
                <a:cubicBezTo>
                  <a:pt x="3728014" y="1822922"/>
                  <a:pt x="3711348" y="1795120"/>
                  <a:pt x="3695685" y="1767936"/>
                </a:cubicBezTo>
                <a:cubicBezTo>
                  <a:pt x="3679404" y="1739749"/>
                  <a:pt x="3661967" y="1711793"/>
                  <a:pt x="3640285" y="1687389"/>
                </a:cubicBezTo>
                <a:cubicBezTo>
                  <a:pt x="3624622" y="1669704"/>
                  <a:pt x="3605950" y="1657039"/>
                  <a:pt x="3585426" y="1648004"/>
                </a:cubicBezTo>
                <a:cubicBezTo>
                  <a:pt x="3585812" y="1647000"/>
                  <a:pt x="3586197" y="1645996"/>
                  <a:pt x="3586275" y="1644837"/>
                </a:cubicBezTo>
                <a:cubicBezTo>
                  <a:pt x="3586660" y="1634180"/>
                  <a:pt x="3586275" y="1623446"/>
                  <a:pt x="3586197" y="1612788"/>
                </a:cubicBezTo>
                <a:cubicBezTo>
                  <a:pt x="3586120" y="1608695"/>
                  <a:pt x="3584114" y="1604989"/>
                  <a:pt x="3580796" y="1602672"/>
                </a:cubicBezTo>
                <a:cubicBezTo>
                  <a:pt x="3583034" y="1599737"/>
                  <a:pt x="3584500" y="1596030"/>
                  <a:pt x="3584731" y="1591551"/>
                </a:cubicBezTo>
                <a:cubicBezTo>
                  <a:pt x="3578250" y="1457177"/>
                  <a:pt x="3561044" y="1322648"/>
                  <a:pt x="3530644" y="1191518"/>
                </a:cubicBezTo>
                <a:cubicBezTo>
                  <a:pt x="3497157" y="1060001"/>
                  <a:pt x="3466680" y="926940"/>
                  <a:pt x="3412978" y="801833"/>
                </a:cubicBezTo>
                <a:cubicBezTo>
                  <a:pt x="3368998" y="710010"/>
                  <a:pt x="3327333" y="615099"/>
                  <a:pt x="3271779" y="529069"/>
                </a:cubicBezTo>
                <a:cubicBezTo>
                  <a:pt x="3226410" y="463503"/>
                  <a:pt x="3177955" y="399328"/>
                  <a:pt x="3121552" y="342876"/>
                </a:cubicBezTo>
                <a:cubicBezTo>
                  <a:pt x="3051416" y="279086"/>
                  <a:pt x="2970554" y="227576"/>
                  <a:pt x="2888998" y="179850"/>
                </a:cubicBezTo>
                <a:cubicBezTo>
                  <a:pt x="2798183" y="126101"/>
                  <a:pt x="2697492" y="94129"/>
                  <a:pt x="2595875" y="67872"/>
                </a:cubicBezTo>
                <a:cubicBezTo>
                  <a:pt x="2513084" y="45476"/>
                  <a:pt x="2429599" y="24316"/>
                  <a:pt x="2344031" y="16130"/>
                </a:cubicBezTo>
                <a:cubicBezTo>
                  <a:pt x="2238170" y="5318"/>
                  <a:pt x="2131615" y="-4103"/>
                  <a:pt x="2025137" y="1843"/>
                </a:cubicBezTo>
                <a:cubicBezTo>
                  <a:pt x="1901376" y="7095"/>
                  <a:pt x="1779698" y="32734"/>
                  <a:pt x="1658251" y="55516"/>
                </a:cubicBezTo>
                <a:cubicBezTo>
                  <a:pt x="1442594" y="95365"/>
                  <a:pt x="1233265" y="171896"/>
                  <a:pt x="1043148" y="281249"/>
                </a:cubicBezTo>
                <a:cubicBezTo>
                  <a:pt x="968690" y="327662"/>
                  <a:pt x="898708" y="381875"/>
                  <a:pt x="833509" y="440567"/>
                </a:cubicBezTo>
                <a:cubicBezTo>
                  <a:pt x="782971" y="489297"/>
                  <a:pt x="736753" y="542661"/>
                  <a:pt x="692079" y="596796"/>
                </a:cubicBezTo>
                <a:cubicBezTo>
                  <a:pt x="560602" y="770942"/>
                  <a:pt x="446408" y="958371"/>
                  <a:pt x="348726" y="1153445"/>
                </a:cubicBezTo>
                <a:cubicBezTo>
                  <a:pt x="343016" y="1166187"/>
                  <a:pt x="337846" y="1179084"/>
                  <a:pt x="332908" y="1192136"/>
                </a:cubicBezTo>
                <a:cubicBezTo>
                  <a:pt x="308989" y="1241869"/>
                  <a:pt x="297261" y="1296237"/>
                  <a:pt x="279592" y="1348133"/>
                </a:cubicBezTo>
                <a:cubicBezTo>
                  <a:pt x="261537" y="1403968"/>
                  <a:pt x="233915" y="1463123"/>
                  <a:pt x="240550" y="1522742"/>
                </a:cubicBezTo>
                <a:cubicBezTo>
                  <a:pt x="231677" y="1538651"/>
                  <a:pt x="224964" y="1555872"/>
                  <a:pt x="221106" y="1574252"/>
                </a:cubicBezTo>
                <a:cubicBezTo>
                  <a:pt x="138702" y="1557494"/>
                  <a:pt x="46421" y="1608078"/>
                  <a:pt x="14323" y="1685536"/>
                </a:cubicBezTo>
                <a:cubicBezTo>
                  <a:pt x="-14534" y="1753650"/>
                  <a:pt x="512" y="1841919"/>
                  <a:pt x="56760" y="1891576"/>
                </a:cubicBezTo>
                <a:cubicBezTo>
                  <a:pt x="105138" y="1937449"/>
                  <a:pt x="176046" y="1938298"/>
                  <a:pt x="238004" y="1950654"/>
                </a:cubicBezTo>
                <a:cubicBezTo>
                  <a:pt x="347260" y="1967799"/>
                  <a:pt x="457827" y="1970424"/>
                  <a:pt x="567391" y="1984016"/>
                </a:cubicBezTo>
                <a:cubicBezTo>
                  <a:pt x="663376" y="1989731"/>
                  <a:pt x="760055" y="2000079"/>
                  <a:pt x="851719" y="2030661"/>
                </a:cubicBezTo>
                <a:cubicBezTo>
                  <a:pt x="910436" y="2043558"/>
                  <a:pt x="970002" y="2051976"/>
                  <a:pt x="1027639" y="2069892"/>
                </a:cubicBezTo>
                <a:cubicBezTo>
                  <a:pt x="1089365" y="2085569"/>
                  <a:pt x="1153715" y="2085646"/>
                  <a:pt x="1215750" y="2100474"/>
                </a:cubicBezTo>
                <a:cubicBezTo>
                  <a:pt x="1273464" y="2106652"/>
                  <a:pt x="1331718" y="2106420"/>
                  <a:pt x="1389124" y="2116614"/>
                </a:cubicBezTo>
                <a:cubicBezTo>
                  <a:pt x="1435496" y="2118468"/>
                  <a:pt x="1503935" y="2125495"/>
                  <a:pt x="1530169" y="2078232"/>
                </a:cubicBezTo>
                <a:cubicBezTo>
                  <a:pt x="1563192" y="1998380"/>
                  <a:pt x="1544752" y="1863543"/>
                  <a:pt x="1440666" y="1853735"/>
                </a:cubicBezTo>
                <a:cubicBezTo>
                  <a:pt x="1456406" y="1772030"/>
                  <a:pt x="1416052" y="1692718"/>
                  <a:pt x="1367674" y="1629469"/>
                </a:cubicBezTo>
                <a:cubicBezTo>
                  <a:pt x="1324543" y="1568538"/>
                  <a:pt x="1254560" y="1517105"/>
                  <a:pt x="1176940" y="1521816"/>
                </a:cubicBezTo>
                <a:cubicBezTo>
                  <a:pt x="1169687" y="1522279"/>
                  <a:pt x="1162511" y="1523283"/>
                  <a:pt x="1155335" y="1524364"/>
                </a:cubicBezTo>
                <a:cubicBezTo>
                  <a:pt x="1168992" y="1496949"/>
                  <a:pt x="1186430" y="1471541"/>
                  <a:pt x="1202402" y="1445825"/>
                </a:cubicBezTo>
                <a:cubicBezTo>
                  <a:pt x="1202942" y="1444203"/>
                  <a:pt x="1202942" y="1442504"/>
                  <a:pt x="1202787" y="1440882"/>
                </a:cubicBezTo>
                <a:cubicBezTo>
                  <a:pt x="1281720" y="1335622"/>
                  <a:pt x="1364588" y="1230980"/>
                  <a:pt x="1472918" y="1154295"/>
                </a:cubicBezTo>
                <a:cubicBezTo>
                  <a:pt x="1515972" y="1120933"/>
                  <a:pt x="1561032" y="1090197"/>
                  <a:pt x="1609641" y="1065561"/>
                </a:cubicBezTo>
                <a:cubicBezTo>
                  <a:pt x="1668127" y="1033976"/>
                  <a:pt x="1724684" y="1000923"/>
                  <a:pt x="1789883" y="984319"/>
                </a:cubicBezTo>
                <a:cubicBezTo>
                  <a:pt x="1895589" y="959143"/>
                  <a:pt x="2007314" y="957058"/>
                  <a:pt x="2114023" y="976905"/>
                </a:cubicBezTo>
                <a:cubicBezTo>
                  <a:pt x="2202678" y="998915"/>
                  <a:pt x="2290406" y="1032122"/>
                  <a:pt x="2367179" y="1082242"/>
                </a:cubicBezTo>
                <a:cubicBezTo>
                  <a:pt x="2460540" y="1145414"/>
                  <a:pt x="2547960" y="1226270"/>
                  <a:pt x="2613313" y="1319096"/>
                </a:cubicBezTo>
                <a:cubicBezTo>
                  <a:pt x="2674267" y="1411536"/>
                  <a:pt x="2723185" y="1511390"/>
                  <a:pt x="2767088" y="1613329"/>
                </a:cubicBezTo>
                <a:cubicBezTo>
                  <a:pt x="2768786" y="1617036"/>
                  <a:pt x="2771101" y="1619662"/>
                  <a:pt x="2773724" y="1621515"/>
                </a:cubicBezTo>
                <a:cubicBezTo>
                  <a:pt x="2774418" y="1631554"/>
                  <a:pt x="2778894" y="1640976"/>
                  <a:pt x="2781131" y="1651556"/>
                </a:cubicBezTo>
                <a:cubicBezTo>
                  <a:pt x="2762999" y="1652637"/>
                  <a:pt x="2744172" y="1655495"/>
                  <a:pt x="2724111" y="1660051"/>
                </a:cubicBezTo>
                <a:cubicBezTo>
                  <a:pt x="2604131" y="1678431"/>
                  <a:pt x="2497035" y="1788788"/>
                  <a:pt x="2500585" y="1913354"/>
                </a:cubicBezTo>
                <a:cubicBezTo>
                  <a:pt x="2435386" y="1940152"/>
                  <a:pt x="2360543" y="1953589"/>
                  <a:pt x="2311085" y="2008497"/>
                </a:cubicBezTo>
                <a:cubicBezTo>
                  <a:pt x="2268185" y="2063328"/>
                  <a:pt x="2239482" y="2144261"/>
                  <a:pt x="2240331" y="2219634"/>
                </a:cubicBezTo>
                <a:cubicBezTo>
                  <a:pt x="2251982" y="2220252"/>
                  <a:pt x="2263556" y="2220716"/>
                  <a:pt x="2275206" y="2221102"/>
                </a:cubicBezTo>
                <a:cubicBezTo>
                  <a:pt x="2276904" y="2222724"/>
                  <a:pt x="2278755" y="2224114"/>
                  <a:pt x="2280607" y="2225504"/>
                </a:cubicBezTo>
                <a:cubicBezTo>
                  <a:pt x="2280144" y="2225967"/>
                  <a:pt x="2279913" y="2226508"/>
                  <a:pt x="2279913" y="2227203"/>
                </a:cubicBezTo>
                <a:cubicBezTo>
                  <a:pt x="2279913" y="2228515"/>
                  <a:pt x="2280993" y="2229597"/>
                  <a:pt x="2282305" y="2229597"/>
                </a:cubicBezTo>
                <a:cubicBezTo>
                  <a:pt x="2283308" y="2229597"/>
                  <a:pt x="2284002" y="2228902"/>
                  <a:pt x="2284311" y="2228052"/>
                </a:cubicBezTo>
                <a:cubicBezTo>
                  <a:pt x="2302289" y="2239250"/>
                  <a:pt x="2325050" y="2240717"/>
                  <a:pt x="2345806" y="2243266"/>
                </a:cubicBezTo>
                <a:cubicBezTo>
                  <a:pt x="2378444" y="2247281"/>
                  <a:pt x="2411159" y="2249521"/>
                  <a:pt x="2444028" y="2249830"/>
                </a:cubicBezTo>
                <a:cubicBezTo>
                  <a:pt x="2602973" y="2250911"/>
                  <a:pt x="2761379" y="2268750"/>
                  <a:pt x="2919398" y="2285895"/>
                </a:cubicBezTo>
                <a:cubicBezTo>
                  <a:pt x="2969242" y="2290065"/>
                  <a:pt x="3018778" y="2297556"/>
                  <a:pt x="3068236" y="2304584"/>
                </a:cubicBezTo>
                <a:cubicBezTo>
                  <a:pt x="3148866" y="2315859"/>
                  <a:pt x="3230422" y="2320569"/>
                  <a:pt x="3310589" y="2335088"/>
                </a:cubicBezTo>
                <a:cubicBezTo>
                  <a:pt x="3447082" y="2347985"/>
                  <a:pt x="3583420" y="2367678"/>
                  <a:pt x="3720607" y="2371848"/>
                </a:cubicBezTo>
                <a:cubicBezTo>
                  <a:pt x="3756871" y="2376404"/>
                  <a:pt x="3786268" y="2353159"/>
                  <a:pt x="3803397" y="2323041"/>
                </a:cubicBezTo>
                <a:cubicBezTo>
                  <a:pt x="3826390" y="2291378"/>
                  <a:pt x="3840896" y="2254309"/>
                  <a:pt x="3846220" y="2215696"/>
                </a:cubicBezTo>
                <a:cubicBezTo>
                  <a:pt x="3846066" y="2215155"/>
                  <a:pt x="3846143" y="2214769"/>
                  <a:pt x="3846220" y="2214383"/>
                </a:cubicBezTo>
                <a:cubicBezTo>
                  <a:pt x="3879475" y="2107579"/>
                  <a:pt x="3842516" y="2025332"/>
                  <a:pt x="3706564" y="20095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 name="Google Shape;42;p2"/>
          <p:cNvSpPr/>
          <p:nvPr/>
        </p:nvSpPr>
        <p:spPr>
          <a:xfrm rot="-975612">
            <a:off x="-389047" y="-74287"/>
            <a:ext cx="1928838" cy="1186210"/>
          </a:xfrm>
          <a:custGeom>
            <a:avLst/>
            <a:gdLst/>
            <a:ahLst/>
            <a:cxnLst/>
            <a:rect l="l" t="t" r="r" b="b"/>
            <a:pathLst>
              <a:path w="3857675" h="2372419" extrusionOk="0">
                <a:moveTo>
                  <a:pt x="3846220" y="2214383"/>
                </a:moveTo>
                <a:cubicBezTo>
                  <a:pt x="3879475" y="2107579"/>
                  <a:pt x="3842516" y="2025332"/>
                  <a:pt x="3706564" y="2009501"/>
                </a:cubicBezTo>
                <a:cubicBezTo>
                  <a:pt x="3724310" y="1959844"/>
                  <a:pt x="3745915" y="1907716"/>
                  <a:pt x="3734341" y="1854121"/>
                </a:cubicBezTo>
                <a:cubicBezTo>
                  <a:pt x="3728014" y="1822922"/>
                  <a:pt x="3711348" y="1795120"/>
                  <a:pt x="3695685" y="1767936"/>
                </a:cubicBezTo>
                <a:cubicBezTo>
                  <a:pt x="3679404" y="1739749"/>
                  <a:pt x="3661967" y="1711793"/>
                  <a:pt x="3640285" y="1687389"/>
                </a:cubicBezTo>
                <a:cubicBezTo>
                  <a:pt x="3624622" y="1669704"/>
                  <a:pt x="3605950" y="1657039"/>
                  <a:pt x="3585426" y="1648004"/>
                </a:cubicBezTo>
                <a:cubicBezTo>
                  <a:pt x="3585812" y="1647000"/>
                  <a:pt x="3586197" y="1645996"/>
                  <a:pt x="3586275" y="1644837"/>
                </a:cubicBezTo>
                <a:cubicBezTo>
                  <a:pt x="3586660" y="1634180"/>
                  <a:pt x="3586275" y="1623446"/>
                  <a:pt x="3586197" y="1612788"/>
                </a:cubicBezTo>
                <a:cubicBezTo>
                  <a:pt x="3586120" y="1608695"/>
                  <a:pt x="3584114" y="1604989"/>
                  <a:pt x="3580796" y="1602672"/>
                </a:cubicBezTo>
                <a:cubicBezTo>
                  <a:pt x="3583034" y="1599737"/>
                  <a:pt x="3584500" y="1596030"/>
                  <a:pt x="3584731" y="1591551"/>
                </a:cubicBezTo>
                <a:cubicBezTo>
                  <a:pt x="3578250" y="1457177"/>
                  <a:pt x="3561044" y="1322648"/>
                  <a:pt x="3530644" y="1191518"/>
                </a:cubicBezTo>
                <a:cubicBezTo>
                  <a:pt x="3497157" y="1060001"/>
                  <a:pt x="3466680" y="926940"/>
                  <a:pt x="3412978" y="801833"/>
                </a:cubicBezTo>
                <a:cubicBezTo>
                  <a:pt x="3368998" y="710010"/>
                  <a:pt x="3327333" y="615099"/>
                  <a:pt x="3271779" y="529069"/>
                </a:cubicBezTo>
                <a:cubicBezTo>
                  <a:pt x="3226410" y="463503"/>
                  <a:pt x="3177955" y="399328"/>
                  <a:pt x="3121552" y="342876"/>
                </a:cubicBezTo>
                <a:cubicBezTo>
                  <a:pt x="3051416" y="279086"/>
                  <a:pt x="2970554" y="227576"/>
                  <a:pt x="2888998" y="179850"/>
                </a:cubicBezTo>
                <a:cubicBezTo>
                  <a:pt x="2798183" y="126101"/>
                  <a:pt x="2697492" y="94129"/>
                  <a:pt x="2595875" y="67872"/>
                </a:cubicBezTo>
                <a:cubicBezTo>
                  <a:pt x="2513084" y="45476"/>
                  <a:pt x="2429599" y="24316"/>
                  <a:pt x="2344031" y="16130"/>
                </a:cubicBezTo>
                <a:cubicBezTo>
                  <a:pt x="2238170" y="5318"/>
                  <a:pt x="2131615" y="-4103"/>
                  <a:pt x="2025137" y="1843"/>
                </a:cubicBezTo>
                <a:cubicBezTo>
                  <a:pt x="1901376" y="7095"/>
                  <a:pt x="1779698" y="32734"/>
                  <a:pt x="1658251" y="55516"/>
                </a:cubicBezTo>
                <a:cubicBezTo>
                  <a:pt x="1442594" y="95365"/>
                  <a:pt x="1233265" y="171896"/>
                  <a:pt x="1043148" y="281249"/>
                </a:cubicBezTo>
                <a:cubicBezTo>
                  <a:pt x="968690" y="327662"/>
                  <a:pt x="898708" y="381875"/>
                  <a:pt x="833509" y="440567"/>
                </a:cubicBezTo>
                <a:cubicBezTo>
                  <a:pt x="782971" y="489297"/>
                  <a:pt x="736753" y="542661"/>
                  <a:pt x="692079" y="596796"/>
                </a:cubicBezTo>
                <a:cubicBezTo>
                  <a:pt x="560602" y="770942"/>
                  <a:pt x="446408" y="958371"/>
                  <a:pt x="348726" y="1153445"/>
                </a:cubicBezTo>
                <a:cubicBezTo>
                  <a:pt x="343016" y="1166187"/>
                  <a:pt x="337846" y="1179084"/>
                  <a:pt x="332908" y="1192136"/>
                </a:cubicBezTo>
                <a:cubicBezTo>
                  <a:pt x="308989" y="1241869"/>
                  <a:pt x="297261" y="1296237"/>
                  <a:pt x="279592" y="1348133"/>
                </a:cubicBezTo>
                <a:cubicBezTo>
                  <a:pt x="261537" y="1403968"/>
                  <a:pt x="233915" y="1463123"/>
                  <a:pt x="240550" y="1522742"/>
                </a:cubicBezTo>
                <a:cubicBezTo>
                  <a:pt x="231677" y="1538651"/>
                  <a:pt x="224964" y="1555872"/>
                  <a:pt x="221106" y="1574252"/>
                </a:cubicBezTo>
                <a:cubicBezTo>
                  <a:pt x="138702" y="1557494"/>
                  <a:pt x="46421" y="1608078"/>
                  <a:pt x="14323" y="1685536"/>
                </a:cubicBezTo>
                <a:cubicBezTo>
                  <a:pt x="-14534" y="1753650"/>
                  <a:pt x="512" y="1841919"/>
                  <a:pt x="56760" y="1891576"/>
                </a:cubicBezTo>
                <a:cubicBezTo>
                  <a:pt x="105138" y="1937449"/>
                  <a:pt x="176046" y="1938298"/>
                  <a:pt x="238004" y="1950654"/>
                </a:cubicBezTo>
                <a:cubicBezTo>
                  <a:pt x="347260" y="1967799"/>
                  <a:pt x="457827" y="1970424"/>
                  <a:pt x="567391" y="1984016"/>
                </a:cubicBezTo>
                <a:cubicBezTo>
                  <a:pt x="663376" y="1989731"/>
                  <a:pt x="760055" y="2000079"/>
                  <a:pt x="851719" y="2030661"/>
                </a:cubicBezTo>
                <a:cubicBezTo>
                  <a:pt x="910436" y="2043558"/>
                  <a:pt x="970002" y="2051976"/>
                  <a:pt x="1027639" y="2069892"/>
                </a:cubicBezTo>
                <a:cubicBezTo>
                  <a:pt x="1089365" y="2085569"/>
                  <a:pt x="1153715" y="2085646"/>
                  <a:pt x="1215750" y="2100474"/>
                </a:cubicBezTo>
                <a:cubicBezTo>
                  <a:pt x="1273464" y="2106652"/>
                  <a:pt x="1331718" y="2106420"/>
                  <a:pt x="1389124" y="2116614"/>
                </a:cubicBezTo>
                <a:cubicBezTo>
                  <a:pt x="1435496" y="2118468"/>
                  <a:pt x="1503935" y="2125495"/>
                  <a:pt x="1530169" y="2078232"/>
                </a:cubicBezTo>
                <a:cubicBezTo>
                  <a:pt x="1563192" y="1998380"/>
                  <a:pt x="1544752" y="1863543"/>
                  <a:pt x="1440666" y="1853735"/>
                </a:cubicBezTo>
                <a:cubicBezTo>
                  <a:pt x="1456406" y="1772030"/>
                  <a:pt x="1416052" y="1692718"/>
                  <a:pt x="1367674" y="1629469"/>
                </a:cubicBezTo>
                <a:cubicBezTo>
                  <a:pt x="1324543" y="1568538"/>
                  <a:pt x="1254560" y="1517105"/>
                  <a:pt x="1176940" y="1521816"/>
                </a:cubicBezTo>
                <a:cubicBezTo>
                  <a:pt x="1169687" y="1522279"/>
                  <a:pt x="1162511" y="1523283"/>
                  <a:pt x="1155335" y="1524364"/>
                </a:cubicBezTo>
                <a:cubicBezTo>
                  <a:pt x="1168992" y="1496949"/>
                  <a:pt x="1186430" y="1471541"/>
                  <a:pt x="1202402" y="1445825"/>
                </a:cubicBezTo>
                <a:cubicBezTo>
                  <a:pt x="1202942" y="1444203"/>
                  <a:pt x="1202942" y="1442504"/>
                  <a:pt x="1202787" y="1440882"/>
                </a:cubicBezTo>
                <a:cubicBezTo>
                  <a:pt x="1281720" y="1335622"/>
                  <a:pt x="1364588" y="1230980"/>
                  <a:pt x="1472918" y="1154295"/>
                </a:cubicBezTo>
                <a:cubicBezTo>
                  <a:pt x="1515972" y="1120933"/>
                  <a:pt x="1561032" y="1090197"/>
                  <a:pt x="1609641" y="1065561"/>
                </a:cubicBezTo>
                <a:cubicBezTo>
                  <a:pt x="1668127" y="1033976"/>
                  <a:pt x="1724684" y="1000923"/>
                  <a:pt x="1789883" y="984319"/>
                </a:cubicBezTo>
                <a:cubicBezTo>
                  <a:pt x="1895589" y="959143"/>
                  <a:pt x="2007314" y="957058"/>
                  <a:pt x="2114023" y="976905"/>
                </a:cubicBezTo>
                <a:cubicBezTo>
                  <a:pt x="2202678" y="998915"/>
                  <a:pt x="2290406" y="1032122"/>
                  <a:pt x="2367179" y="1082242"/>
                </a:cubicBezTo>
                <a:cubicBezTo>
                  <a:pt x="2460540" y="1145414"/>
                  <a:pt x="2547960" y="1226270"/>
                  <a:pt x="2613313" y="1319096"/>
                </a:cubicBezTo>
                <a:cubicBezTo>
                  <a:pt x="2674267" y="1411536"/>
                  <a:pt x="2723185" y="1511390"/>
                  <a:pt x="2767088" y="1613329"/>
                </a:cubicBezTo>
                <a:cubicBezTo>
                  <a:pt x="2768786" y="1617036"/>
                  <a:pt x="2771101" y="1619662"/>
                  <a:pt x="2773724" y="1621515"/>
                </a:cubicBezTo>
                <a:cubicBezTo>
                  <a:pt x="2774418" y="1631554"/>
                  <a:pt x="2778894" y="1640976"/>
                  <a:pt x="2781131" y="1651556"/>
                </a:cubicBezTo>
                <a:cubicBezTo>
                  <a:pt x="2762999" y="1652637"/>
                  <a:pt x="2744172" y="1655495"/>
                  <a:pt x="2724111" y="1660051"/>
                </a:cubicBezTo>
                <a:cubicBezTo>
                  <a:pt x="2604131" y="1678431"/>
                  <a:pt x="2497035" y="1788788"/>
                  <a:pt x="2500585" y="1913354"/>
                </a:cubicBezTo>
                <a:cubicBezTo>
                  <a:pt x="2435386" y="1940152"/>
                  <a:pt x="2360543" y="1953589"/>
                  <a:pt x="2311085" y="2008497"/>
                </a:cubicBezTo>
                <a:cubicBezTo>
                  <a:pt x="2268185" y="2063328"/>
                  <a:pt x="2239482" y="2144261"/>
                  <a:pt x="2240331" y="2219634"/>
                </a:cubicBezTo>
                <a:cubicBezTo>
                  <a:pt x="2251982" y="2220252"/>
                  <a:pt x="2263556" y="2220716"/>
                  <a:pt x="2275206" y="2221102"/>
                </a:cubicBezTo>
                <a:cubicBezTo>
                  <a:pt x="2276904" y="2222724"/>
                  <a:pt x="2278755" y="2224114"/>
                  <a:pt x="2280607" y="2225504"/>
                </a:cubicBezTo>
                <a:cubicBezTo>
                  <a:pt x="2280144" y="2225967"/>
                  <a:pt x="2279913" y="2226508"/>
                  <a:pt x="2279913" y="2227203"/>
                </a:cubicBezTo>
                <a:cubicBezTo>
                  <a:pt x="2279913" y="2228515"/>
                  <a:pt x="2280993" y="2229597"/>
                  <a:pt x="2282305" y="2229597"/>
                </a:cubicBezTo>
                <a:cubicBezTo>
                  <a:pt x="2283308" y="2229597"/>
                  <a:pt x="2284002" y="2228902"/>
                  <a:pt x="2284311" y="2228052"/>
                </a:cubicBezTo>
                <a:cubicBezTo>
                  <a:pt x="2302289" y="2239250"/>
                  <a:pt x="2325050" y="2240717"/>
                  <a:pt x="2345806" y="2243266"/>
                </a:cubicBezTo>
                <a:cubicBezTo>
                  <a:pt x="2378444" y="2247281"/>
                  <a:pt x="2411159" y="2249521"/>
                  <a:pt x="2444028" y="2249830"/>
                </a:cubicBezTo>
                <a:cubicBezTo>
                  <a:pt x="2602973" y="2250911"/>
                  <a:pt x="2761379" y="2268750"/>
                  <a:pt x="2919398" y="2285895"/>
                </a:cubicBezTo>
                <a:cubicBezTo>
                  <a:pt x="2969242" y="2290065"/>
                  <a:pt x="3018778" y="2297556"/>
                  <a:pt x="3068236" y="2304584"/>
                </a:cubicBezTo>
                <a:cubicBezTo>
                  <a:pt x="3148866" y="2315859"/>
                  <a:pt x="3230422" y="2320569"/>
                  <a:pt x="3310589" y="2335088"/>
                </a:cubicBezTo>
                <a:cubicBezTo>
                  <a:pt x="3447082" y="2347985"/>
                  <a:pt x="3583420" y="2367678"/>
                  <a:pt x="3720607" y="2371848"/>
                </a:cubicBezTo>
                <a:cubicBezTo>
                  <a:pt x="3756871" y="2376404"/>
                  <a:pt x="3786268" y="2353159"/>
                  <a:pt x="3803397" y="2323041"/>
                </a:cubicBezTo>
                <a:cubicBezTo>
                  <a:pt x="3826390" y="2291378"/>
                  <a:pt x="3840896" y="2254309"/>
                  <a:pt x="3846220" y="2215696"/>
                </a:cubicBezTo>
                <a:cubicBezTo>
                  <a:pt x="3846066" y="2215155"/>
                  <a:pt x="3846143" y="2214769"/>
                  <a:pt x="3846220" y="2214383"/>
                </a:cubicBezTo>
                <a:close/>
                <a:moveTo>
                  <a:pt x="311767" y="1365741"/>
                </a:moveTo>
                <a:cubicBezTo>
                  <a:pt x="312693" y="1360335"/>
                  <a:pt x="315393" y="1351686"/>
                  <a:pt x="318866" y="1341414"/>
                </a:cubicBezTo>
                <a:cubicBezTo>
                  <a:pt x="319174" y="1341260"/>
                  <a:pt x="319406" y="1341183"/>
                  <a:pt x="319714" y="1340951"/>
                </a:cubicBezTo>
                <a:cubicBezTo>
                  <a:pt x="321643" y="1339407"/>
                  <a:pt x="322801" y="1337167"/>
                  <a:pt x="322955" y="1334773"/>
                </a:cubicBezTo>
                <a:cubicBezTo>
                  <a:pt x="324344" y="1332842"/>
                  <a:pt x="324344" y="1330294"/>
                  <a:pt x="323418" y="1328209"/>
                </a:cubicBezTo>
                <a:cubicBezTo>
                  <a:pt x="332214" y="1302569"/>
                  <a:pt x="342630" y="1271524"/>
                  <a:pt x="342707" y="1252141"/>
                </a:cubicBezTo>
                <a:cubicBezTo>
                  <a:pt x="375654" y="1154603"/>
                  <a:pt x="433214" y="1065330"/>
                  <a:pt x="483598" y="976133"/>
                </a:cubicBezTo>
                <a:cubicBezTo>
                  <a:pt x="538303" y="877592"/>
                  <a:pt x="601341" y="784380"/>
                  <a:pt x="666848" y="692789"/>
                </a:cubicBezTo>
                <a:cubicBezTo>
                  <a:pt x="747247" y="578030"/>
                  <a:pt x="841997" y="471612"/>
                  <a:pt x="955033" y="388207"/>
                </a:cubicBezTo>
                <a:cubicBezTo>
                  <a:pt x="1063440" y="300864"/>
                  <a:pt x="1190674" y="242018"/>
                  <a:pt x="1319527" y="191434"/>
                </a:cubicBezTo>
                <a:cubicBezTo>
                  <a:pt x="1480942" y="124479"/>
                  <a:pt x="1650844" y="93511"/>
                  <a:pt x="1823215" y="63470"/>
                </a:cubicBezTo>
                <a:cubicBezTo>
                  <a:pt x="1990493" y="30880"/>
                  <a:pt x="2161553" y="33274"/>
                  <a:pt x="2330220" y="52813"/>
                </a:cubicBezTo>
                <a:cubicBezTo>
                  <a:pt x="2418180" y="60613"/>
                  <a:pt x="2503903" y="82159"/>
                  <a:pt x="2588853" y="105250"/>
                </a:cubicBezTo>
                <a:cubicBezTo>
                  <a:pt x="2666089" y="126410"/>
                  <a:pt x="2744172" y="147338"/>
                  <a:pt x="2815775" y="184021"/>
                </a:cubicBezTo>
                <a:cubicBezTo>
                  <a:pt x="2899414" y="225646"/>
                  <a:pt x="2977575" y="277465"/>
                  <a:pt x="3052187" y="333454"/>
                </a:cubicBezTo>
                <a:cubicBezTo>
                  <a:pt x="3102957" y="371681"/>
                  <a:pt x="3143619" y="421029"/>
                  <a:pt x="3182353" y="470994"/>
                </a:cubicBezTo>
                <a:cubicBezTo>
                  <a:pt x="3251023" y="553318"/>
                  <a:pt x="3297858" y="649542"/>
                  <a:pt x="3344230" y="745457"/>
                </a:cubicBezTo>
                <a:cubicBezTo>
                  <a:pt x="3396543" y="846779"/>
                  <a:pt x="3431496" y="957058"/>
                  <a:pt x="3459658" y="1067415"/>
                </a:cubicBezTo>
                <a:cubicBezTo>
                  <a:pt x="3507882" y="1239089"/>
                  <a:pt x="3538977" y="1415706"/>
                  <a:pt x="3546847" y="1593945"/>
                </a:cubicBezTo>
                <a:cubicBezTo>
                  <a:pt x="3547541" y="1597961"/>
                  <a:pt x="3549007" y="1601127"/>
                  <a:pt x="3551013" y="1603598"/>
                </a:cubicBezTo>
                <a:cubicBezTo>
                  <a:pt x="3551013" y="1610008"/>
                  <a:pt x="3551554" y="1616572"/>
                  <a:pt x="3551091" y="1622828"/>
                </a:cubicBezTo>
                <a:cubicBezTo>
                  <a:pt x="3550551" y="1627847"/>
                  <a:pt x="3551168" y="1632944"/>
                  <a:pt x="3553483" y="1637037"/>
                </a:cubicBezTo>
                <a:cubicBezTo>
                  <a:pt x="3491988" y="1621438"/>
                  <a:pt x="3420076" y="1629855"/>
                  <a:pt x="3361282" y="1636883"/>
                </a:cubicBezTo>
                <a:cubicBezTo>
                  <a:pt x="3358967" y="1635261"/>
                  <a:pt x="3356498" y="1634103"/>
                  <a:pt x="3353720" y="1633639"/>
                </a:cubicBezTo>
                <a:cubicBezTo>
                  <a:pt x="3334277" y="1608541"/>
                  <a:pt x="3309972" y="1590084"/>
                  <a:pt x="3282735" y="1577110"/>
                </a:cubicBezTo>
                <a:cubicBezTo>
                  <a:pt x="3288059" y="1573171"/>
                  <a:pt x="3291454" y="1566761"/>
                  <a:pt x="3290297" y="1559579"/>
                </a:cubicBezTo>
                <a:cubicBezTo>
                  <a:pt x="3287828" y="1541894"/>
                  <a:pt x="3286979" y="1523978"/>
                  <a:pt x="3284201" y="1506293"/>
                </a:cubicBezTo>
                <a:cubicBezTo>
                  <a:pt x="3272550" y="1438797"/>
                  <a:pt x="3259588" y="1371147"/>
                  <a:pt x="3247011" y="1303651"/>
                </a:cubicBezTo>
                <a:cubicBezTo>
                  <a:pt x="3223941" y="1197232"/>
                  <a:pt x="3195315" y="1091664"/>
                  <a:pt x="3157508" y="989493"/>
                </a:cubicBezTo>
                <a:cubicBezTo>
                  <a:pt x="3123558" y="900528"/>
                  <a:pt x="3072788" y="819054"/>
                  <a:pt x="3014457" y="744222"/>
                </a:cubicBezTo>
                <a:cubicBezTo>
                  <a:pt x="2975878" y="686611"/>
                  <a:pt x="2927654" y="636568"/>
                  <a:pt x="2877810" y="588842"/>
                </a:cubicBezTo>
                <a:cubicBezTo>
                  <a:pt x="2849493" y="560423"/>
                  <a:pt x="2822874" y="529995"/>
                  <a:pt x="2791702" y="504588"/>
                </a:cubicBezTo>
                <a:cubicBezTo>
                  <a:pt x="2760221" y="479180"/>
                  <a:pt x="2726349" y="457016"/>
                  <a:pt x="2693094" y="434157"/>
                </a:cubicBezTo>
                <a:cubicBezTo>
                  <a:pt x="2580212" y="354614"/>
                  <a:pt x="2449583" y="300478"/>
                  <a:pt x="2312705" y="280708"/>
                </a:cubicBezTo>
                <a:cubicBezTo>
                  <a:pt x="2171660" y="259316"/>
                  <a:pt x="2027992" y="271827"/>
                  <a:pt x="1886870" y="286500"/>
                </a:cubicBezTo>
                <a:cubicBezTo>
                  <a:pt x="1803694" y="301482"/>
                  <a:pt x="1721443" y="322874"/>
                  <a:pt x="1639502" y="343571"/>
                </a:cubicBezTo>
                <a:cubicBezTo>
                  <a:pt x="1558331" y="370832"/>
                  <a:pt x="1477470" y="399405"/>
                  <a:pt x="1397843" y="430991"/>
                </a:cubicBezTo>
                <a:cubicBezTo>
                  <a:pt x="1295763" y="477945"/>
                  <a:pt x="1199238" y="537100"/>
                  <a:pt x="1108115" y="602743"/>
                </a:cubicBezTo>
                <a:cubicBezTo>
                  <a:pt x="1061357" y="634174"/>
                  <a:pt x="1015679" y="667767"/>
                  <a:pt x="976869" y="709006"/>
                </a:cubicBezTo>
                <a:cubicBezTo>
                  <a:pt x="895390" y="789090"/>
                  <a:pt x="827491" y="881299"/>
                  <a:pt x="770394" y="980072"/>
                </a:cubicBezTo>
                <a:cubicBezTo>
                  <a:pt x="739299" y="1028570"/>
                  <a:pt x="704424" y="1075215"/>
                  <a:pt x="680968" y="1128192"/>
                </a:cubicBezTo>
                <a:cubicBezTo>
                  <a:pt x="653577" y="1196769"/>
                  <a:pt x="626803" y="1265887"/>
                  <a:pt x="602113" y="1335545"/>
                </a:cubicBezTo>
                <a:cubicBezTo>
                  <a:pt x="562376" y="1347206"/>
                  <a:pt x="525263" y="1370143"/>
                  <a:pt x="505356" y="1406207"/>
                </a:cubicBezTo>
                <a:cubicBezTo>
                  <a:pt x="491159" y="1396631"/>
                  <a:pt x="471561" y="1401265"/>
                  <a:pt x="455204" y="1401033"/>
                </a:cubicBezTo>
                <a:cubicBezTo>
                  <a:pt x="395638" y="1401960"/>
                  <a:pt x="333217" y="1425437"/>
                  <a:pt x="287231" y="1465595"/>
                </a:cubicBezTo>
                <a:cubicBezTo>
                  <a:pt x="288465" y="1459416"/>
                  <a:pt x="289700" y="1453238"/>
                  <a:pt x="291012" y="1447060"/>
                </a:cubicBezTo>
                <a:cubicBezTo>
                  <a:pt x="296953" y="1419722"/>
                  <a:pt x="304128" y="1392693"/>
                  <a:pt x="311767" y="1365741"/>
                </a:cubicBezTo>
                <a:close/>
                <a:moveTo>
                  <a:pt x="3055659" y="1570700"/>
                </a:moveTo>
                <a:cubicBezTo>
                  <a:pt x="3045474" y="1531623"/>
                  <a:pt x="3037527" y="1492006"/>
                  <a:pt x="3026493" y="1453161"/>
                </a:cubicBezTo>
                <a:cubicBezTo>
                  <a:pt x="2999180" y="1345662"/>
                  <a:pt x="2970863" y="1238317"/>
                  <a:pt x="2931435" y="1134447"/>
                </a:cubicBezTo>
                <a:cubicBezTo>
                  <a:pt x="2891698" y="1027566"/>
                  <a:pt x="2842317" y="921070"/>
                  <a:pt x="2762459" y="837975"/>
                </a:cubicBezTo>
                <a:cubicBezTo>
                  <a:pt x="2716627" y="788318"/>
                  <a:pt x="2662231" y="747929"/>
                  <a:pt x="2606060" y="710705"/>
                </a:cubicBezTo>
                <a:cubicBezTo>
                  <a:pt x="2569178" y="685916"/>
                  <a:pt x="2531371" y="662362"/>
                  <a:pt x="2490323" y="644908"/>
                </a:cubicBezTo>
                <a:cubicBezTo>
                  <a:pt x="2407146" y="610079"/>
                  <a:pt x="2321655" y="579652"/>
                  <a:pt x="2233078" y="562276"/>
                </a:cubicBezTo>
                <a:cubicBezTo>
                  <a:pt x="2143343" y="541039"/>
                  <a:pt x="2050291" y="531154"/>
                  <a:pt x="1959399" y="551773"/>
                </a:cubicBezTo>
                <a:cubicBezTo>
                  <a:pt x="1891191" y="565133"/>
                  <a:pt x="1822520" y="576717"/>
                  <a:pt x="1757553" y="602202"/>
                </a:cubicBezTo>
                <a:cubicBezTo>
                  <a:pt x="1690966" y="622358"/>
                  <a:pt x="1626539" y="648075"/>
                  <a:pt x="1564195" y="679043"/>
                </a:cubicBezTo>
                <a:cubicBezTo>
                  <a:pt x="1519907" y="698040"/>
                  <a:pt x="1478859" y="723139"/>
                  <a:pt x="1438042" y="748469"/>
                </a:cubicBezTo>
                <a:cubicBezTo>
                  <a:pt x="1378630" y="781986"/>
                  <a:pt x="1324234" y="822684"/>
                  <a:pt x="1271767" y="866008"/>
                </a:cubicBezTo>
                <a:cubicBezTo>
                  <a:pt x="1235117" y="892342"/>
                  <a:pt x="1197772" y="917981"/>
                  <a:pt x="1165829" y="950185"/>
                </a:cubicBezTo>
                <a:cubicBezTo>
                  <a:pt x="1101093" y="1014206"/>
                  <a:pt x="1040678" y="1082706"/>
                  <a:pt x="987054" y="1156302"/>
                </a:cubicBezTo>
                <a:cubicBezTo>
                  <a:pt x="939987" y="1227351"/>
                  <a:pt x="897473" y="1302261"/>
                  <a:pt x="863138" y="1380414"/>
                </a:cubicBezTo>
                <a:cubicBezTo>
                  <a:pt x="838370" y="1387982"/>
                  <a:pt x="815146" y="1400493"/>
                  <a:pt x="796088" y="1417405"/>
                </a:cubicBezTo>
                <a:cubicBezTo>
                  <a:pt x="769777" y="1375008"/>
                  <a:pt x="727957" y="1337785"/>
                  <a:pt x="678345" y="1328749"/>
                </a:cubicBezTo>
                <a:cubicBezTo>
                  <a:pt x="667928" y="1320563"/>
                  <a:pt x="647173" y="1323421"/>
                  <a:pt x="629041" y="1328518"/>
                </a:cubicBezTo>
                <a:cubicBezTo>
                  <a:pt x="632050" y="1322417"/>
                  <a:pt x="635059" y="1316393"/>
                  <a:pt x="638454" y="1310833"/>
                </a:cubicBezTo>
                <a:cubicBezTo>
                  <a:pt x="667697" y="1252063"/>
                  <a:pt x="688375" y="1189355"/>
                  <a:pt x="716846" y="1130200"/>
                </a:cubicBezTo>
                <a:cubicBezTo>
                  <a:pt x="742617" y="1079385"/>
                  <a:pt x="776258" y="1037219"/>
                  <a:pt x="807353" y="988258"/>
                </a:cubicBezTo>
                <a:cubicBezTo>
                  <a:pt x="864913" y="890180"/>
                  <a:pt x="935512" y="800211"/>
                  <a:pt x="1017531" y="721363"/>
                </a:cubicBezTo>
                <a:cubicBezTo>
                  <a:pt x="1070384" y="669235"/>
                  <a:pt x="1134811" y="631394"/>
                  <a:pt x="1194763" y="588224"/>
                </a:cubicBezTo>
                <a:cubicBezTo>
                  <a:pt x="1290593" y="526829"/>
                  <a:pt x="1389741" y="468600"/>
                  <a:pt x="1498534" y="433308"/>
                </a:cubicBezTo>
                <a:cubicBezTo>
                  <a:pt x="1577235" y="404734"/>
                  <a:pt x="1655010" y="374229"/>
                  <a:pt x="1737801" y="358475"/>
                </a:cubicBezTo>
                <a:cubicBezTo>
                  <a:pt x="1808555" y="341949"/>
                  <a:pt x="1878614" y="321407"/>
                  <a:pt x="1951683" y="318163"/>
                </a:cubicBezTo>
                <a:cubicBezTo>
                  <a:pt x="2137788" y="299783"/>
                  <a:pt x="2332998" y="297235"/>
                  <a:pt x="2507066" y="374770"/>
                </a:cubicBezTo>
                <a:cubicBezTo>
                  <a:pt x="2567635" y="397475"/>
                  <a:pt x="2622572" y="432458"/>
                  <a:pt x="2676196" y="468600"/>
                </a:cubicBezTo>
                <a:cubicBezTo>
                  <a:pt x="2710223" y="492386"/>
                  <a:pt x="2745793" y="515245"/>
                  <a:pt x="2777427" y="542352"/>
                </a:cubicBezTo>
                <a:cubicBezTo>
                  <a:pt x="2803275" y="565442"/>
                  <a:pt x="2826346" y="591236"/>
                  <a:pt x="2850882" y="615717"/>
                </a:cubicBezTo>
                <a:cubicBezTo>
                  <a:pt x="2897948" y="661049"/>
                  <a:pt x="2943317" y="706999"/>
                  <a:pt x="2980353" y="761829"/>
                </a:cubicBezTo>
                <a:cubicBezTo>
                  <a:pt x="3023176" y="817587"/>
                  <a:pt x="3062835" y="875584"/>
                  <a:pt x="3093930" y="938833"/>
                </a:cubicBezTo>
                <a:cubicBezTo>
                  <a:pt x="3159514" y="1081779"/>
                  <a:pt x="3195778" y="1235151"/>
                  <a:pt x="3224404" y="1389681"/>
                </a:cubicBezTo>
                <a:cubicBezTo>
                  <a:pt x="3231194" y="1434472"/>
                  <a:pt x="3242150" y="1474785"/>
                  <a:pt x="3247783" y="1520734"/>
                </a:cubicBezTo>
                <a:cubicBezTo>
                  <a:pt x="3251100" y="1534249"/>
                  <a:pt x="3248631" y="1551625"/>
                  <a:pt x="3253029" y="1565294"/>
                </a:cubicBezTo>
                <a:cubicBezTo>
                  <a:pt x="3190377" y="1545910"/>
                  <a:pt x="3117848" y="1550698"/>
                  <a:pt x="3055659" y="1570700"/>
                </a:cubicBezTo>
                <a:close/>
                <a:moveTo>
                  <a:pt x="1380559" y="1720674"/>
                </a:moveTo>
                <a:cubicBezTo>
                  <a:pt x="1398383" y="1754731"/>
                  <a:pt x="1407488" y="1793267"/>
                  <a:pt x="1405327" y="1831726"/>
                </a:cubicBezTo>
                <a:cubicBezTo>
                  <a:pt x="1405250" y="1845240"/>
                  <a:pt x="1396763" y="1857674"/>
                  <a:pt x="1399695" y="1871188"/>
                </a:cubicBezTo>
                <a:cubicBezTo>
                  <a:pt x="1402472" y="1885552"/>
                  <a:pt x="1417981" y="1889954"/>
                  <a:pt x="1430712" y="1890727"/>
                </a:cubicBezTo>
                <a:cubicBezTo>
                  <a:pt x="1503086" y="1893507"/>
                  <a:pt x="1512963" y="1980850"/>
                  <a:pt x="1503086" y="2037148"/>
                </a:cubicBezTo>
                <a:cubicBezTo>
                  <a:pt x="1499306" y="2081630"/>
                  <a:pt x="1460341" y="2078001"/>
                  <a:pt x="1426005" y="2079931"/>
                </a:cubicBezTo>
                <a:cubicBezTo>
                  <a:pt x="1392287" y="2081013"/>
                  <a:pt x="1359341" y="2072827"/>
                  <a:pt x="1325932" y="2069969"/>
                </a:cubicBezTo>
                <a:cubicBezTo>
                  <a:pt x="1290979" y="2066417"/>
                  <a:pt x="1255564" y="2067575"/>
                  <a:pt x="1220765" y="2062555"/>
                </a:cubicBezTo>
                <a:cubicBezTo>
                  <a:pt x="1151323" y="2046570"/>
                  <a:pt x="1079180" y="2047110"/>
                  <a:pt x="1010895" y="2025796"/>
                </a:cubicBezTo>
                <a:cubicBezTo>
                  <a:pt x="960357" y="2010351"/>
                  <a:pt x="907658" y="2004945"/>
                  <a:pt x="856502" y="1992434"/>
                </a:cubicBezTo>
                <a:cubicBezTo>
                  <a:pt x="771474" y="1964015"/>
                  <a:pt x="681740" y="1953126"/>
                  <a:pt x="592545" y="1947643"/>
                </a:cubicBezTo>
                <a:cubicBezTo>
                  <a:pt x="477734" y="1934977"/>
                  <a:pt x="362151" y="1930189"/>
                  <a:pt x="247726" y="1913508"/>
                </a:cubicBezTo>
                <a:cubicBezTo>
                  <a:pt x="197342" y="1903160"/>
                  <a:pt x="141711" y="1902697"/>
                  <a:pt x="97036" y="1875050"/>
                </a:cubicBezTo>
                <a:cubicBezTo>
                  <a:pt x="47192" y="1842228"/>
                  <a:pt x="28057" y="1776122"/>
                  <a:pt x="42717" y="1719515"/>
                </a:cubicBezTo>
                <a:cubicBezTo>
                  <a:pt x="58149" y="1656885"/>
                  <a:pt x="120184" y="1613175"/>
                  <a:pt x="182990" y="1609004"/>
                </a:cubicBezTo>
                <a:cubicBezTo>
                  <a:pt x="200505" y="1606224"/>
                  <a:pt x="217480" y="1616109"/>
                  <a:pt x="234532" y="1612016"/>
                </a:cubicBezTo>
                <a:cubicBezTo>
                  <a:pt x="261537" y="1603212"/>
                  <a:pt x="257062" y="1570082"/>
                  <a:pt x="268713" y="1549540"/>
                </a:cubicBezTo>
                <a:cubicBezTo>
                  <a:pt x="310841" y="1470537"/>
                  <a:pt x="404434" y="1430225"/>
                  <a:pt x="491545" y="1439492"/>
                </a:cubicBezTo>
                <a:cubicBezTo>
                  <a:pt x="490465" y="1447524"/>
                  <a:pt x="503196" y="1450072"/>
                  <a:pt x="505202" y="1442272"/>
                </a:cubicBezTo>
                <a:cubicBezTo>
                  <a:pt x="505279" y="1442041"/>
                  <a:pt x="505434" y="1441809"/>
                  <a:pt x="505588" y="1441577"/>
                </a:cubicBezTo>
                <a:cubicBezTo>
                  <a:pt x="524183" y="1439724"/>
                  <a:pt x="538380" y="1418718"/>
                  <a:pt x="553040" y="1408447"/>
                </a:cubicBezTo>
                <a:cubicBezTo>
                  <a:pt x="586064" y="1382344"/>
                  <a:pt x="626263" y="1360798"/>
                  <a:pt x="669009" y="1359331"/>
                </a:cubicBezTo>
                <a:cubicBezTo>
                  <a:pt x="716846" y="1368907"/>
                  <a:pt x="752185" y="1410223"/>
                  <a:pt x="774483" y="1452080"/>
                </a:cubicBezTo>
                <a:cubicBezTo>
                  <a:pt x="801103" y="1476792"/>
                  <a:pt x="826256" y="1434859"/>
                  <a:pt x="850175" y="1425437"/>
                </a:cubicBezTo>
                <a:cubicBezTo>
                  <a:pt x="879187" y="1413003"/>
                  <a:pt x="912133" y="1407057"/>
                  <a:pt x="943537" y="1411459"/>
                </a:cubicBezTo>
                <a:cubicBezTo>
                  <a:pt x="1007346" y="1427599"/>
                  <a:pt x="1068378" y="1482662"/>
                  <a:pt x="1087899" y="1545987"/>
                </a:cubicBezTo>
                <a:cubicBezTo>
                  <a:pt x="1096849" y="1568306"/>
                  <a:pt x="1124472" y="1566916"/>
                  <a:pt x="1144379" y="1564213"/>
                </a:cubicBezTo>
                <a:cubicBezTo>
                  <a:pt x="1254020" y="1536257"/>
                  <a:pt x="1335268" y="1633022"/>
                  <a:pt x="1380559" y="1720674"/>
                </a:cubicBezTo>
                <a:close/>
                <a:moveTo>
                  <a:pt x="2627355" y="1273069"/>
                </a:moveTo>
                <a:cubicBezTo>
                  <a:pt x="2519103" y="1135992"/>
                  <a:pt x="2378135" y="1019766"/>
                  <a:pt x="2210316" y="965707"/>
                </a:cubicBezTo>
                <a:cubicBezTo>
                  <a:pt x="2078531" y="916282"/>
                  <a:pt x="1931930" y="916205"/>
                  <a:pt x="1795284" y="944007"/>
                </a:cubicBezTo>
                <a:cubicBezTo>
                  <a:pt x="1726382" y="959143"/>
                  <a:pt x="1663806" y="992891"/>
                  <a:pt x="1602697" y="1027025"/>
                </a:cubicBezTo>
                <a:cubicBezTo>
                  <a:pt x="1540431" y="1058225"/>
                  <a:pt x="1483565" y="1098460"/>
                  <a:pt x="1429169" y="1141861"/>
                </a:cubicBezTo>
                <a:cubicBezTo>
                  <a:pt x="1387118" y="1173987"/>
                  <a:pt x="1347690" y="1209589"/>
                  <a:pt x="1313432" y="1249978"/>
                </a:cubicBezTo>
                <a:cubicBezTo>
                  <a:pt x="1303864" y="1260095"/>
                  <a:pt x="1198158" y="1382962"/>
                  <a:pt x="1170613" y="1441346"/>
                </a:cubicBezTo>
                <a:cubicBezTo>
                  <a:pt x="1156261" y="1459108"/>
                  <a:pt x="1142527" y="1477488"/>
                  <a:pt x="1129796" y="1496408"/>
                </a:cubicBezTo>
                <a:cubicBezTo>
                  <a:pt x="1124858" y="1504131"/>
                  <a:pt x="1115367" y="1513630"/>
                  <a:pt x="1122157" y="1523283"/>
                </a:cubicBezTo>
                <a:cubicBezTo>
                  <a:pt x="1121772" y="1524055"/>
                  <a:pt x="1121386" y="1524827"/>
                  <a:pt x="1121000" y="1525600"/>
                </a:cubicBezTo>
                <a:cubicBezTo>
                  <a:pt x="1097467" y="1458335"/>
                  <a:pt x="1037592" y="1405281"/>
                  <a:pt x="972085" y="1380028"/>
                </a:cubicBezTo>
                <a:cubicBezTo>
                  <a:pt x="947626" y="1372228"/>
                  <a:pt x="921238" y="1370374"/>
                  <a:pt x="895390" y="1373695"/>
                </a:cubicBezTo>
                <a:cubicBezTo>
                  <a:pt x="912056" y="1347284"/>
                  <a:pt x="928414" y="1315312"/>
                  <a:pt x="934741" y="1307126"/>
                </a:cubicBezTo>
                <a:cubicBezTo>
                  <a:pt x="958274" y="1270289"/>
                  <a:pt x="978489" y="1231444"/>
                  <a:pt x="1003025" y="1195225"/>
                </a:cubicBezTo>
                <a:cubicBezTo>
                  <a:pt x="1048626" y="1131358"/>
                  <a:pt x="1099164" y="1072821"/>
                  <a:pt x="1154024" y="1015750"/>
                </a:cubicBezTo>
                <a:cubicBezTo>
                  <a:pt x="1208420" y="953197"/>
                  <a:pt x="1279097" y="910182"/>
                  <a:pt x="1342675" y="858208"/>
                </a:cubicBezTo>
                <a:cubicBezTo>
                  <a:pt x="1428166" y="793338"/>
                  <a:pt x="1522067" y="738816"/>
                  <a:pt x="1620135" y="695260"/>
                </a:cubicBezTo>
                <a:cubicBezTo>
                  <a:pt x="1657325" y="677112"/>
                  <a:pt x="1695750" y="662130"/>
                  <a:pt x="1735255" y="650083"/>
                </a:cubicBezTo>
                <a:cubicBezTo>
                  <a:pt x="1779698" y="635796"/>
                  <a:pt x="1823138" y="617725"/>
                  <a:pt x="1869124" y="608535"/>
                </a:cubicBezTo>
                <a:cubicBezTo>
                  <a:pt x="1935788" y="596410"/>
                  <a:pt x="2002761" y="577490"/>
                  <a:pt x="2071278" y="578803"/>
                </a:cubicBezTo>
                <a:cubicBezTo>
                  <a:pt x="2105536" y="577335"/>
                  <a:pt x="2139485" y="581969"/>
                  <a:pt x="2172895" y="589460"/>
                </a:cubicBezTo>
                <a:cubicBezTo>
                  <a:pt x="2240176" y="601584"/>
                  <a:pt x="2305915" y="616489"/>
                  <a:pt x="2371114" y="639657"/>
                </a:cubicBezTo>
                <a:cubicBezTo>
                  <a:pt x="2430140" y="661512"/>
                  <a:pt x="2490323" y="682209"/>
                  <a:pt x="2543870" y="715880"/>
                </a:cubicBezTo>
                <a:cubicBezTo>
                  <a:pt x="2606060" y="755574"/>
                  <a:pt x="2669252" y="797045"/>
                  <a:pt x="2722028" y="851180"/>
                </a:cubicBezTo>
                <a:cubicBezTo>
                  <a:pt x="2793476" y="921070"/>
                  <a:pt x="2842240" y="1010885"/>
                  <a:pt x="2878350" y="1103402"/>
                </a:cubicBezTo>
                <a:cubicBezTo>
                  <a:pt x="2916621" y="1199858"/>
                  <a:pt x="2949798" y="1299171"/>
                  <a:pt x="2973177" y="1400493"/>
                </a:cubicBezTo>
                <a:cubicBezTo>
                  <a:pt x="2983131" y="1442967"/>
                  <a:pt x="2996633" y="1484515"/>
                  <a:pt x="3005969" y="1527144"/>
                </a:cubicBezTo>
                <a:cubicBezTo>
                  <a:pt x="3010676" y="1546296"/>
                  <a:pt x="3014688" y="1565757"/>
                  <a:pt x="3020089" y="1584755"/>
                </a:cubicBezTo>
                <a:cubicBezTo>
                  <a:pt x="2975878" y="1606147"/>
                  <a:pt x="2946326" y="1649162"/>
                  <a:pt x="2928734" y="1694031"/>
                </a:cubicBezTo>
                <a:cubicBezTo>
                  <a:pt x="2888149" y="1666770"/>
                  <a:pt x="2850265" y="1653718"/>
                  <a:pt x="2809525" y="1651479"/>
                </a:cubicBezTo>
                <a:cubicBezTo>
                  <a:pt x="2811223" y="1644297"/>
                  <a:pt x="2809294" y="1636497"/>
                  <a:pt x="2808677" y="1629238"/>
                </a:cubicBezTo>
                <a:cubicBezTo>
                  <a:pt x="2807442" y="1622519"/>
                  <a:pt x="2806902" y="1614565"/>
                  <a:pt x="2803430" y="1608618"/>
                </a:cubicBezTo>
                <a:cubicBezTo>
                  <a:pt x="2803893" y="1605529"/>
                  <a:pt x="2803584" y="1602131"/>
                  <a:pt x="2802272" y="1598579"/>
                </a:cubicBezTo>
                <a:cubicBezTo>
                  <a:pt x="2752891" y="1485674"/>
                  <a:pt x="2698881" y="1373463"/>
                  <a:pt x="2627355" y="1273069"/>
                </a:cubicBezTo>
                <a:close/>
                <a:moveTo>
                  <a:pt x="3706641" y="2333389"/>
                </a:moveTo>
                <a:cubicBezTo>
                  <a:pt x="3658803" y="2331999"/>
                  <a:pt x="3610888" y="2326284"/>
                  <a:pt x="3562973" y="2323350"/>
                </a:cubicBezTo>
                <a:cubicBezTo>
                  <a:pt x="3481340" y="2314391"/>
                  <a:pt x="3399784" y="2305587"/>
                  <a:pt x="3318074" y="2297556"/>
                </a:cubicBezTo>
                <a:cubicBezTo>
                  <a:pt x="3270004" y="2288907"/>
                  <a:pt x="3221472" y="2283423"/>
                  <a:pt x="3172862" y="2278558"/>
                </a:cubicBezTo>
                <a:cubicBezTo>
                  <a:pt x="2975029" y="2254927"/>
                  <a:pt x="2777350" y="2227048"/>
                  <a:pt x="2578129" y="2217549"/>
                </a:cubicBezTo>
                <a:cubicBezTo>
                  <a:pt x="2513393" y="2212221"/>
                  <a:pt x="2448426" y="2215233"/>
                  <a:pt x="2383690" y="2211912"/>
                </a:cubicBezTo>
                <a:cubicBezTo>
                  <a:pt x="2349046" y="2207742"/>
                  <a:pt x="2309387" y="2212375"/>
                  <a:pt x="2279682" y="2191370"/>
                </a:cubicBezTo>
                <a:cubicBezTo>
                  <a:pt x="2285468" y="2128893"/>
                  <a:pt x="2311162" y="2063096"/>
                  <a:pt x="2348429" y="2024869"/>
                </a:cubicBezTo>
                <a:cubicBezTo>
                  <a:pt x="2375357" y="2001161"/>
                  <a:pt x="2408458" y="1986333"/>
                  <a:pt x="2441945" y="1974440"/>
                </a:cubicBezTo>
                <a:cubicBezTo>
                  <a:pt x="2471342" y="1962316"/>
                  <a:pt x="2507683" y="1959767"/>
                  <a:pt x="2531062" y="1936676"/>
                </a:cubicBezTo>
                <a:cubicBezTo>
                  <a:pt x="2540553" y="1926251"/>
                  <a:pt x="2537929" y="1911732"/>
                  <a:pt x="2538855" y="1898835"/>
                </a:cubicBezTo>
                <a:cubicBezTo>
                  <a:pt x="2540244" y="1845858"/>
                  <a:pt x="2566478" y="1800449"/>
                  <a:pt x="2603822" y="1763380"/>
                </a:cubicBezTo>
                <a:cubicBezTo>
                  <a:pt x="2643867" y="1719206"/>
                  <a:pt x="2701736" y="1699359"/>
                  <a:pt x="2759604" y="1692641"/>
                </a:cubicBezTo>
                <a:cubicBezTo>
                  <a:pt x="2812380" y="1681829"/>
                  <a:pt x="2859446" y="1694185"/>
                  <a:pt x="2904121" y="1723763"/>
                </a:cubicBezTo>
                <a:cubicBezTo>
                  <a:pt x="2925262" y="1739285"/>
                  <a:pt x="2953811" y="1741602"/>
                  <a:pt x="2962144" y="1711407"/>
                </a:cubicBezTo>
                <a:cubicBezTo>
                  <a:pt x="2984828" y="1645146"/>
                  <a:pt x="3031432" y="1609004"/>
                  <a:pt x="3099331" y="1595953"/>
                </a:cubicBezTo>
                <a:cubicBezTo>
                  <a:pt x="3179729" y="1579118"/>
                  <a:pt x="3270390" y="1586995"/>
                  <a:pt x="3332502" y="1646150"/>
                </a:cubicBezTo>
                <a:cubicBezTo>
                  <a:pt x="3330265" y="1652792"/>
                  <a:pt x="3331730" y="1660514"/>
                  <a:pt x="3336977" y="1665689"/>
                </a:cubicBezTo>
                <a:cubicBezTo>
                  <a:pt x="3350943" y="1679512"/>
                  <a:pt x="3371390" y="1675574"/>
                  <a:pt x="3391219" y="1671635"/>
                </a:cubicBezTo>
                <a:cubicBezTo>
                  <a:pt x="3401250" y="1669627"/>
                  <a:pt x="3411126" y="1667619"/>
                  <a:pt x="3419922" y="1667928"/>
                </a:cubicBezTo>
                <a:cubicBezTo>
                  <a:pt x="3477173" y="1667310"/>
                  <a:pt x="3538437" y="1661518"/>
                  <a:pt x="3589438" y="1692718"/>
                </a:cubicBezTo>
                <a:cubicBezTo>
                  <a:pt x="3620919" y="1715963"/>
                  <a:pt x="3638588" y="1747935"/>
                  <a:pt x="3659343" y="1781451"/>
                </a:cubicBezTo>
                <a:cubicBezTo>
                  <a:pt x="3676395" y="1811183"/>
                  <a:pt x="3696225" y="1841611"/>
                  <a:pt x="3699080" y="1876671"/>
                </a:cubicBezTo>
                <a:cubicBezTo>
                  <a:pt x="3701240" y="1906249"/>
                  <a:pt x="3691981" y="1936368"/>
                  <a:pt x="3682182" y="1964401"/>
                </a:cubicBezTo>
                <a:cubicBezTo>
                  <a:pt x="3673309" y="1989654"/>
                  <a:pt x="3648155" y="2037148"/>
                  <a:pt x="3689358" y="2045875"/>
                </a:cubicBezTo>
                <a:cubicBezTo>
                  <a:pt x="3737504" y="2049273"/>
                  <a:pt x="3792981" y="2065027"/>
                  <a:pt x="3813042" y="2108351"/>
                </a:cubicBezTo>
                <a:cubicBezTo>
                  <a:pt x="3813736" y="2122174"/>
                  <a:pt x="3814739" y="2136230"/>
                  <a:pt x="3815048" y="2150439"/>
                </a:cubicBezTo>
                <a:cubicBezTo>
                  <a:pt x="3807949" y="2162487"/>
                  <a:pt x="3812656" y="2183724"/>
                  <a:pt x="3809570" y="2198629"/>
                </a:cubicBezTo>
                <a:cubicBezTo>
                  <a:pt x="3809415" y="2200251"/>
                  <a:pt x="3809184" y="2201872"/>
                  <a:pt x="3808953" y="2203494"/>
                </a:cubicBezTo>
                <a:cubicBezTo>
                  <a:pt x="3802626" y="2224423"/>
                  <a:pt x="3794215" y="2244656"/>
                  <a:pt x="3783876" y="2263885"/>
                </a:cubicBezTo>
                <a:cubicBezTo>
                  <a:pt x="3784031" y="2263885"/>
                  <a:pt x="3784262" y="2263962"/>
                  <a:pt x="3784416" y="2263962"/>
                </a:cubicBezTo>
                <a:cubicBezTo>
                  <a:pt x="3773614" y="2281802"/>
                  <a:pt x="3761809" y="2299100"/>
                  <a:pt x="3747844" y="2314623"/>
                </a:cubicBezTo>
                <a:cubicBezTo>
                  <a:pt x="3742828" y="2322114"/>
                  <a:pt x="3734341" y="2327443"/>
                  <a:pt x="3728014" y="2334007"/>
                </a:cubicBezTo>
                <a:cubicBezTo>
                  <a:pt x="3721996" y="2334393"/>
                  <a:pt x="3715051" y="2334161"/>
                  <a:pt x="3706641" y="233338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 name="Google Shape;43;p2"/>
          <p:cNvSpPr/>
          <p:nvPr/>
        </p:nvSpPr>
        <p:spPr>
          <a:xfrm rot="-975612">
            <a:off x="-269795" y="755852"/>
            <a:ext cx="734192" cy="360426"/>
          </a:xfrm>
          <a:custGeom>
            <a:avLst/>
            <a:gdLst/>
            <a:ahLst/>
            <a:cxnLst/>
            <a:rect l="l" t="t" r="r" b="b"/>
            <a:pathLst>
              <a:path w="1468385" h="720852" extrusionOk="0">
                <a:moveTo>
                  <a:pt x="1392797" y="531473"/>
                </a:moveTo>
                <a:cubicBezTo>
                  <a:pt x="1465171" y="534253"/>
                  <a:pt x="1475047" y="621596"/>
                  <a:pt x="1465171" y="677894"/>
                </a:cubicBezTo>
                <a:cubicBezTo>
                  <a:pt x="1461390" y="722377"/>
                  <a:pt x="1422425" y="718747"/>
                  <a:pt x="1388090" y="720755"/>
                </a:cubicBezTo>
                <a:cubicBezTo>
                  <a:pt x="1354372" y="721836"/>
                  <a:pt x="1321425" y="713650"/>
                  <a:pt x="1288016" y="710793"/>
                </a:cubicBezTo>
                <a:cubicBezTo>
                  <a:pt x="1253063" y="707240"/>
                  <a:pt x="1217648" y="708399"/>
                  <a:pt x="1182850" y="703379"/>
                </a:cubicBezTo>
                <a:cubicBezTo>
                  <a:pt x="1113407" y="687393"/>
                  <a:pt x="1041265" y="687934"/>
                  <a:pt x="972980" y="666619"/>
                </a:cubicBezTo>
                <a:cubicBezTo>
                  <a:pt x="922441" y="651174"/>
                  <a:pt x="869742" y="645768"/>
                  <a:pt x="818587" y="633257"/>
                </a:cubicBezTo>
                <a:cubicBezTo>
                  <a:pt x="733559" y="604915"/>
                  <a:pt x="643824" y="593949"/>
                  <a:pt x="554629" y="588466"/>
                </a:cubicBezTo>
                <a:cubicBezTo>
                  <a:pt x="439818" y="575801"/>
                  <a:pt x="324236" y="570936"/>
                  <a:pt x="209810" y="554332"/>
                </a:cubicBezTo>
                <a:cubicBezTo>
                  <a:pt x="159426" y="543984"/>
                  <a:pt x="103795" y="543520"/>
                  <a:pt x="59121" y="515873"/>
                </a:cubicBezTo>
                <a:cubicBezTo>
                  <a:pt x="9277" y="483129"/>
                  <a:pt x="-9859" y="416946"/>
                  <a:pt x="4801" y="360339"/>
                </a:cubicBezTo>
                <a:cubicBezTo>
                  <a:pt x="20233" y="297708"/>
                  <a:pt x="82268" y="253998"/>
                  <a:pt x="144998" y="249828"/>
                </a:cubicBezTo>
                <a:cubicBezTo>
                  <a:pt x="162512" y="247048"/>
                  <a:pt x="179487" y="256933"/>
                  <a:pt x="196539" y="252840"/>
                </a:cubicBezTo>
                <a:cubicBezTo>
                  <a:pt x="223544" y="244036"/>
                  <a:pt x="219069" y="210906"/>
                  <a:pt x="230720" y="190286"/>
                </a:cubicBezTo>
                <a:cubicBezTo>
                  <a:pt x="272848" y="111283"/>
                  <a:pt x="366364" y="70971"/>
                  <a:pt x="453552" y="80238"/>
                </a:cubicBezTo>
                <a:cubicBezTo>
                  <a:pt x="452472" y="88270"/>
                  <a:pt x="465203" y="90741"/>
                  <a:pt x="467209" y="83019"/>
                </a:cubicBezTo>
                <a:cubicBezTo>
                  <a:pt x="467286" y="82787"/>
                  <a:pt x="467364" y="82555"/>
                  <a:pt x="467518" y="82323"/>
                </a:cubicBezTo>
                <a:cubicBezTo>
                  <a:pt x="486190" y="80470"/>
                  <a:pt x="500310" y="59387"/>
                  <a:pt x="515047" y="49116"/>
                </a:cubicBezTo>
                <a:cubicBezTo>
                  <a:pt x="548071" y="22936"/>
                  <a:pt x="588424" y="1390"/>
                  <a:pt x="631247" y="0"/>
                </a:cubicBezTo>
                <a:cubicBezTo>
                  <a:pt x="679008" y="9576"/>
                  <a:pt x="714192" y="50969"/>
                  <a:pt x="736491" y="92749"/>
                </a:cubicBezTo>
                <a:cubicBezTo>
                  <a:pt x="763110" y="117461"/>
                  <a:pt x="788186" y="75528"/>
                  <a:pt x="812183" y="66106"/>
                </a:cubicBezTo>
                <a:cubicBezTo>
                  <a:pt x="841194" y="53595"/>
                  <a:pt x="874140" y="47649"/>
                  <a:pt x="905544" y="52128"/>
                </a:cubicBezTo>
                <a:cubicBezTo>
                  <a:pt x="969431" y="68268"/>
                  <a:pt x="1030385" y="123331"/>
                  <a:pt x="1049906" y="186656"/>
                </a:cubicBezTo>
                <a:cubicBezTo>
                  <a:pt x="1058857" y="208975"/>
                  <a:pt x="1086479" y="207585"/>
                  <a:pt x="1106386" y="204882"/>
                </a:cubicBezTo>
                <a:cubicBezTo>
                  <a:pt x="1216105" y="176849"/>
                  <a:pt x="1297429" y="273614"/>
                  <a:pt x="1342644" y="361266"/>
                </a:cubicBezTo>
                <a:cubicBezTo>
                  <a:pt x="1360467" y="395323"/>
                  <a:pt x="1369572" y="433859"/>
                  <a:pt x="1367411" y="472317"/>
                </a:cubicBezTo>
                <a:cubicBezTo>
                  <a:pt x="1367334" y="485832"/>
                  <a:pt x="1358847" y="498265"/>
                  <a:pt x="1361779" y="511857"/>
                </a:cubicBezTo>
                <a:cubicBezTo>
                  <a:pt x="1364557" y="526299"/>
                  <a:pt x="1380065" y="530701"/>
                  <a:pt x="1392797" y="53147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4" name="Google Shape;44;p2"/>
          <p:cNvSpPr/>
          <p:nvPr/>
        </p:nvSpPr>
        <p:spPr>
          <a:xfrm rot="-975612">
            <a:off x="838532" y="542767"/>
            <a:ext cx="767799" cy="372990"/>
          </a:xfrm>
          <a:custGeom>
            <a:avLst/>
            <a:gdLst/>
            <a:ahLst/>
            <a:cxnLst/>
            <a:rect l="l" t="t" r="r" b="b"/>
            <a:pathLst>
              <a:path w="1535598" h="745979" extrusionOk="0">
                <a:moveTo>
                  <a:pt x="1533592" y="520164"/>
                </a:moveTo>
                <a:cubicBezTo>
                  <a:pt x="1534287" y="533910"/>
                  <a:pt x="1535290" y="548042"/>
                  <a:pt x="1535598" y="562175"/>
                </a:cubicBezTo>
                <a:cubicBezTo>
                  <a:pt x="1528345" y="574222"/>
                  <a:pt x="1533283" y="595537"/>
                  <a:pt x="1530120" y="610518"/>
                </a:cubicBezTo>
                <a:cubicBezTo>
                  <a:pt x="1529966" y="612063"/>
                  <a:pt x="1529811" y="613607"/>
                  <a:pt x="1529657" y="615075"/>
                </a:cubicBezTo>
                <a:cubicBezTo>
                  <a:pt x="1523330" y="636080"/>
                  <a:pt x="1514843" y="656391"/>
                  <a:pt x="1504426" y="675698"/>
                </a:cubicBezTo>
                <a:cubicBezTo>
                  <a:pt x="1504581" y="675698"/>
                  <a:pt x="1504812" y="675698"/>
                  <a:pt x="1505044" y="675775"/>
                </a:cubicBezTo>
                <a:cubicBezTo>
                  <a:pt x="1494319" y="693614"/>
                  <a:pt x="1482436" y="710913"/>
                  <a:pt x="1468394" y="726358"/>
                </a:cubicBezTo>
                <a:cubicBezTo>
                  <a:pt x="1463301" y="733849"/>
                  <a:pt x="1454737" y="739178"/>
                  <a:pt x="1448410" y="745742"/>
                </a:cubicBezTo>
                <a:cubicBezTo>
                  <a:pt x="1442314" y="746206"/>
                  <a:pt x="1435293" y="745974"/>
                  <a:pt x="1427037" y="745202"/>
                </a:cubicBezTo>
                <a:cubicBezTo>
                  <a:pt x="1379199" y="743812"/>
                  <a:pt x="1331284" y="738097"/>
                  <a:pt x="1283369" y="735162"/>
                </a:cubicBezTo>
                <a:cubicBezTo>
                  <a:pt x="1201736" y="726204"/>
                  <a:pt x="1120180" y="717400"/>
                  <a:pt x="1038469" y="709369"/>
                </a:cubicBezTo>
                <a:cubicBezTo>
                  <a:pt x="990400" y="700719"/>
                  <a:pt x="941868" y="695236"/>
                  <a:pt x="893258" y="690371"/>
                </a:cubicBezTo>
                <a:cubicBezTo>
                  <a:pt x="695425" y="666739"/>
                  <a:pt x="497746" y="638861"/>
                  <a:pt x="298524" y="629362"/>
                </a:cubicBezTo>
                <a:cubicBezTo>
                  <a:pt x="233789" y="624033"/>
                  <a:pt x="168822" y="627045"/>
                  <a:pt x="104086" y="623724"/>
                </a:cubicBezTo>
                <a:cubicBezTo>
                  <a:pt x="69365" y="619554"/>
                  <a:pt x="29706" y="624265"/>
                  <a:pt x="0" y="603259"/>
                </a:cubicBezTo>
                <a:cubicBezTo>
                  <a:pt x="5787" y="540783"/>
                  <a:pt x="31558" y="474909"/>
                  <a:pt x="68825" y="436682"/>
                </a:cubicBezTo>
                <a:cubicBezTo>
                  <a:pt x="95753" y="412973"/>
                  <a:pt x="128854" y="398146"/>
                  <a:pt x="162340" y="386253"/>
                </a:cubicBezTo>
                <a:cubicBezTo>
                  <a:pt x="191738" y="374128"/>
                  <a:pt x="228079" y="371580"/>
                  <a:pt x="251458" y="348489"/>
                </a:cubicBezTo>
                <a:cubicBezTo>
                  <a:pt x="260948" y="338063"/>
                  <a:pt x="258325" y="323545"/>
                  <a:pt x="259251" y="310648"/>
                </a:cubicBezTo>
                <a:cubicBezTo>
                  <a:pt x="260640" y="257671"/>
                  <a:pt x="286873" y="212261"/>
                  <a:pt x="324218" y="175193"/>
                </a:cubicBezTo>
                <a:cubicBezTo>
                  <a:pt x="364263" y="131019"/>
                  <a:pt x="422131" y="111172"/>
                  <a:pt x="480000" y="104453"/>
                </a:cubicBezTo>
                <a:cubicBezTo>
                  <a:pt x="532776" y="93641"/>
                  <a:pt x="579842" y="105998"/>
                  <a:pt x="624517" y="135576"/>
                </a:cubicBezTo>
                <a:cubicBezTo>
                  <a:pt x="645658" y="151098"/>
                  <a:pt x="674206" y="153415"/>
                  <a:pt x="682539" y="123219"/>
                </a:cubicBezTo>
                <a:cubicBezTo>
                  <a:pt x="705224" y="56959"/>
                  <a:pt x="751827" y="20817"/>
                  <a:pt x="819726" y="7766"/>
                </a:cubicBezTo>
                <a:cubicBezTo>
                  <a:pt x="900125" y="-9070"/>
                  <a:pt x="990786" y="-1193"/>
                  <a:pt x="1052898" y="57963"/>
                </a:cubicBezTo>
                <a:cubicBezTo>
                  <a:pt x="1050660" y="64604"/>
                  <a:pt x="1052126" y="72327"/>
                  <a:pt x="1057373" y="77501"/>
                </a:cubicBezTo>
                <a:cubicBezTo>
                  <a:pt x="1071339" y="91325"/>
                  <a:pt x="1091785" y="87386"/>
                  <a:pt x="1111615" y="83448"/>
                </a:cubicBezTo>
                <a:cubicBezTo>
                  <a:pt x="1121646" y="81440"/>
                  <a:pt x="1131522" y="79432"/>
                  <a:pt x="1140318" y="79741"/>
                </a:cubicBezTo>
                <a:cubicBezTo>
                  <a:pt x="1197569" y="79123"/>
                  <a:pt x="1258832" y="73331"/>
                  <a:pt x="1309834" y="104530"/>
                </a:cubicBezTo>
                <a:cubicBezTo>
                  <a:pt x="1341314" y="127776"/>
                  <a:pt x="1358984" y="159747"/>
                  <a:pt x="1379739" y="193264"/>
                </a:cubicBezTo>
                <a:cubicBezTo>
                  <a:pt x="1396791" y="222996"/>
                  <a:pt x="1416621" y="253423"/>
                  <a:pt x="1419475" y="288484"/>
                </a:cubicBezTo>
                <a:cubicBezTo>
                  <a:pt x="1421636" y="318062"/>
                  <a:pt x="1412377" y="348180"/>
                  <a:pt x="1402578" y="376213"/>
                </a:cubicBezTo>
                <a:cubicBezTo>
                  <a:pt x="1393705" y="401466"/>
                  <a:pt x="1368551" y="448961"/>
                  <a:pt x="1409753" y="457687"/>
                </a:cubicBezTo>
                <a:cubicBezTo>
                  <a:pt x="1458054" y="461085"/>
                  <a:pt x="1513454" y="476839"/>
                  <a:pt x="1533592" y="520164"/>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5" name="Google Shape;45;p2"/>
          <p:cNvSpPr/>
          <p:nvPr/>
        </p:nvSpPr>
        <p:spPr>
          <a:xfrm rot="-975612">
            <a:off x="-294117" y="-47352"/>
            <a:ext cx="1633087" cy="799207"/>
          </a:xfrm>
          <a:custGeom>
            <a:avLst/>
            <a:gdLst/>
            <a:ahLst/>
            <a:cxnLst/>
            <a:rect l="l" t="t" r="r" b="b"/>
            <a:pathLst>
              <a:path w="3266174" h="1598413" extrusionOk="0">
                <a:moveTo>
                  <a:pt x="3263860" y="1565206"/>
                </a:moveTo>
                <a:cubicBezTo>
                  <a:pt x="3263860" y="1571616"/>
                  <a:pt x="3264400" y="1578103"/>
                  <a:pt x="3263937" y="1584281"/>
                </a:cubicBezTo>
                <a:cubicBezTo>
                  <a:pt x="3263397" y="1589224"/>
                  <a:pt x="3263937" y="1594321"/>
                  <a:pt x="3266175" y="1598414"/>
                </a:cubicBezTo>
                <a:cubicBezTo>
                  <a:pt x="3204680" y="1582814"/>
                  <a:pt x="3132846" y="1591309"/>
                  <a:pt x="3074051" y="1598336"/>
                </a:cubicBezTo>
                <a:cubicBezTo>
                  <a:pt x="3071736" y="1596715"/>
                  <a:pt x="3069267" y="1595556"/>
                  <a:pt x="3066490" y="1595093"/>
                </a:cubicBezTo>
                <a:cubicBezTo>
                  <a:pt x="3047123" y="1569994"/>
                  <a:pt x="3022818" y="1551537"/>
                  <a:pt x="2995581" y="1538563"/>
                </a:cubicBezTo>
                <a:cubicBezTo>
                  <a:pt x="3000828" y="1534547"/>
                  <a:pt x="3004223" y="1528138"/>
                  <a:pt x="3002989" y="1521033"/>
                </a:cubicBezTo>
                <a:cubicBezTo>
                  <a:pt x="3000520" y="1503348"/>
                  <a:pt x="2999671" y="1485431"/>
                  <a:pt x="2996893" y="1467746"/>
                </a:cubicBezTo>
                <a:cubicBezTo>
                  <a:pt x="2985242" y="1400250"/>
                  <a:pt x="2972280" y="1332677"/>
                  <a:pt x="2959703" y="1265104"/>
                </a:cubicBezTo>
                <a:cubicBezTo>
                  <a:pt x="2936633" y="1158763"/>
                  <a:pt x="2908007" y="1053117"/>
                  <a:pt x="2870200" y="950946"/>
                </a:cubicBezTo>
                <a:cubicBezTo>
                  <a:pt x="2836250" y="861982"/>
                  <a:pt x="2785480" y="780585"/>
                  <a:pt x="2727149" y="705675"/>
                </a:cubicBezTo>
                <a:cubicBezTo>
                  <a:pt x="2688493" y="648141"/>
                  <a:pt x="2640346" y="598098"/>
                  <a:pt x="2590502" y="550295"/>
                </a:cubicBezTo>
                <a:cubicBezTo>
                  <a:pt x="2562185" y="521876"/>
                  <a:pt x="2535566" y="491449"/>
                  <a:pt x="2504394" y="466041"/>
                </a:cubicBezTo>
                <a:cubicBezTo>
                  <a:pt x="2472913" y="440711"/>
                  <a:pt x="2439041" y="418470"/>
                  <a:pt x="2405786" y="395611"/>
                </a:cubicBezTo>
                <a:cubicBezTo>
                  <a:pt x="2292827" y="316067"/>
                  <a:pt x="2162198" y="262009"/>
                  <a:pt x="2025397" y="242161"/>
                </a:cubicBezTo>
                <a:cubicBezTo>
                  <a:pt x="1884352" y="220770"/>
                  <a:pt x="1740684" y="233203"/>
                  <a:pt x="1599562" y="247876"/>
                </a:cubicBezTo>
                <a:cubicBezTo>
                  <a:pt x="1516386" y="262858"/>
                  <a:pt x="1434058" y="284250"/>
                  <a:pt x="1352194" y="304947"/>
                </a:cubicBezTo>
                <a:cubicBezTo>
                  <a:pt x="1271023" y="332285"/>
                  <a:pt x="1190162" y="360781"/>
                  <a:pt x="1110535" y="392367"/>
                </a:cubicBezTo>
                <a:cubicBezTo>
                  <a:pt x="1008455" y="439321"/>
                  <a:pt x="911930" y="498476"/>
                  <a:pt x="820807" y="564119"/>
                </a:cubicBezTo>
                <a:cubicBezTo>
                  <a:pt x="773972" y="595627"/>
                  <a:pt x="728371" y="629144"/>
                  <a:pt x="689561" y="670383"/>
                </a:cubicBezTo>
                <a:cubicBezTo>
                  <a:pt x="608082" y="750466"/>
                  <a:pt x="540106" y="842675"/>
                  <a:pt x="483086" y="941525"/>
                </a:cubicBezTo>
                <a:cubicBezTo>
                  <a:pt x="451991" y="990023"/>
                  <a:pt x="417116" y="1036668"/>
                  <a:pt x="393660" y="1089568"/>
                </a:cubicBezTo>
                <a:cubicBezTo>
                  <a:pt x="366269" y="1158145"/>
                  <a:pt x="339495" y="1227263"/>
                  <a:pt x="314805" y="1296844"/>
                </a:cubicBezTo>
                <a:cubicBezTo>
                  <a:pt x="275068" y="1308428"/>
                  <a:pt x="237955" y="1331519"/>
                  <a:pt x="218126" y="1367584"/>
                </a:cubicBezTo>
                <a:cubicBezTo>
                  <a:pt x="203929" y="1358008"/>
                  <a:pt x="184330" y="1362641"/>
                  <a:pt x="167973" y="1362409"/>
                </a:cubicBezTo>
                <a:cubicBezTo>
                  <a:pt x="108407" y="1363336"/>
                  <a:pt x="45986" y="1386736"/>
                  <a:pt x="0" y="1426894"/>
                </a:cubicBezTo>
                <a:cubicBezTo>
                  <a:pt x="1235" y="1420715"/>
                  <a:pt x="2469" y="1414537"/>
                  <a:pt x="3858" y="1408359"/>
                </a:cubicBezTo>
                <a:cubicBezTo>
                  <a:pt x="9645" y="1381098"/>
                  <a:pt x="16820" y="1354069"/>
                  <a:pt x="24459" y="1327194"/>
                </a:cubicBezTo>
                <a:cubicBezTo>
                  <a:pt x="25385" y="1321788"/>
                  <a:pt x="28086" y="1313216"/>
                  <a:pt x="31480" y="1303022"/>
                </a:cubicBezTo>
                <a:cubicBezTo>
                  <a:pt x="31789" y="1302868"/>
                  <a:pt x="32098" y="1302636"/>
                  <a:pt x="32406" y="1302404"/>
                </a:cubicBezTo>
                <a:cubicBezTo>
                  <a:pt x="34412" y="1300937"/>
                  <a:pt x="35493" y="1298620"/>
                  <a:pt x="35647" y="1296226"/>
                </a:cubicBezTo>
                <a:cubicBezTo>
                  <a:pt x="37036" y="1294296"/>
                  <a:pt x="37113" y="1291747"/>
                  <a:pt x="36110" y="1289662"/>
                </a:cubicBezTo>
                <a:cubicBezTo>
                  <a:pt x="44906" y="1263946"/>
                  <a:pt x="55399" y="1232746"/>
                  <a:pt x="55399" y="1213362"/>
                </a:cubicBezTo>
                <a:cubicBezTo>
                  <a:pt x="88346" y="1115980"/>
                  <a:pt x="145983" y="1026706"/>
                  <a:pt x="196290" y="937663"/>
                </a:cubicBezTo>
                <a:cubicBezTo>
                  <a:pt x="250995" y="839123"/>
                  <a:pt x="314033" y="745910"/>
                  <a:pt x="379540" y="654319"/>
                </a:cubicBezTo>
                <a:cubicBezTo>
                  <a:pt x="459939" y="539638"/>
                  <a:pt x="554766" y="433143"/>
                  <a:pt x="667725" y="349738"/>
                </a:cubicBezTo>
                <a:cubicBezTo>
                  <a:pt x="776132" y="262472"/>
                  <a:pt x="903366" y="203625"/>
                  <a:pt x="1032219" y="152965"/>
                </a:cubicBezTo>
                <a:cubicBezTo>
                  <a:pt x="1193634" y="86009"/>
                  <a:pt x="1363536" y="55119"/>
                  <a:pt x="1535907" y="25001"/>
                </a:cubicBezTo>
                <a:cubicBezTo>
                  <a:pt x="1703108" y="-7589"/>
                  <a:pt x="1874245" y="-5195"/>
                  <a:pt x="2042912" y="14343"/>
                </a:cubicBezTo>
                <a:cubicBezTo>
                  <a:pt x="2130872" y="22143"/>
                  <a:pt x="2216595" y="43767"/>
                  <a:pt x="2301546" y="66857"/>
                </a:cubicBezTo>
                <a:cubicBezTo>
                  <a:pt x="2378781" y="88017"/>
                  <a:pt x="2456865" y="108946"/>
                  <a:pt x="2528467" y="145628"/>
                </a:cubicBezTo>
                <a:cubicBezTo>
                  <a:pt x="2612106" y="187253"/>
                  <a:pt x="2690268" y="239072"/>
                  <a:pt x="2764879" y="295062"/>
                </a:cubicBezTo>
                <a:cubicBezTo>
                  <a:pt x="2815649" y="333289"/>
                  <a:pt x="2856311" y="382637"/>
                  <a:pt x="2895122" y="432602"/>
                </a:cubicBezTo>
                <a:cubicBezTo>
                  <a:pt x="2963792" y="514926"/>
                  <a:pt x="3010627" y="611150"/>
                  <a:pt x="3056999" y="707065"/>
                </a:cubicBezTo>
                <a:cubicBezTo>
                  <a:pt x="3109312" y="808386"/>
                  <a:pt x="3144265" y="918666"/>
                  <a:pt x="3172428" y="1029022"/>
                </a:cubicBezTo>
                <a:cubicBezTo>
                  <a:pt x="3220729" y="1200774"/>
                  <a:pt x="3251746" y="1377314"/>
                  <a:pt x="3259616" y="1555553"/>
                </a:cubicBezTo>
                <a:cubicBezTo>
                  <a:pt x="3260388" y="1559491"/>
                  <a:pt x="3261854" y="1562735"/>
                  <a:pt x="3263860" y="1565206"/>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6" name="Google Shape;46;p2"/>
          <p:cNvSpPr/>
          <p:nvPr/>
        </p:nvSpPr>
        <p:spPr>
          <a:xfrm rot="-975612">
            <a:off x="-109101" y="81402"/>
            <a:ext cx="1311878" cy="631644"/>
          </a:xfrm>
          <a:custGeom>
            <a:avLst/>
            <a:gdLst/>
            <a:ahLst/>
            <a:cxnLst/>
            <a:rect l="l" t="t" r="r" b="b"/>
            <a:pathLst>
              <a:path w="2623757" h="1263287" extrusionOk="0">
                <a:moveTo>
                  <a:pt x="2618510" y="1213476"/>
                </a:moveTo>
                <a:cubicBezTo>
                  <a:pt x="2621828" y="1226991"/>
                  <a:pt x="2619359" y="1244367"/>
                  <a:pt x="2623757" y="1257959"/>
                </a:cubicBezTo>
                <a:cubicBezTo>
                  <a:pt x="2561182" y="1238343"/>
                  <a:pt x="2488654" y="1243208"/>
                  <a:pt x="2426464" y="1263287"/>
                </a:cubicBezTo>
                <a:cubicBezTo>
                  <a:pt x="2416279" y="1224288"/>
                  <a:pt x="2408409" y="1184516"/>
                  <a:pt x="2397299" y="1145671"/>
                </a:cubicBezTo>
                <a:cubicBezTo>
                  <a:pt x="2369985" y="1038172"/>
                  <a:pt x="2341668" y="930827"/>
                  <a:pt x="2302240" y="826957"/>
                </a:cubicBezTo>
                <a:cubicBezTo>
                  <a:pt x="2262504" y="720076"/>
                  <a:pt x="2213123" y="613581"/>
                  <a:pt x="2133264" y="530485"/>
                </a:cubicBezTo>
                <a:cubicBezTo>
                  <a:pt x="2087355" y="480828"/>
                  <a:pt x="2033036" y="440439"/>
                  <a:pt x="1976865" y="403216"/>
                </a:cubicBezTo>
                <a:cubicBezTo>
                  <a:pt x="1939983" y="378426"/>
                  <a:pt x="1902176" y="354872"/>
                  <a:pt x="1861128" y="337419"/>
                </a:cubicBezTo>
                <a:cubicBezTo>
                  <a:pt x="1778029" y="302589"/>
                  <a:pt x="1692538" y="272162"/>
                  <a:pt x="1603960" y="254786"/>
                </a:cubicBezTo>
                <a:cubicBezTo>
                  <a:pt x="1514225" y="233549"/>
                  <a:pt x="1421173" y="223664"/>
                  <a:pt x="1330281" y="244283"/>
                </a:cubicBezTo>
                <a:cubicBezTo>
                  <a:pt x="1262073" y="257644"/>
                  <a:pt x="1193403" y="269228"/>
                  <a:pt x="1128436" y="294712"/>
                </a:cubicBezTo>
                <a:cubicBezTo>
                  <a:pt x="1061771" y="314868"/>
                  <a:pt x="997421" y="340585"/>
                  <a:pt x="935078" y="371553"/>
                </a:cubicBezTo>
                <a:cubicBezTo>
                  <a:pt x="890789" y="390550"/>
                  <a:pt x="849741" y="415649"/>
                  <a:pt x="808924" y="440979"/>
                </a:cubicBezTo>
                <a:cubicBezTo>
                  <a:pt x="749513" y="474496"/>
                  <a:pt x="695116" y="515194"/>
                  <a:pt x="642649" y="558518"/>
                </a:cubicBezTo>
                <a:cubicBezTo>
                  <a:pt x="605999" y="584852"/>
                  <a:pt x="568654" y="610492"/>
                  <a:pt x="536711" y="642695"/>
                </a:cubicBezTo>
                <a:cubicBezTo>
                  <a:pt x="471975" y="706793"/>
                  <a:pt x="411561" y="775216"/>
                  <a:pt x="357936" y="848812"/>
                </a:cubicBezTo>
                <a:cubicBezTo>
                  <a:pt x="310870" y="919861"/>
                  <a:pt x="268278" y="994771"/>
                  <a:pt x="233943" y="1072847"/>
                </a:cubicBezTo>
                <a:cubicBezTo>
                  <a:pt x="209175" y="1080415"/>
                  <a:pt x="186028" y="1092926"/>
                  <a:pt x="166970" y="1109915"/>
                </a:cubicBezTo>
                <a:cubicBezTo>
                  <a:pt x="140659" y="1067518"/>
                  <a:pt x="98839" y="1030218"/>
                  <a:pt x="49381" y="1021259"/>
                </a:cubicBezTo>
                <a:lnTo>
                  <a:pt x="49381" y="1021259"/>
                </a:lnTo>
                <a:cubicBezTo>
                  <a:pt x="38965" y="1012996"/>
                  <a:pt x="18055" y="1016008"/>
                  <a:pt x="0" y="1021105"/>
                </a:cubicBezTo>
                <a:cubicBezTo>
                  <a:pt x="3009" y="1015004"/>
                  <a:pt x="6018" y="1008980"/>
                  <a:pt x="9413" y="1003420"/>
                </a:cubicBezTo>
                <a:cubicBezTo>
                  <a:pt x="38656" y="944573"/>
                  <a:pt x="59335" y="881943"/>
                  <a:pt x="87806" y="822787"/>
                </a:cubicBezTo>
                <a:cubicBezTo>
                  <a:pt x="113577" y="771972"/>
                  <a:pt x="147295" y="729807"/>
                  <a:pt x="178312" y="680845"/>
                </a:cubicBezTo>
                <a:cubicBezTo>
                  <a:pt x="235872" y="582767"/>
                  <a:pt x="306472" y="492798"/>
                  <a:pt x="388490" y="413950"/>
                </a:cubicBezTo>
                <a:cubicBezTo>
                  <a:pt x="441344" y="361822"/>
                  <a:pt x="505771" y="323981"/>
                  <a:pt x="565722" y="280811"/>
                </a:cubicBezTo>
                <a:cubicBezTo>
                  <a:pt x="661553" y="219339"/>
                  <a:pt x="760701" y="161110"/>
                  <a:pt x="869493" y="125895"/>
                </a:cubicBezTo>
                <a:cubicBezTo>
                  <a:pt x="948194" y="97399"/>
                  <a:pt x="1025970" y="66894"/>
                  <a:pt x="1108760" y="51063"/>
                </a:cubicBezTo>
                <a:cubicBezTo>
                  <a:pt x="1179514" y="34536"/>
                  <a:pt x="1249574" y="13994"/>
                  <a:pt x="1322642" y="10750"/>
                </a:cubicBezTo>
                <a:cubicBezTo>
                  <a:pt x="1508670" y="-7630"/>
                  <a:pt x="1703880" y="-10255"/>
                  <a:pt x="1878025" y="67357"/>
                </a:cubicBezTo>
                <a:cubicBezTo>
                  <a:pt x="1938594" y="90062"/>
                  <a:pt x="1993531" y="125046"/>
                  <a:pt x="2047156" y="161188"/>
                </a:cubicBezTo>
                <a:cubicBezTo>
                  <a:pt x="2081182" y="184973"/>
                  <a:pt x="2116752" y="207832"/>
                  <a:pt x="2148387" y="234939"/>
                </a:cubicBezTo>
                <a:cubicBezTo>
                  <a:pt x="2174235" y="258030"/>
                  <a:pt x="2197305" y="283823"/>
                  <a:pt x="2221841" y="308304"/>
                </a:cubicBezTo>
                <a:cubicBezTo>
                  <a:pt x="2268908" y="353636"/>
                  <a:pt x="2314277" y="399663"/>
                  <a:pt x="2351312" y="454494"/>
                </a:cubicBezTo>
                <a:cubicBezTo>
                  <a:pt x="2394135" y="510174"/>
                  <a:pt x="2433794" y="568249"/>
                  <a:pt x="2464889" y="631497"/>
                </a:cubicBezTo>
                <a:cubicBezTo>
                  <a:pt x="2530473" y="774443"/>
                  <a:pt x="2566738" y="927815"/>
                  <a:pt x="2595363" y="1082346"/>
                </a:cubicBezTo>
                <a:cubicBezTo>
                  <a:pt x="2601922" y="1127214"/>
                  <a:pt x="2612955" y="1167604"/>
                  <a:pt x="2618510" y="1213476"/>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7" name="Google Shape;47;p2"/>
          <p:cNvSpPr/>
          <p:nvPr/>
        </p:nvSpPr>
        <p:spPr>
          <a:xfrm rot="-975612">
            <a:off x="51633" y="209994"/>
            <a:ext cx="1062233" cy="557711"/>
          </a:xfrm>
          <a:custGeom>
            <a:avLst/>
            <a:gdLst/>
            <a:ahLst/>
            <a:cxnLst/>
            <a:rect l="l" t="t" r="r" b="b"/>
            <a:pathLst>
              <a:path w="2124467" h="1115421" extrusionOk="0">
                <a:moveTo>
                  <a:pt x="2110425" y="948535"/>
                </a:moveTo>
                <a:cubicBezTo>
                  <a:pt x="2115055" y="967687"/>
                  <a:pt x="2119067" y="987071"/>
                  <a:pt x="2124468" y="1006069"/>
                </a:cubicBezTo>
                <a:cubicBezTo>
                  <a:pt x="2080334" y="1027460"/>
                  <a:pt x="2050705" y="1070553"/>
                  <a:pt x="2033113" y="1115421"/>
                </a:cubicBezTo>
                <a:cubicBezTo>
                  <a:pt x="1992528" y="1088083"/>
                  <a:pt x="1954720" y="1075032"/>
                  <a:pt x="1913904" y="1072793"/>
                </a:cubicBezTo>
                <a:cubicBezTo>
                  <a:pt x="1915524" y="1065610"/>
                  <a:pt x="1913672" y="1057888"/>
                  <a:pt x="1913055" y="1050628"/>
                </a:cubicBezTo>
                <a:cubicBezTo>
                  <a:pt x="1911821" y="1043910"/>
                  <a:pt x="1911280" y="1035955"/>
                  <a:pt x="1907885" y="1030009"/>
                </a:cubicBezTo>
                <a:cubicBezTo>
                  <a:pt x="1908348" y="1026920"/>
                  <a:pt x="1907963" y="1023522"/>
                  <a:pt x="1906651" y="1019969"/>
                </a:cubicBezTo>
                <a:cubicBezTo>
                  <a:pt x="1857424" y="907219"/>
                  <a:pt x="1803491" y="795009"/>
                  <a:pt x="1731965" y="694614"/>
                </a:cubicBezTo>
                <a:cubicBezTo>
                  <a:pt x="1623713" y="557537"/>
                  <a:pt x="1482745" y="441311"/>
                  <a:pt x="1314926" y="387253"/>
                </a:cubicBezTo>
                <a:cubicBezTo>
                  <a:pt x="1183141" y="337828"/>
                  <a:pt x="1036540" y="337828"/>
                  <a:pt x="899894" y="365552"/>
                </a:cubicBezTo>
                <a:cubicBezTo>
                  <a:pt x="830914" y="380688"/>
                  <a:pt x="768416" y="414436"/>
                  <a:pt x="707307" y="448571"/>
                </a:cubicBezTo>
                <a:cubicBezTo>
                  <a:pt x="645041" y="479770"/>
                  <a:pt x="588175" y="520005"/>
                  <a:pt x="533779" y="563406"/>
                </a:cubicBezTo>
                <a:cubicBezTo>
                  <a:pt x="491728" y="595533"/>
                  <a:pt x="452300" y="631134"/>
                  <a:pt x="418042" y="671523"/>
                </a:cubicBezTo>
                <a:cubicBezTo>
                  <a:pt x="408474" y="681640"/>
                  <a:pt x="302922" y="804276"/>
                  <a:pt x="275223" y="862814"/>
                </a:cubicBezTo>
                <a:cubicBezTo>
                  <a:pt x="260794" y="880653"/>
                  <a:pt x="247137" y="899033"/>
                  <a:pt x="234329" y="917953"/>
                </a:cubicBezTo>
                <a:cubicBezTo>
                  <a:pt x="229391" y="925676"/>
                  <a:pt x="219900" y="935175"/>
                  <a:pt x="226690" y="944828"/>
                </a:cubicBezTo>
                <a:cubicBezTo>
                  <a:pt x="226382" y="945600"/>
                  <a:pt x="225996" y="946373"/>
                  <a:pt x="225610" y="947145"/>
                </a:cubicBezTo>
                <a:cubicBezTo>
                  <a:pt x="202077" y="879881"/>
                  <a:pt x="142125" y="826826"/>
                  <a:pt x="76618" y="801573"/>
                </a:cubicBezTo>
                <a:cubicBezTo>
                  <a:pt x="52159" y="793773"/>
                  <a:pt x="25771" y="791842"/>
                  <a:pt x="0" y="795163"/>
                </a:cubicBezTo>
                <a:cubicBezTo>
                  <a:pt x="16666" y="768829"/>
                  <a:pt x="32946" y="736780"/>
                  <a:pt x="39351" y="728671"/>
                </a:cubicBezTo>
                <a:cubicBezTo>
                  <a:pt x="62807" y="691834"/>
                  <a:pt x="83099" y="652989"/>
                  <a:pt x="107635" y="616770"/>
                </a:cubicBezTo>
                <a:cubicBezTo>
                  <a:pt x="153236" y="552904"/>
                  <a:pt x="203774" y="494366"/>
                  <a:pt x="258634" y="437295"/>
                </a:cubicBezTo>
                <a:cubicBezTo>
                  <a:pt x="313030" y="374742"/>
                  <a:pt x="383707" y="331727"/>
                  <a:pt x="447285" y="279676"/>
                </a:cubicBezTo>
                <a:cubicBezTo>
                  <a:pt x="532776" y="214729"/>
                  <a:pt x="626677" y="160284"/>
                  <a:pt x="724745" y="116728"/>
                </a:cubicBezTo>
                <a:cubicBezTo>
                  <a:pt x="761858" y="98580"/>
                  <a:pt x="800360" y="83598"/>
                  <a:pt x="839865" y="71551"/>
                </a:cubicBezTo>
                <a:cubicBezTo>
                  <a:pt x="884308" y="57264"/>
                  <a:pt x="927748" y="39193"/>
                  <a:pt x="973734" y="30003"/>
                </a:cubicBezTo>
                <a:cubicBezTo>
                  <a:pt x="1040398" y="17878"/>
                  <a:pt x="1107371" y="-1042"/>
                  <a:pt x="1175888" y="271"/>
                </a:cubicBezTo>
                <a:cubicBezTo>
                  <a:pt x="1210146" y="-1197"/>
                  <a:pt x="1244095" y="3437"/>
                  <a:pt x="1277505" y="10928"/>
                </a:cubicBezTo>
                <a:cubicBezTo>
                  <a:pt x="1344709" y="23052"/>
                  <a:pt x="1410525" y="37957"/>
                  <a:pt x="1475723" y="61125"/>
                </a:cubicBezTo>
                <a:cubicBezTo>
                  <a:pt x="1534750" y="82980"/>
                  <a:pt x="1594933" y="103677"/>
                  <a:pt x="1648480" y="137348"/>
                </a:cubicBezTo>
                <a:cubicBezTo>
                  <a:pt x="1710670" y="177042"/>
                  <a:pt x="1773862" y="218513"/>
                  <a:pt x="1826638" y="272649"/>
                </a:cubicBezTo>
                <a:cubicBezTo>
                  <a:pt x="1898086" y="342539"/>
                  <a:pt x="1946850" y="432430"/>
                  <a:pt x="1982960" y="524870"/>
                </a:cubicBezTo>
                <a:cubicBezTo>
                  <a:pt x="2021153" y="621326"/>
                  <a:pt x="2054331" y="720640"/>
                  <a:pt x="2077787" y="821961"/>
                </a:cubicBezTo>
                <a:cubicBezTo>
                  <a:pt x="2087509" y="864358"/>
                  <a:pt x="2101089" y="905906"/>
                  <a:pt x="2110425" y="948535"/>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111"/>
        <p:cNvGrpSpPr/>
        <p:nvPr/>
      </p:nvGrpSpPr>
      <p:grpSpPr>
        <a:xfrm>
          <a:off x="0" y="0"/>
          <a:ext cx="0" cy="0"/>
          <a:chOff x="0" y="0"/>
          <a:chExt cx="0" cy="0"/>
        </a:xfrm>
      </p:grpSpPr>
      <p:sp>
        <p:nvSpPr>
          <p:cNvPr id="112" name="Google Shape;112;p4"/>
          <p:cNvSpPr txBox="1">
            <a:spLocks noGrp="1"/>
          </p:cNvSpPr>
          <p:nvPr>
            <p:ph type="body" idx="1"/>
          </p:nvPr>
        </p:nvSpPr>
        <p:spPr>
          <a:xfrm>
            <a:off x="1433850" y="3180050"/>
            <a:ext cx="6276300" cy="526200"/>
          </a:xfrm>
          <a:prstGeom prst="rect">
            <a:avLst/>
          </a:prstGeom>
        </p:spPr>
        <p:txBody>
          <a:bodyPr spcFirstLastPara="1" wrap="square" lIns="0" tIns="0" rIns="0" bIns="0" anchor="t" anchorCtr="0">
            <a:noAutofit/>
          </a:bodyPr>
          <a:lstStyle>
            <a:lvl1pPr marL="457200" lvl="0" indent="-336550" algn="ctr" rtl="0">
              <a:spcBef>
                <a:spcPts val="0"/>
              </a:spcBef>
              <a:spcAft>
                <a:spcPts val="0"/>
              </a:spcAft>
              <a:buSzPts val="1700"/>
              <a:buChar char="●"/>
              <a:defRPr/>
            </a:lvl1pPr>
            <a:lvl2pPr marL="914400" lvl="1" indent="-336550" algn="ctr" rtl="0">
              <a:spcBef>
                <a:spcPts val="800"/>
              </a:spcBef>
              <a:spcAft>
                <a:spcPts val="0"/>
              </a:spcAft>
              <a:buSzPts val="1700"/>
              <a:buChar char="○"/>
              <a:defRPr/>
            </a:lvl2pPr>
            <a:lvl3pPr marL="1371600" lvl="2" indent="-336550" algn="ctr" rtl="0">
              <a:spcBef>
                <a:spcPts val="800"/>
              </a:spcBef>
              <a:spcAft>
                <a:spcPts val="0"/>
              </a:spcAft>
              <a:buSzPts val="1700"/>
              <a:buChar char="■"/>
              <a:defRPr/>
            </a:lvl3pPr>
            <a:lvl4pPr marL="1828800" lvl="3" indent="-336550" algn="ctr" rtl="0">
              <a:spcBef>
                <a:spcPts val="800"/>
              </a:spcBef>
              <a:spcAft>
                <a:spcPts val="0"/>
              </a:spcAft>
              <a:buSzPts val="1700"/>
              <a:buChar char="●"/>
              <a:defRPr/>
            </a:lvl4pPr>
            <a:lvl5pPr marL="2286000" lvl="4" indent="-336550" algn="ctr" rtl="0">
              <a:spcBef>
                <a:spcPts val="800"/>
              </a:spcBef>
              <a:spcAft>
                <a:spcPts val="0"/>
              </a:spcAft>
              <a:buSzPts val="1700"/>
              <a:buChar char="○"/>
              <a:defRPr/>
            </a:lvl5pPr>
            <a:lvl6pPr marL="2743200" lvl="5" indent="-336550" algn="ctr" rtl="0">
              <a:spcBef>
                <a:spcPts val="800"/>
              </a:spcBef>
              <a:spcAft>
                <a:spcPts val="0"/>
              </a:spcAft>
              <a:buSzPts val="1700"/>
              <a:buChar char="■"/>
              <a:defRPr/>
            </a:lvl6pPr>
            <a:lvl7pPr marL="3200400" lvl="6" indent="-336550" algn="ctr" rtl="0">
              <a:spcBef>
                <a:spcPts val="800"/>
              </a:spcBef>
              <a:spcAft>
                <a:spcPts val="0"/>
              </a:spcAft>
              <a:buSzPts val="1700"/>
              <a:buChar char="●"/>
              <a:defRPr/>
            </a:lvl7pPr>
            <a:lvl8pPr marL="3657600" lvl="7" indent="-336550" algn="ctr" rtl="0">
              <a:spcBef>
                <a:spcPts val="800"/>
              </a:spcBef>
              <a:spcAft>
                <a:spcPts val="0"/>
              </a:spcAft>
              <a:buSzPts val="1700"/>
              <a:buChar char="○"/>
              <a:defRPr/>
            </a:lvl8pPr>
            <a:lvl9pPr marL="4114800" lvl="8" indent="-336550" algn="ctr" rtl="0">
              <a:spcBef>
                <a:spcPts val="800"/>
              </a:spcBef>
              <a:spcAft>
                <a:spcPts val="800"/>
              </a:spcAft>
              <a:buSzPts val="1700"/>
              <a:buChar char="■"/>
              <a:defRPr/>
            </a:lvl9pPr>
          </a:lstStyle>
          <a:p>
            <a:endParaRPr/>
          </a:p>
        </p:txBody>
      </p:sp>
      <p:sp>
        <p:nvSpPr>
          <p:cNvPr id="113" name="Google Shape;113;p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14" name="Google Shape;114;p4"/>
          <p:cNvSpPr/>
          <p:nvPr/>
        </p:nvSpPr>
        <p:spPr>
          <a:xfrm rot="-446623">
            <a:off x="7447225" y="3117585"/>
            <a:ext cx="1892722" cy="2145974"/>
          </a:xfrm>
          <a:custGeom>
            <a:avLst/>
            <a:gdLst/>
            <a:ahLst/>
            <a:cxnLst/>
            <a:rect l="l" t="t" r="r" b="b"/>
            <a:pathLst>
              <a:path w="3772405" h="4277163" extrusionOk="0">
                <a:moveTo>
                  <a:pt x="3508694" y="2272991"/>
                </a:moveTo>
                <a:cubicBezTo>
                  <a:pt x="3575916" y="2240657"/>
                  <a:pt x="3647329" y="2212257"/>
                  <a:pt x="3697788" y="2154858"/>
                </a:cubicBezTo>
                <a:cubicBezTo>
                  <a:pt x="3774161" y="2077700"/>
                  <a:pt x="3784766" y="1992414"/>
                  <a:pt x="3761418" y="1889850"/>
                </a:cubicBezTo>
                <a:cubicBezTo>
                  <a:pt x="3740465" y="1787969"/>
                  <a:pt x="3673585" y="1668382"/>
                  <a:pt x="3587205" y="1608759"/>
                </a:cubicBezTo>
                <a:cubicBezTo>
                  <a:pt x="3501767" y="1564278"/>
                  <a:pt x="3407177" y="1538187"/>
                  <a:pt x="3312074" y="1524928"/>
                </a:cubicBezTo>
                <a:cubicBezTo>
                  <a:pt x="3264437" y="1517059"/>
                  <a:pt x="3216544" y="1508847"/>
                  <a:pt x="3168137" y="1509103"/>
                </a:cubicBezTo>
                <a:cubicBezTo>
                  <a:pt x="3210215" y="1482585"/>
                  <a:pt x="3251181" y="1453843"/>
                  <a:pt x="3290950" y="1423903"/>
                </a:cubicBezTo>
                <a:cubicBezTo>
                  <a:pt x="3335935" y="1387890"/>
                  <a:pt x="3374934" y="1345291"/>
                  <a:pt x="3415302" y="1304316"/>
                </a:cubicBezTo>
                <a:cubicBezTo>
                  <a:pt x="3488511" y="1228184"/>
                  <a:pt x="3544529" y="1112018"/>
                  <a:pt x="3539568" y="1005005"/>
                </a:cubicBezTo>
                <a:cubicBezTo>
                  <a:pt x="3539397" y="946751"/>
                  <a:pt x="3521779" y="890893"/>
                  <a:pt x="3502964" y="836317"/>
                </a:cubicBezTo>
                <a:cubicBezTo>
                  <a:pt x="3486116" y="781142"/>
                  <a:pt x="3450196" y="735206"/>
                  <a:pt x="3409144" y="695772"/>
                </a:cubicBezTo>
                <a:cubicBezTo>
                  <a:pt x="3369803" y="654797"/>
                  <a:pt x="3329949" y="612967"/>
                  <a:pt x="3279318" y="586022"/>
                </a:cubicBezTo>
                <a:cubicBezTo>
                  <a:pt x="3194906" y="540599"/>
                  <a:pt x="3097836" y="516391"/>
                  <a:pt x="3001878" y="522892"/>
                </a:cubicBezTo>
                <a:cubicBezTo>
                  <a:pt x="2939018" y="527511"/>
                  <a:pt x="2874960" y="532729"/>
                  <a:pt x="2814751" y="552575"/>
                </a:cubicBezTo>
                <a:cubicBezTo>
                  <a:pt x="2710839" y="590555"/>
                  <a:pt x="2618644" y="656679"/>
                  <a:pt x="2544238" y="738115"/>
                </a:cubicBezTo>
                <a:cubicBezTo>
                  <a:pt x="2542528" y="740339"/>
                  <a:pt x="2535771" y="747268"/>
                  <a:pt x="2527304" y="756421"/>
                </a:cubicBezTo>
                <a:cubicBezTo>
                  <a:pt x="2540047" y="717585"/>
                  <a:pt x="2551080" y="678834"/>
                  <a:pt x="2556981" y="636748"/>
                </a:cubicBezTo>
                <a:cubicBezTo>
                  <a:pt x="2584007" y="503901"/>
                  <a:pt x="2572375" y="363356"/>
                  <a:pt x="2514818" y="240005"/>
                </a:cubicBezTo>
                <a:cubicBezTo>
                  <a:pt x="2464700" y="150443"/>
                  <a:pt x="2380545" y="81068"/>
                  <a:pt x="2287580" y="39324"/>
                </a:cubicBezTo>
                <a:cubicBezTo>
                  <a:pt x="2255508" y="26835"/>
                  <a:pt x="2221470" y="20847"/>
                  <a:pt x="2187602" y="15372"/>
                </a:cubicBezTo>
                <a:cubicBezTo>
                  <a:pt x="2098058" y="-2506"/>
                  <a:pt x="2005265" y="-7553"/>
                  <a:pt x="1915977" y="15287"/>
                </a:cubicBezTo>
                <a:cubicBezTo>
                  <a:pt x="1792566" y="43943"/>
                  <a:pt x="1716364" y="115028"/>
                  <a:pt x="1642557" y="213744"/>
                </a:cubicBezTo>
                <a:cubicBezTo>
                  <a:pt x="1558914" y="319302"/>
                  <a:pt x="1518803" y="453603"/>
                  <a:pt x="1507770" y="586535"/>
                </a:cubicBezTo>
                <a:cubicBezTo>
                  <a:pt x="1507343" y="594490"/>
                  <a:pt x="1507086" y="604071"/>
                  <a:pt x="1507086" y="614678"/>
                </a:cubicBezTo>
                <a:cubicBezTo>
                  <a:pt x="1496738" y="599623"/>
                  <a:pt x="1485962" y="584738"/>
                  <a:pt x="1474844" y="570196"/>
                </a:cubicBezTo>
                <a:cubicBezTo>
                  <a:pt x="1375978" y="437692"/>
                  <a:pt x="1242218" y="321526"/>
                  <a:pt x="1077498" y="284572"/>
                </a:cubicBezTo>
                <a:cubicBezTo>
                  <a:pt x="1022164" y="270372"/>
                  <a:pt x="965034" y="270030"/>
                  <a:pt x="908332" y="271655"/>
                </a:cubicBezTo>
                <a:cubicBezTo>
                  <a:pt x="852399" y="271228"/>
                  <a:pt x="797065" y="279269"/>
                  <a:pt x="742928" y="292784"/>
                </a:cubicBezTo>
                <a:cubicBezTo>
                  <a:pt x="704442" y="300226"/>
                  <a:pt x="668522" y="316907"/>
                  <a:pt x="637391" y="340517"/>
                </a:cubicBezTo>
                <a:cubicBezTo>
                  <a:pt x="498756" y="433928"/>
                  <a:pt x="477461" y="657706"/>
                  <a:pt x="494993" y="811510"/>
                </a:cubicBezTo>
                <a:cubicBezTo>
                  <a:pt x="528433" y="1101668"/>
                  <a:pt x="667752" y="1371466"/>
                  <a:pt x="859155" y="1589170"/>
                </a:cubicBezTo>
                <a:cubicBezTo>
                  <a:pt x="803222" y="1586775"/>
                  <a:pt x="748658" y="1599692"/>
                  <a:pt x="694094" y="1610128"/>
                </a:cubicBezTo>
                <a:cubicBezTo>
                  <a:pt x="546393" y="1634678"/>
                  <a:pt x="403824" y="1689083"/>
                  <a:pt x="274255" y="1763504"/>
                </a:cubicBezTo>
                <a:cubicBezTo>
                  <a:pt x="232520" y="1793786"/>
                  <a:pt x="186508" y="1818422"/>
                  <a:pt x="147252" y="1852040"/>
                </a:cubicBezTo>
                <a:cubicBezTo>
                  <a:pt x="82767" y="1915598"/>
                  <a:pt x="21788" y="1992329"/>
                  <a:pt x="4170" y="2083089"/>
                </a:cubicBezTo>
                <a:cubicBezTo>
                  <a:pt x="-18579" y="2228681"/>
                  <a:pt x="54629" y="2374188"/>
                  <a:pt x="153752" y="2476923"/>
                </a:cubicBezTo>
                <a:cubicBezTo>
                  <a:pt x="201047" y="2517641"/>
                  <a:pt x="259374" y="2543988"/>
                  <a:pt x="314879" y="2571789"/>
                </a:cubicBezTo>
                <a:cubicBezTo>
                  <a:pt x="386121" y="2603439"/>
                  <a:pt x="465915" y="2603097"/>
                  <a:pt x="542545" y="2603867"/>
                </a:cubicBezTo>
                <a:cubicBezTo>
                  <a:pt x="622253" y="2604124"/>
                  <a:pt x="701021" y="2591293"/>
                  <a:pt x="778762" y="2574783"/>
                </a:cubicBezTo>
                <a:cubicBezTo>
                  <a:pt x="820840" y="2566314"/>
                  <a:pt x="863602" y="2559043"/>
                  <a:pt x="903628" y="2543047"/>
                </a:cubicBezTo>
                <a:cubicBezTo>
                  <a:pt x="873609" y="2565117"/>
                  <a:pt x="847438" y="2591635"/>
                  <a:pt x="821867" y="2618495"/>
                </a:cubicBezTo>
                <a:cubicBezTo>
                  <a:pt x="783210" y="2659127"/>
                  <a:pt x="743441" y="2699332"/>
                  <a:pt x="710685" y="2745011"/>
                </a:cubicBezTo>
                <a:cubicBezTo>
                  <a:pt x="674936" y="2797363"/>
                  <a:pt x="638417" y="2848517"/>
                  <a:pt x="606004" y="2903349"/>
                </a:cubicBezTo>
                <a:cubicBezTo>
                  <a:pt x="575386" y="2959550"/>
                  <a:pt x="553235" y="3019857"/>
                  <a:pt x="531854" y="3080078"/>
                </a:cubicBezTo>
                <a:cubicBezTo>
                  <a:pt x="513980" y="3134397"/>
                  <a:pt x="495934" y="3189914"/>
                  <a:pt x="495763" y="3247655"/>
                </a:cubicBezTo>
                <a:cubicBezTo>
                  <a:pt x="488579" y="3371605"/>
                  <a:pt x="531512" y="3524810"/>
                  <a:pt x="662706" y="3565357"/>
                </a:cubicBezTo>
                <a:cubicBezTo>
                  <a:pt x="723770" y="3578787"/>
                  <a:pt x="788512" y="3575879"/>
                  <a:pt x="849747" y="3564673"/>
                </a:cubicBezTo>
                <a:cubicBezTo>
                  <a:pt x="892510" y="3555434"/>
                  <a:pt x="932364" y="3536615"/>
                  <a:pt x="971962" y="3518394"/>
                </a:cubicBezTo>
                <a:cubicBezTo>
                  <a:pt x="1061505" y="3476394"/>
                  <a:pt x="1143865" y="3420364"/>
                  <a:pt x="1219982" y="3357576"/>
                </a:cubicBezTo>
                <a:cubicBezTo>
                  <a:pt x="1266250" y="3322675"/>
                  <a:pt x="1310381" y="3285293"/>
                  <a:pt x="1351603" y="3244575"/>
                </a:cubicBezTo>
                <a:cubicBezTo>
                  <a:pt x="1430200" y="3173490"/>
                  <a:pt x="1502383" y="3092311"/>
                  <a:pt x="1543862" y="2993596"/>
                </a:cubicBezTo>
                <a:cubicBezTo>
                  <a:pt x="1540697" y="3131232"/>
                  <a:pt x="1566269" y="3267244"/>
                  <a:pt x="1607834" y="3398037"/>
                </a:cubicBezTo>
                <a:cubicBezTo>
                  <a:pt x="1627932" y="3460739"/>
                  <a:pt x="1661885" y="3517796"/>
                  <a:pt x="1688996" y="3577504"/>
                </a:cubicBezTo>
                <a:cubicBezTo>
                  <a:pt x="1692417" y="3584091"/>
                  <a:pt x="1695924" y="3590763"/>
                  <a:pt x="1699430" y="3597435"/>
                </a:cubicBezTo>
                <a:cubicBezTo>
                  <a:pt x="1698318" y="3604364"/>
                  <a:pt x="1700114" y="3611977"/>
                  <a:pt x="1698917" y="3618992"/>
                </a:cubicBezTo>
                <a:cubicBezTo>
                  <a:pt x="1697805" y="3645167"/>
                  <a:pt x="1693272" y="3670916"/>
                  <a:pt x="1688569" y="3696664"/>
                </a:cubicBezTo>
                <a:cubicBezTo>
                  <a:pt x="1668214" y="3803505"/>
                  <a:pt x="1636057" y="3911203"/>
                  <a:pt x="1575762" y="4002732"/>
                </a:cubicBezTo>
                <a:cubicBezTo>
                  <a:pt x="1540355" y="4047984"/>
                  <a:pt x="1503836" y="4090498"/>
                  <a:pt x="1459877" y="4128393"/>
                </a:cubicBezTo>
                <a:cubicBezTo>
                  <a:pt x="1434476" y="4148581"/>
                  <a:pt x="1352116" y="4188957"/>
                  <a:pt x="1410273" y="4219837"/>
                </a:cubicBezTo>
                <a:cubicBezTo>
                  <a:pt x="1439864" y="4237374"/>
                  <a:pt x="1467916" y="4257476"/>
                  <a:pt x="1499218" y="4272189"/>
                </a:cubicBezTo>
                <a:cubicBezTo>
                  <a:pt x="1527612" y="4287330"/>
                  <a:pt x="1537875" y="4264747"/>
                  <a:pt x="1554638" y="4246698"/>
                </a:cubicBezTo>
                <a:cubicBezTo>
                  <a:pt x="1589361" y="4212908"/>
                  <a:pt x="1628445" y="4183311"/>
                  <a:pt x="1657694" y="4144218"/>
                </a:cubicBezTo>
                <a:cubicBezTo>
                  <a:pt x="1712088" y="4069626"/>
                  <a:pt x="1760580" y="3990756"/>
                  <a:pt x="1800434" y="3907524"/>
                </a:cubicBezTo>
                <a:cubicBezTo>
                  <a:pt x="1857906" y="3953289"/>
                  <a:pt x="1930431" y="3968943"/>
                  <a:pt x="1998252" y="3993151"/>
                </a:cubicBezTo>
                <a:cubicBezTo>
                  <a:pt x="2089249" y="4027368"/>
                  <a:pt x="2182385" y="4056880"/>
                  <a:pt x="2279199" y="4068514"/>
                </a:cubicBezTo>
                <a:cubicBezTo>
                  <a:pt x="2349927" y="4077752"/>
                  <a:pt x="2421682" y="4076127"/>
                  <a:pt x="2492924" y="4080233"/>
                </a:cubicBezTo>
                <a:cubicBezTo>
                  <a:pt x="2575027" y="4080832"/>
                  <a:pt x="2657045" y="4074245"/>
                  <a:pt x="2739148" y="4073475"/>
                </a:cubicBezTo>
                <a:cubicBezTo>
                  <a:pt x="2861019" y="4066290"/>
                  <a:pt x="2983832" y="4059190"/>
                  <a:pt x="3102454" y="4028566"/>
                </a:cubicBezTo>
                <a:cubicBezTo>
                  <a:pt x="3233306" y="3995205"/>
                  <a:pt x="3363731" y="3955171"/>
                  <a:pt x="3480129" y="3885027"/>
                </a:cubicBezTo>
                <a:cubicBezTo>
                  <a:pt x="3550687" y="3850382"/>
                  <a:pt x="3612264" y="3801452"/>
                  <a:pt x="3668197" y="3746620"/>
                </a:cubicBezTo>
                <a:cubicBezTo>
                  <a:pt x="3690262" y="3725491"/>
                  <a:pt x="3701038" y="3702908"/>
                  <a:pt x="3671190" y="3683490"/>
                </a:cubicBezTo>
                <a:cubicBezTo>
                  <a:pt x="3625691" y="3647049"/>
                  <a:pt x="3576258" y="3615827"/>
                  <a:pt x="3524003" y="3590079"/>
                </a:cubicBezTo>
                <a:cubicBezTo>
                  <a:pt x="3425137" y="3537385"/>
                  <a:pt x="3327041" y="3490593"/>
                  <a:pt x="3218938" y="3457489"/>
                </a:cubicBezTo>
                <a:cubicBezTo>
                  <a:pt x="3144361" y="3433366"/>
                  <a:pt x="3073376" y="3398294"/>
                  <a:pt x="2995891" y="3382126"/>
                </a:cubicBezTo>
                <a:cubicBezTo>
                  <a:pt x="2841606" y="3349621"/>
                  <a:pt x="2590165" y="3372118"/>
                  <a:pt x="2457516" y="3463819"/>
                </a:cubicBezTo>
                <a:cubicBezTo>
                  <a:pt x="2477615" y="3384094"/>
                  <a:pt x="2490529" y="3302487"/>
                  <a:pt x="2498996" y="3220795"/>
                </a:cubicBezTo>
                <a:cubicBezTo>
                  <a:pt x="2507719" y="3139701"/>
                  <a:pt x="2502844" y="3058351"/>
                  <a:pt x="2483858" y="2979139"/>
                </a:cubicBezTo>
                <a:cubicBezTo>
                  <a:pt x="2521745" y="3024134"/>
                  <a:pt x="2564593" y="3063654"/>
                  <a:pt x="2610348" y="3100437"/>
                </a:cubicBezTo>
                <a:cubicBezTo>
                  <a:pt x="2681846" y="3159375"/>
                  <a:pt x="2760700" y="3210701"/>
                  <a:pt x="2847079" y="3244917"/>
                </a:cubicBezTo>
                <a:cubicBezTo>
                  <a:pt x="2890354" y="3263566"/>
                  <a:pt x="2935169" y="3282984"/>
                  <a:pt x="2983234" y="3283069"/>
                </a:cubicBezTo>
                <a:cubicBezTo>
                  <a:pt x="3048916" y="3284951"/>
                  <a:pt x="3114171" y="3275798"/>
                  <a:pt x="3175150" y="3250478"/>
                </a:cubicBezTo>
                <a:cubicBezTo>
                  <a:pt x="3228602" y="3233198"/>
                  <a:pt x="3277351" y="3203601"/>
                  <a:pt x="3318146" y="3164936"/>
                </a:cubicBezTo>
                <a:cubicBezTo>
                  <a:pt x="3399309" y="3084099"/>
                  <a:pt x="3436939" y="2963143"/>
                  <a:pt x="3427874" y="2849971"/>
                </a:cubicBezTo>
                <a:cubicBezTo>
                  <a:pt x="3416243" y="2734661"/>
                  <a:pt x="3381691" y="2619094"/>
                  <a:pt x="3319258" y="2520806"/>
                </a:cubicBezTo>
                <a:cubicBezTo>
                  <a:pt x="3296765" y="2486418"/>
                  <a:pt x="3267944" y="2456821"/>
                  <a:pt x="3238865" y="2427993"/>
                </a:cubicBezTo>
                <a:cubicBezTo>
                  <a:pt x="3201235" y="2389927"/>
                  <a:pt x="3161979" y="2352802"/>
                  <a:pt x="3114257" y="2327738"/>
                </a:cubicBezTo>
                <a:cubicBezTo>
                  <a:pt x="3247503" y="2334753"/>
                  <a:pt x="3387506" y="2337490"/>
                  <a:pt x="3508694" y="227299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115" name="Google Shape;115;p4"/>
          <p:cNvGrpSpPr/>
          <p:nvPr/>
        </p:nvGrpSpPr>
        <p:grpSpPr>
          <a:xfrm rot="-448819">
            <a:off x="7448188" y="3117817"/>
            <a:ext cx="1886412" cy="2138820"/>
            <a:chOff x="14894809" y="6234681"/>
            <a:chExt cx="3772405" cy="4277163"/>
          </a:xfrm>
        </p:grpSpPr>
        <p:grpSp>
          <p:nvGrpSpPr>
            <p:cNvPr id="116" name="Google Shape;116;p4"/>
            <p:cNvGrpSpPr/>
            <p:nvPr/>
          </p:nvGrpSpPr>
          <p:grpSpPr>
            <a:xfrm>
              <a:off x="14894809" y="6234681"/>
              <a:ext cx="3772405" cy="4277163"/>
              <a:chOff x="14894809" y="6234681"/>
              <a:chExt cx="3772405" cy="4277163"/>
            </a:xfrm>
          </p:grpSpPr>
          <p:sp>
            <p:nvSpPr>
              <p:cNvPr id="117" name="Google Shape;117;p4"/>
              <p:cNvSpPr/>
              <p:nvPr/>
            </p:nvSpPr>
            <p:spPr>
              <a:xfrm>
                <a:off x="14894809" y="6234681"/>
                <a:ext cx="3772405" cy="4277163"/>
              </a:xfrm>
              <a:custGeom>
                <a:avLst/>
                <a:gdLst/>
                <a:ahLst/>
                <a:cxnLst/>
                <a:rect l="l" t="t" r="r" b="b"/>
                <a:pathLst>
                  <a:path w="3772405" h="4277163" extrusionOk="0">
                    <a:moveTo>
                      <a:pt x="3508694" y="2272991"/>
                    </a:moveTo>
                    <a:cubicBezTo>
                      <a:pt x="3575916" y="2240657"/>
                      <a:pt x="3647329" y="2212257"/>
                      <a:pt x="3697788" y="2154858"/>
                    </a:cubicBezTo>
                    <a:cubicBezTo>
                      <a:pt x="3774161" y="2077700"/>
                      <a:pt x="3784766" y="1992414"/>
                      <a:pt x="3761418" y="1889850"/>
                    </a:cubicBezTo>
                    <a:cubicBezTo>
                      <a:pt x="3740465" y="1787969"/>
                      <a:pt x="3673585" y="1668382"/>
                      <a:pt x="3587205" y="1608759"/>
                    </a:cubicBezTo>
                    <a:cubicBezTo>
                      <a:pt x="3501767" y="1564278"/>
                      <a:pt x="3407177" y="1538187"/>
                      <a:pt x="3312074" y="1524928"/>
                    </a:cubicBezTo>
                    <a:cubicBezTo>
                      <a:pt x="3264437" y="1517059"/>
                      <a:pt x="3216544" y="1508847"/>
                      <a:pt x="3168137" y="1509103"/>
                    </a:cubicBezTo>
                    <a:cubicBezTo>
                      <a:pt x="3210215" y="1482585"/>
                      <a:pt x="3251181" y="1453843"/>
                      <a:pt x="3290950" y="1423903"/>
                    </a:cubicBezTo>
                    <a:cubicBezTo>
                      <a:pt x="3335935" y="1387890"/>
                      <a:pt x="3374934" y="1345291"/>
                      <a:pt x="3415302" y="1304316"/>
                    </a:cubicBezTo>
                    <a:cubicBezTo>
                      <a:pt x="3488511" y="1228184"/>
                      <a:pt x="3544529" y="1112018"/>
                      <a:pt x="3539568" y="1005005"/>
                    </a:cubicBezTo>
                    <a:cubicBezTo>
                      <a:pt x="3539397" y="946751"/>
                      <a:pt x="3521779" y="890893"/>
                      <a:pt x="3502964" y="836317"/>
                    </a:cubicBezTo>
                    <a:cubicBezTo>
                      <a:pt x="3486116" y="781142"/>
                      <a:pt x="3450196" y="735206"/>
                      <a:pt x="3409144" y="695772"/>
                    </a:cubicBezTo>
                    <a:cubicBezTo>
                      <a:pt x="3369803" y="654797"/>
                      <a:pt x="3329949" y="612967"/>
                      <a:pt x="3279318" y="586022"/>
                    </a:cubicBezTo>
                    <a:cubicBezTo>
                      <a:pt x="3194906" y="540599"/>
                      <a:pt x="3097836" y="516391"/>
                      <a:pt x="3001878" y="522892"/>
                    </a:cubicBezTo>
                    <a:cubicBezTo>
                      <a:pt x="2939018" y="527511"/>
                      <a:pt x="2874960" y="532729"/>
                      <a:pt x="2814751" y="552575"/>
                    </a:cubicBezTo>
                    <a:cubicBezTo>
                      <a:pt x="2710839" y="590555"/>
                      <a:pt x="2618644" y="656679"/>
                      <a:pt x="2544238" y="738115"/>
                    </a:cubicBezTo>
                    <a:cubicBezTo>
                      <a:pt x="2542528" y="740339"/>
                      <a:pt x="2535771" y="747268"/>
                      <a:pt x="2527304" y="756421"/>
                    </a:cubicBezTo>
                    <a:cubicBezTo>
                      <a:pt x="2540047" y="717585"/>
                      <a:pt x="2551080" y="678834"/>
                      <a:pt x="2556981" y="636748"/>
                    </a:cubicBezTo>
                    <a:cubicBezTo>
                      <a:pt x="2584007" y="503901"/>
                      <a:pt x="2572375" y="363356"/>
                      <a:pt x="2514818" y="240005"/>
                    </a:cubicBezTo>
                    <a:cubicBezTo>
                      <a:pt x="2464700" y="150443"/>
                      <a:pt x="2380545" y="81068"/>
                      <a:pt x="2287580" y="39324"/>
                    </a:cubicBezTo>
                    <a:cubicBezTo>
                      <a:pt x="2255508" y="26835"/>
                      <a:pt x="2221470" y="20847"/>
                      <a:pt x="2187602" y="15372"/>
                    </a:cubicBezTo>
                    <a:cubicBezTo>
                      <a:pt x="2098058" y="-2506"/>
                      <a:pt x="2005265" y="-7553"/>
                      <a:pt x="1915977" y="15287"/>
                    </a:cubicBezTo>
                    <a:cubicBezTo>
                      <a:pt x="1792566" y="43943"/>
                      <a:pt x="1716364" y="115028"/>
                      <a:pt x="1642557" y="213744"/>
                    </a:cubicBezTo>
                    <a:cubicBezTo>
                      <a:pt x="1558914" y="319302"/>
                      <a:pt x="1518803" y="453603"/>
                      <a:pt x="1507770" y="586535"/>
                    </a:cubicBezTo>
                    <a:cubicBezTo>
                      <a:pt x="1507343" y="594490"/>
                      <a:pt x="1507086" y="604071"/>
                      <a:pt x="1507086" y="614678"/>
                    </a:cubicBezTo>
                    <a:cubicBezTo>
                      <a:pt x="1496738" y="599623"/>
                      <a:pt x="1485962" y="584738"/>
                      <a:pt x="1474844" y="570196"/>
                    </a:cubicBezTo>
                    <a:cubicBezTo>
                      <a:pt x="1375978" y="437692"/>
                      <a:pt x="1242218" y="321526"/>
                      <a:pt x="1077498" y="284572"/>
                    </a:cubicBezTo>
                    <a:cubicBezTo>
                      <a:pt x="1022164" y="270372"/>
                      <a:pt x="965034" y="270030"/>
                      <a:pt x="908332" y="271655"/>
                    </a:cubicBezTo>
                    <a:cubicBezTo>
                      <a:pt x="852399" y="271228"/>
                      <a:pt x="797065" y="279269"/>
                      <a:pt x="742928" y="292784"/>
                    </a:cubicBezTo>
                    <a:cubicBezTo>
                      <a:pt x="704442" y="300226"/>
                      <a:pt x="668522" y="316907"/>
                      <a:pt x="637391" y="340517"/>
                    </a:cubicBezTo>
                    <a:cubicBezTo>
                      <a:pt x="498756" y="433928"/>
                      <a:pt x="477461" y="657706"/>
                      <a:pt x="494993" y="811510"/>
                    </a:cubicBezTo>
                    <a:cubicBezTo>
                      <a:pt x="528433" y="1101668"/>
                      <a:pt x="667752" y="1371466"/>
                      <a:pt x="859155" y="1589170"/>
                    </a:cubicBezTo>
                    <a:cubicBezTo>
                      <a:pt x="803222" y="1586775"/>
                      <a:pt x="748658" y="1599692"/>
                      <a:pt x="694094" y="1610128"/>
                    </a:cubicBezTo>
                    <a:cubicBezTo>
                      <a:pt x="546393" y="1634678"/>
                      <a:pt x="403824" y="1689083"/>
                      <a:pt x="274255" y="1763504"/>
                    </a:cubicBezTo>
                    <a:cubicBezTo>
                      <a:pt x="232520" y="1793786"/>
                      <a:pt x="186508" y="1818422"/>
                      <a:pt x="147252" y="1852040"/>
                    </a:cubicBezTo>
                    <a:cubicBezTo>
                      <a:pt x="82767" y="1915598"/>
                      <a:pt x="21788" y="1992329"/>
                      <a:pt x="4170" y="2083089"/>
                    </a:cubicBezTo>
                    <a:cubicBezTo>
                      <a:pt x="-18579" y="2228681"/>
                      <a:pt x="54629" y="2374188"/>
                      <a:pt x="153752" y="2476923"/>
                    </a:cubicBezTo>
                    <a:cubicBezTo>
                      <a:pt x="201047" y="2517641"/>
                      <a:pt x="259374" y="2543988"/>
                      <a:pt x="314879" y="2571789"/>
                    </a:cubicBezTo>
                    <a:cubicBezTo>
                      <a:pt x="386121" y="2603439"/>
                      <a:pt x="465915" y="2603097"/>
                      <a:pt x="542545" y="2603867"/>
                    </a:cubicBezTo>
                    <a:cubicBezTo>
                      <a:pt x="622253" y="2604124"/>
                      <a:pt x="701021" y="2591293"/>
                      <a:pt x="778762" y="2574783"/>
                    </a:cubicBezTo>
                    <a:cubicBezTo>
                      <a:pt x="820840" y="2566314"/>
                      <a:pt x="863602" y="2559043"/>
                      <a:pt x="903628" y="2543047"/>
                    </a:cubicBezTo>
                    <a:cubicBezTo>
                      <a:pt x="873609" y="2565117"/>
                      <a:pt x="847438" y="2591635"/>
                      <a:pt x="821867" y="2618495"/>
                    </a:cubicBezTo>
                    <a:cubicBezTo>
                      <a:pt x="783210" y="2659127"/>
                      <a:pt x="743441" y="2699332"/>
                      <a:pt x="710685" y="2745011"/>
                    </a:cubicBezTo>
                    <a:cubicBezTo>
                      <a:pt x="674936" y="2797363"/>
                      <a:pt x="638417" y="2848517"/>
                      <a:pt x="606004" y="2903349"/>
                    </a:cubicBezTo>
                    <a:cubicBezTo>
                      <a:pt x="575386" y="2959550"/>
                      <a:pt x="553235" y="3019857"/>
                      <a:pt x="531854" y="3080078"/>
                    </a:cubicBezTo>
                    <a:cubicBezTo>
                      <a:pt x="513980" y="3134397"/>
                      <a:pt x="495934" y="3189914"/>
                      <a:pt x="495763" y="3247655"/>
                    </a:cubicBezTo>
                    <a:cubicBezTo>
                      <a:pt x="488579" y="3371605"/>
                      <a:pt x="531512" y="3524810"/>
                      <a:pt x="662706" y="3565357"/>
                    </a:cubicBezTo>
                    <a:cubicBezTo>
                      <a:pt x="723770" y="3578787"/>
                      <a:pt x="788512" y="3575879"/>
                      <a:pt x="849747" y="3564673"/>
                    </a:cubicBezTo>
                    <a:cubicBezTo>
                      <a:pt x="892510" y="3555434"/>
                      <a:pt x="932364" y="3536615"/>
                      <a:pt x="971962" y="3518394"/>
                    </a:cubicBezTo>
                    <a:cubicBezTo>
                      <a:pt x="1061505" y="3476394"/>
                      <a:pt x="1143865" y="3420364"/>
                      <a:pt x="1219982" y="3357576"/>
                    </a:cubicBezTo>
                    <a:cubicBezTo>
                      <a:pt x="1266250" y="3322675"/>
                      <a:pt x="1310381" y="3285293"/>
                      <a:pt x="1351603" y="3244575"/>
                    </a:cubicBezTo>
                    <a:cubicBezTo>
                      <a:pt x="1430200" y="3173490"/>
                      <a:pt x="1502383" y="3092311"/>
                      <a:pt x="1543862" y="2993596"/>
                    </a:cubicBezTo>
                    <a:cubicBezTo>
                      <a:pt x="1540697" y="3131232"/>
                      <a:pt x="1566269" y="3267244"/>
                      <a:pt x="1607834" y="3398037"/>
                    </a:cubicBezTo>
                    <a:cubicBezTo>
                      <a:pt x="1627932" y="3460739"/>
                      <a:pt x="1661885" y="3517796"/>
                      <a:pt x="1688996" y="3577504"/>
                    </a:cubicBezTo>
                    <a:cubicBezTo>
                      <a:pt x="1692417" y="3584091"/>
                      <a:pt x="1695924" y="3590763"/>
                      <a:pt x="1699430" y="3597435"/>
                    </a:cubicBezTo>
                    <a:cubicBezTo>
                      <a:pt x="1698318" y="3604364"/>
                      <a:pt x="1700114" y="3611977"/>
                      <a:pt x="1698917" y="3618992"/>
                    </a:cubicBezTo>
                    <a:cubicBezTo>
                      <a:pt x="1697805" y="3645167"/>
                      <a:pt x="1693272" y="3670916"/>
                      <a:pt x="1688569" y="3696664"/>
                    </a:cubicBezTo>
                    <a:cubicBezTo>
                      <a:pt x="1668214" y="3803505"/>
                      <a:pt x="1636057" y="3911203"/>
                      <a:pt x="1575762" y="4002732"/>
                    </a:cubicBezTo>
                    <a:cubicBezTo>
                      <a:pt x="1540355" y="4047984"/>
                      <a:pt x="1503836" y="4090498"/>
                      <a:pt x="1459877" y="4128393"/>
                    </a:cubicBezTo>
                    <a:cubicBezTo>
                      <a:pt x="1434476" y="4148581"/>
                      <a:pt x="1352116" y="4188957"/>
                      <a:pt x="1410273" y="4219837"/>
                    </a:cubicBezTo>
                    <a:cubicBezTo>
                      <a:pt x="1439864" y="4237374"/>
                      <a:pt x="1467916" y="4257476"/>
                      <a:pt x="1499218" y="4272189"/>
                    </a:cubicBezTo>
                    <a:cubicBezTo>
                      <a:pt x="1527612" y="4287330"/>
                      <a:pt x="1537875" y="4264747"/>
                      <a:pt x="1554638" y="4246698"/>
                    </a:cubicBezTo>
                    <a:cubicBezTo>
                      <a:pt x="1589361" y="4212908"/>
                      <a:pt x="1628445" y="4183311"/>
                      <a:pt x="1657694" y="4144218"/>
                    </a:cubicBezTo>
                    <a:cubicBezTo>
                      <a:pt x="1712088" y="4069626"/>
                      <a:pt x="1760580" y="3990756"/>
                      <a:pt x="1800434" y="3907524"/>
                    </a:cubicBezTo>
                    <a:cubicBezTo>
                      <a:pt x="1857906" y="3953289"/>
                      <a:pt x="1930431" y="3968943"/>
                      <a:pt x="1998252" y="3993151"/>
                    </a:cubicBezTo>
                    <a:cubicBezTo>
                      <a:pt x="2089249" y="4027368"/>
                      <a:pt x="2182385" y="4056880"/>
                      <a:pt x="2279199" y="4068514"/>
                    </a:cubicBezTo>
                    <a:cubicBezTo>
                      <a:pt x="2349927" y="4077752"/>
                      <a:pt x="2421682" y="4076127"/>
                      <a:pt x="2492924" y="4080233"/>
                    </a:cubicBezTo>
                    <a:cubicBezTo>
                      <a:pt x="2575027" y="4080832"/>
                      <a:pt x="2657045" y="4074245"/>
                      <a:pt x="2739148" y="4073475"/>
                    </a:cubicBezTo>
                    <a:cubicBezTo>
                      <a:pt x="2861019" y="4066290"/>
                      <a:pt x="2983832" y="4059190"/>
                      <a:pt x="3102454" y="4028566"/>
                    </a:cubicBezTo>
                    <a:cubicBezTo>
                      <a:pt x="3233306" y="3995205"/>
                      <a:pt x="3363731" y="3955171"/>
                      <a:pt x="3480129" y="3885027"/>
                    </a:cubicBezTo>
                    <a:cubicBezTo>
                      <a:pt x="3550687" y="3850382"/>
                      <a:pt x="3612264" y="3801452"/>
                      <a:pt x="3668197" y="3746620"/>
                    </a:cubicBezTo>
                    <a:cubicBezTo>
                      <a:pt x="3690262" y="3725491"/>
                      <a:pt x="3701038" y="3702908"/>
                      <a:pt x="3671190" y="3683490"/>
                    </a:cubicBezTo>
                    <a:cubicBezTo>
                      <a:pt x="3625691" y="3647049"/>
                      <a:pt x="3576258" y="3615827"/>
                      <a:pt x="3524003" y="3590079"/>
                    </a:cubicBezTo>
                    <a:cubicBezTo>
                      <a:pt x="3425137" y="3537385"/>
                      <a:pt x="3327041" y="3490593"/>
                      <a:pt x="3218938" y="3457489"/>
                    </a:cubicBezTo>
                    <a:cubicBezTo>
                      <a:pt x="3144361" y="3433366"/>
                      <a:pt x="3073376" y="3398294"/>
                      <a:pt x="2995891" y="3382126"/>
                    </a:cubicBezTo>
                    <a:cubicBezTo>
                      <a:pt x="2841606" y="3349621"/>
                      <a:pt x="2590165" y="3372118"/>
                      <a:pt x="2457516" y="3463819"/>
                    </a:cubicBezTo>
                    <a:cubicBezTo>
                      <a:pt x="2477615" y="3384094"/>
                      <a:pt x="2490529" y="3302487"/>
                      <a:pt x="2498996" y="3220795"/>
                    </a:cubicBezTo>
                    <a:cubicBezTo>
                      <a:pt x="2507719" y="3139701"/>
                      <a:pt x="2502844" y="3058351"/>
                      <a:pt x="2483858" y="2979139"/>
                    </a:cubicBezTo>
                    <a:cubicBezTo>
                      <a:pt x="2521745" y="3024134"/>
                      <a:pt x="2564593" y="3063654"/>
                      <a:pt x="2610348" y="3100437"/>
                    </a:cubicBezTo>
                    <a:cubicBezTo>
                      <a:pt x="2681846" y="3159375"/>
                      <a:pt x="2760700" y="3210701"/>
                      <a:pt x="2847079" y="3244917"/>
                    </a:cubicBezTo>
                    <a:cubicBezTo>
                      <a:pt x="2890354" y="3263566"/>
                      <a:pt x="2935169" y="3282984"/>
                      <a:pt x="2983234" y="3283069"/>
                    </a:cubicBezTo>
                    <a:cubicBezTo>
                      <a:pt x="3048916" y="3284951"/>
                      <a:pt x="3114171" y="3275798"/>
                      <a:pt x="3175150" y="3250478"/>
                    </a:cubicBezTo>
                    <a:cubicBezTo>
                      <a:pt x="3228602" y="3233198"/>
                      <a:pt x="3277351" y="3203601"/>
                      <a:pt x="3318146" y="3164936"/>
                    </a:cubicBezTo>
                    <a:cubicBezTo>
                      <a:pt x="3399309" y="3084099"/>
                      <a:pt x="3436939" y="2963143"/>
                      <a:pt x="3427874" y="2849971"/>
                    </a:cubicBezTo>
                    <a:cubicBezTo>
                      <a:pt x="3416243" y="2734661"/>
                      <a:pt x="3381691" y="2619094"/>
                      <a:pt x="3319258" y="2520806"/>
                    </a:cubicBezTo>
                    <a:cubicBezTo>
                      <a:pt x="3296765" y="2486418"/>
                      <a:pt x="3267944" y="2456821"/>
                      <a:pt x="3238865" y="2427993"/>
                    </a:cubicBezTo>
                    <a:cubicBezTo>
                      <a:pt x="3201235" y="2389927"/>
                      <a:pt x="3161979" y="2352802"/>
                      <a:pt x="3114257" y="2327738"/>
                    </a:cubicBezTo>
                    <a:cubicBezTo>
                      <a:pt x="3247503" y="2334753"/>
                      <a:pt x="3387506" y="2337490"/>
                      <a:pt x="3508694" y="2272991"/>
                    </a:cubicBezTo>
                    <a:close/>
                    <a:moveTo>
                      <a:pt x="2647124" y="677979"/>
                    </a:moveTo>
                    <a:cubicBezTo>
                      <a:pt x="2696214" y="643163"/>
                      <a:pt x="2749411" y="613053"/>
                      <a:pt x="2804916" y="589871"/>
                    </a:cubicBezTo>
                    <a:cubicBezTo>
                      <a:pt x="2872822" y="564379"/>
                      <a:pt x="2946800" y="559931"/>
                      <a:pt x="3018641" y="556167"/>
                    </a:cubicBezTo>
                    <a:cubicBezTo>
                      <a:pt x="3151716" y="553345"/>
                      <a:pt x="3285733" y="607493"/>
                      <a:pt x="3372540" y="709629"/>
                    </a:cubicBezTo>
                    <a:cubicBezTo>
                      <a:pt x="3412736" y="748893"/>
                      <a:pt x="3451649" y="791578"/>
                      <a:pt x="3468327" y="846496"/>
                    </a:cubicBezTo>
                    <a:cubicBezTo>
                      <a:pt x="3493214" y="914844"/>
                      <a:pt x="3510832" y="987298"/>
                      <a:pt x="3501254" y="1060351"/>
                    </a:cubicBezTo>
                    <a:cubicBezTo>
                      <a:pt x="3487997" y="1126902"/>
                      <a:pt x="3459860" y="1191658"/>
                      <a:pt x="3418466" y="1245549"/>
                    </a:cubicBezTo>
                    <a:cubicBezTo>
                      <a:pt x="3371599" y="1300124"/>
                      <a:pt x="3320968" y="1351706"/>
                      <a:pt x="3265549" y="1397813"/>
                    </a:cubicBezTo>
                    <a:cubicBezTo>
                      <a:pt x="3222787" y="1428523"/>
                      <a:pt x="3180624" y="1460943"/>
                      <a:pt x="3134440" y="1486264"/>
                    </a:cubicBezTo>
                    <a:cubicBezTo>
                      <a:pt x="3116053" y="1494989"/>
                      <a:pt x="3098007" y="1504569"/>
                      <a:pt x="3080304" y="1514578"/>
                    </a:cubicBezTo>
                    <a:cubicBezTo>
                      <a:pt x="3074060" y="1516973"/>
                      <a:pt x="3068074" y="1521763"/>
                      <a:pt x="3064738" y="1527495"/>
                    </a:cubicBezTo>
                    <a:cubicBezTo>
                      <a:pt x="3054817" y="1486435"/>
                      <a:pt x="3042844" y="1445973"/>
                      <a:pt x="3027278" y="1406710"/>
                    </a:cubicBezTo>
                    <a:cubicBezTo>
                      <a:pt x="3002477" y="1341954"/>
                      <a:pt x="2970063" y="1281049"/>
                      <a:pt x="2936281" y="1220571"/>
                    </a:cubicBezTo>
                    <a:cubicBezTo>
                      <a:pt x="2903525" y="1157184"/>
                      <a:pt x="2861362" y="1098674"/>
                      <a:pt x="2810560" y="1048461"/>
                    </a:cubicBezTo>
                    <a:cubicBezTo>
                      <a:pt x="2768824" y="1000814"/>
                      <a:pt x="2721273" y="958898"/>
                      <a:pt x="2664399" y="930327"/>
                    </a:cubicBezTo>
                    <a:cubicBezTo>
                      <a:pt x="2642591" y="919891"/>
                      <a:pt x="2624118" y="904494"/>
                      <a:pt x="2605131" y="889781"/>
                    </a:cubicBezTo>
                    <a:cubicBezTo>
                      <a:pt x="2573231" y="866855"/>
                      <a:pt x="2540047" y="845555"/>
                      <a:pt x="2506693" y="824341"/>
                    </a:cubicBezTo>
                    <a:cubicBezTo>
                      <a:pt x="2505667" y="823571"/>
                      <a:pt x="2504555" y="822887"/>
                      <a:pt x="2503443" y="822117"/>
                    </a:cubicBezTo>
                    <a:cubicBezTo>
                      <a:pt x="2504726" y="820663"/>
                      <a:pt x="2505838" y="819123"/>
                      <a:pt x="2506607" y="817327"/>
                    </a:cubicBezTo>
                    <a:cubicBezTo>
                      <a:pt x="2508147" y="812793"/>
                      <a:pt x="2509686" y="808345"/>
                      <a:pt x="2511226" y="803897"/>
                    </a:cubicBezTo>
                    <a:cubicBezTo>
                      <a:pt x="2554757" y="759842"/>
                      <a:pt x="2598375" y="715960"/>
                      <a:pt x="2647124" y="677979"/>
                    </a:cubicBezTo>
                    <a:close/>
                    <a:moveTo>
                      <a:pt x="2357624" y="2930209"/>
                    </a:moveTo>
                    <a:cubicBezTo>
                      <a:pt x="2243107" y="2965452"/>
                      <a:pt x="2121406" y="2978113"/>
                      <a:pt x="2001929" y="2977514"/>
                    </a:cubicBezTo>
                    <a:cubicBezTo>
                      <a:pt x="1886215" y="2972552"/>
                      <a:pt x="1770244" y="2952364"/>
                      <a:pt x="1659490" y="2918148"/>
                    </a:cubicBezTo>
                    <a:cubicBezTo>
                      <a:pt x="1578585" y="2890689"/>
                      <a:pt x="1502810" y="2850228"/>
                      <a:pt x="1429259" y="2806858"/>
                    </a:cubicBezTo>
                    <a:cubicBezTo>
                      <a:pt x="1302512" y="2731153"/>
                      <a:pt x="1202107" y="2618324"/>
                      <a:pt x="1114616" y="2500960"/>
                    </a:cubicBezTo>
                    <a:cubicBezTo>
                      <a:pt x="1074762" y="2445700"/>
                      <a:pt x="1042091" y="2384025"/>
                      <a:pt x="1014467" y="2321494"/>
                    </a:cubicBezTo>
                    <a:cubicBezTo>
                      <a:pt x="985560" y="2257337"/>
                      <a:pt x="955712" y="2193181"/>
                      <a:pt x="937153" y="2125090"/>
                    </a:cubicBezTo>
                    <a:cubicBezTo>
                      <a:pt x="905338" y="1986854"/>
                      <a:pt x="905167" y="1841946"/>
                      <a:pt x="919792" y="1701401"/>
                    </a:cubicBezTo>
                    <a:cubicBezTo>
                      <a:pt x="932791" y="1611240"/>
                      <a:pt x="964521" y="1525271"/>
                      <a:pt x="1001553" y="1442552"/>
                    </a:cubicBezTo>
                    <a:cubicBezTo>
                      <a:pt x="1049532" y="1332973"/>
                      <a:pt x="1121116" y="1235712"/>
                      <a:pt x="1203304" y="1149400"/>
                    </a:cubicBezTo>
                    <a:cubicBezTo>
                      <a:pt x="1289598" y="1064029"/>
                      <a:pt x="1390346" y="996194"/>
                      <a:pt x="1498448" y="942132"/>
                    </a:cubicBezTo>
                    <a:cubicBezTo>
                      <a:pt x="1500672" y="941191"/>
                      <a:pt x="1502981" y="939993"/>
                      <a:pt x="1505290" y="938796"/>
                    </a:cubicBezTo>
                    <a:cubicBezTo>
                      <a:pt x="1610742" y="886872"/>
                      <a:pt x="1723035" y="847865"/>
                      <a:pt x="1836098" y="818695"/>
                    </a:cubicBezTo>
                    <a:cubicBezTo>
                      <a:pt x="1906228" y="800047"/>
                      <a:pt x="1978068" y="794572"/>
                      <a:pt x="2050336" y="794572"/>
                    </a:cubicBezTo>
                    <a:cubicBezTo>
                      <a:pt x="2122946" y="794572"/>
                      <a:pt x="2195984" y="800133"/>
                      <a:pt x="2267995" y="803383"/>
                    </a:cubicBezTo>
                    <a:cubicBezTo>
                      <a:pt x="2308790" y="805864"/>
                      <a:pt x="2352151" y="811082"/>
                      <a:pt x="2392518" y="819380"/>
                    </a:cubicBezTo>
                    <a:cubicBezTo>
                      <a:pt x="2418004" y="825881"/>
                      <a:pt x="2445458" y="830586"/>
                      <a:pt x="2466325" y="847779"/>
                    </a:cubicBezTo>
                    <a:cubicBezTo>
                      <a:pt x="2468464" y="852484"/>
                      <a:pt x="2475904" y="854024"/>
                      <a:pt x="2479582" y="849747"/>
                    </a:cubicBezTo>
                    <a:cubicBezTo>
                      <a:pt x="2528758" y="880029"/>
                      <a:pt x="2576224" y="912364"/>
                      <a:pt x="2622151" y="947692"/>
                    </a:cubicBezTo>
                    <a:cubicBezTo>
                      <a:pt x="2675090" y="976691"/>
                      <a:pt x="2726832" y="1006802"/>
                      <a:pt x="2766686" y="1054448"/>
                    </a:cubicBezTo>
                    <a:cubicBezTo>
                      <a:pt x="2802008" y="1090205"/>
                      <a:pt x="2835704" y="1127758"/>
                      <a:pt x="2864697" y="1168989"/>
                    </a:cubicBezTo>
                    <a:cubicBezTo>
                      <a:pt x="2890696" y="1209707"/>
                      <a:pt x="2912676" y="1252820"/>
                      <a:pt x="2935768" y="1295249"/>
                    </a:cubicBezTo>
                    <a:cubicBezTo>
                      <a:pt x="3005213" y="1417573"/>
                      <a:pt x="3041133" y="1555552"/>
                      <a:pt x="3058923" y="1694301"/>
                    </a:cubicBezTo>
                    <a:cubicBezTo>
                      <a:pt x="3077225" y="1889935"/>
                      <a:pt x="3046180" y="2089077"/>
                      <a:pt x="2983148" y="2274531"/>
                    </a:cubicBezTo>
                    <a:cubicBezTo>
                      <a:pt x="2945432" y="2370766"/>
                      <a:pt x="2895657" y="2462980"/>
                      <a:pt x="2838869" y="2549206"/>
                    </a:cubicBezTo>
                    <a:cubicBezTo>
                      <a:pt x="2789864" y="2611994"/>
                      <a:pt x="2744108" y="2678887"/>
                      <a:pt x="2684840" y="2732522"/>
                    </a:cubicBezTo>
                    <a:cubicBezTo>
                      <a:pt x="2640282" y="2769647"/>
                      <a:pt x="2596322" y="2808227"/>
                      <a:pt x="2546804" y="2838679"/>
                    </a:cubicBezTo>
                    <a:cubicBezTo>
                      <a:pt x="2486082" y="2873666"/>
                      <a:pt x="2424077" y="2907369"/>
                      <a:pt x="2357624" y="2930209"/>
                    </a:cubicBezTo>
                    <a:close/>
                    <a:moveTo>
                      <a:pt x="1546342" y="542310"/>
                    </a:moveTo>
                    <a:cubicBezTo>
                      <a:pt x="1563960" y="409292"/>
                      <a:pt x="1620748" y="283289"/>
                      <a:pt x="1712088" y="184574"/>
                    </a:cubicBezTo>
                    <a:cubicBezTo>
                      <a:pt x="1781619" y="95867"/>
                      <a:pt x="1887926" y="45996"/>
                      <a:pt x="1999620" y="37955"/>
                    </a:cubicBezTo>
                    <a:cubicBezTo>
                      <a:pt x="2051106" y="32395"/>
                      <a:pt x="2104558" y="37271"/>
                      <a:pt x="2155702" y="46766"/>
                    </a:cubicBezTo>
                    <a:cubicBezTo>
                      <a:pt x="2192049" y="52839"/>
                      <a:pt x="2228910" y="57373"/>
                      <a:pt x="2263975" y="69092"/>
                    </a:cubicBezTo>
                    <a:cubicBezTo>
                      <a:pt x="2292284" y="78759"/>
                      <a:pt x="2317856" y="94755"/>
                      <a:pt x="2342914" y="110751"/>
                    </a:cubicBezTo>
                    <a:cubicBezTo>
                      <a:pt x="2402182" y="151897"/>
                      <a:pt x="2458457" y="203308"/>
                      <a:pt x="2488818" y="270030"/>
                    </a:cubicBezTo>
                    <a:cubicBezTo>
                      <a:pt x="2548942" y="411089"/>
                      <a:pt x="2543554" y="553858"/>
                      <a:pt x="2507035" y="700476"/>
                    </a:cubicBezTo>
                    <a:cubicBezTo>
                      <a:pt x="2500450" y="730416"/>
                      <a:pt x="2487450" y="758474"/>
                      <a:pt x="2477786" y="787558"/>
                    </a:cubicBezTo>
                    <a:cubicBezTo>
                      <a:pt x="2476075" y="792263"/>
                      <a:pt x="2474279" y="797909"/>
                      <a:pt x="2473339" y="803383"/>
                    </a:cubicBezTo>
                    <a:cubicBezTo>
                      <a:pt x="2443747" y="787986"/>
                      <a:pt x="2411504" y="778918"/>
                      <a:pt x="2377808" y="775069"/>
                    </a:cubicBezTo>
                    <a:cubicBezTo>
                      <a:pt x="2368828" y="773444"/>
                      <a:pt x="2360190" y="780544"/>
                      <a:pt x="2358907" y="789269"/>
                    </a:cubicBezTo>
                    <a:cubicBezTo>
                      <a:pt x="2300238" y="778063"/>
                      <a:pt x="2240542" y="775240"/>
                      <a:pt x="2181017" y="771220"/>
                    </a:cubicBezTo>
                    <a:cubicBezTo>
                      <a:pt x="2101308" y="766857"/>
                      <a:pt x="2021087" y="760698"/>
                      <a:pt x="1941464" y="768653"/>
                    </a:cubicBezTo>
                    <a:cubicBezTo>
                      <a:pt x="1832335" y="780886"/>
                      <a:pt x="1726627" y="813563"/>
                      <a:pt x="1623912" y="851971"/>
                    </a:cubicBezTo>
                    <a:cubicBezTo>
                      <a:pt x="1607748" y="818096"/>
                      <a:pt x="1594406" y="782426"/>
                      <a:pt x="1580466" y="747524"/>
                    </a:cubicBezTo>
                    <a:cubicBezTo>
                      <a:pt x="1568920" y="719210"/>
                      <a:pt x="1554980" y="692008"/>
                      <a:pt x="1539585" y="665747"/>
                    </a:cubicBezTo>
                    <a:cubicBezTo>
                      <a:pt x="1537790" y="624515"/>
                      <a:pt x="1539329" y="583113"/>
                      <a:pt x="1546342" y="542310"/>
                    </a:cubicBezTo>
                    <a:close/>
                    <a:moveTo>
                      <a:pt x="821952" y="1487033"/>
                    </a:moveTo>
                    <a:cubicBezTo>
                      <a:pt x="773973" y="1426384"/>
                      <a:pt x="732237" y="1362998"/>
                      <a:pt x="693580" y="1295078"/>
                    </a:cubicBezTo>
                    <a:cubicBezTo>
                      <a:pt x="648081" y="1210049"/>
                      <a:pt x="606773" y="1121684"/>
                      <a:pt x="577096" y="1029727"/>
                    </a:cubicBezTo>
                    <a:cubicBezTo>
                      <a:pt x="549472" y="929386"/>
                      <a:pt x="527150" y="826137"/>
                      <a:pt x="525782" y="721605"/>
                    </a:cubicBezTo>
                    <a:cubicBezTo>
                      <a:pt x="524927" y="631444"/>
                      <a:pt x="541262" y="538546"/>
                      <a:pt x="580945" y="457281"/>
                    </a:cubicBezTo>
                    <a:cubicBezTo>
                      <a:pt x="607543" y="405443"/>
                      <a:pt x="655437" y="364810"/>
                      <a:pt x="708291" y="340773"/>
                    </a:cubicBezTo>
                    <a:cubicBezTo>
                      <a:pt x="737112" y="329311"/>
                      <a:pt x="768072" y="324435"/>
                      <a:pt x="798262" y="317848"/>
                    </a:cubicBezTo>
                    <a:cubicBezTo>
                      <a:pt x="861721" y="305273"/>
                      <a:pt x="929371" y="307070"/>
                      <a:pt x="994112" y="307925"/>
                    </a:cubicBezTo>
                    <a:cubicBezTo>
                      <a:pt x="1114701" y="317249"/>
                      <a:pt x="1228106" y="372338"/>
                      <a:pt x="1318334" y="451721"/>
                    </a:cubicBezTo>
                    <a:cubicBezTo>
                      <a:pt x="1392655" y="519983"/>
                      <a:pt x="1458252" y="598083"/>
                      <a:pt x="1509139" y="685592"/>
                    </a:cubicBezTo>
                    <a:cubicBezTo>
                      <a:pt x="1510678" y="686875"/>
                      <a:pt x="1512047" y="688330"/>
                      <a:pt x="1513330" y="689955"/>
                    </a:cubicBezTo>
                    <a:cubicBezTo>
                      <a:pt x="1513415" y="690040"/>
                      <a:pt x="1513415" y="690040"/>
                      <a:pt x="1513501" y="690126"/>
                    </a:cubicBezTo>
                    <a:cubicBezTo>
                      <a:pt x="1514441" y="691323"/>
                      <a:pt x="1515211" y="692607"/>
                      <a:pt x="1516152" y="693804"/>
                    </a:cubicBezTo>
                    <a:cubicBezTo>
                      <a:pt x="1517777" y="696114"/>
                      <a:pt x="1519487" y="698338"/>
                      <a:pt x="1521027" y="700648"/>
                    </a:cubicBezTo>
                    <a:cubicBezTo>
                      <a:pt x="1522566" y="702016"/>
                      <a:pt x="1523935" y="703642"/>
                      <a:pt x="1525217" y="705438"/>
                    </a:cubicBezTo>
                    <a:cubicBezTo>
                      <a:pt x="1525731" y="706122"/>
                      <a:pt x="1526244" y="706807"/>
                      <a:pt x="1526757" y="707576"/>
                    </a:cubicBezTo>
                    <a:cubicBezTo>
                      <a:pt x="1528467" y="710485"/>
                      <a:pt x="1529836" y="713564"/>
                      <a:pt x="1531204" y="716644"/>
                    </a:cubicBezTo>
                    <a:cubicBezTo>
                      <a:pt x="1531290" y="716815"/>
                      <a:pt x="1531290" y="716901"/>
                      <a:pt x="1531375" y="717072"/>
                    </a:cubicBezTo>
                    <a:cubicBezTo>
                      <a:pt x="1542322" y="765916"/>
                      <a:pt x="1563019" y="812109"/>
                      <a:pt x="1578927" y="859841"/>
                    </a:cubicBezTo>
                    <a:cubicBezTo>
                      <a:pt x="1546171" y="872672"/>
                      <a:pt x="1515810" y="890123"/>
                      <a:pt x="1485705" y="908257"/>
                    </a:cubicBezTo>
                    <a:cubicBezTo>
                      <a:pt x="1478863" y="910909"/>
                      <a:pt x="1471081" y="915015"/>
                      <a:pt x="1466976" y="920832"/>
                    </a:cubicBezTo>
                    <a:cubicBezTo>
                      <a:pt x="1191246" y="1062062"/>
                      <a:pt x="1000869" y="1280193"/>
                      <a:pt x="908503" y="1589598"/>
                    </a:cubicBezTo>
                    <a:cubicBezTo>
                      <a:pt x="907904" y="1588914"/>
                      <a:pt x="907220" y="1588144"/>
                      <a:pt x="906536" y="1587459"/>
                    </a:cubicBezTo>
                    <a:cubicBezTo>
                      <a:pt x="876517" y="1555467"/>
                      <a:pt x="849833" y="1522961"/>
                      <a:pt x="821952" y="1487033"/>
                    </a:cubicBezTo>
                    <a:close/>
                    <a:moveTo>
                      <a:pt x="867879" y="2517555"/>
                    </a:moveTo>
                    <a:cubicBezTo>
                      <a:pt x="816479" y="2532354"/>
                      <a:pt x="764651" y="2540566"/>
                      <a:pt x="710600" y="2551344"/>
                    </a:cubicBezTo>
                    <a:cubicBezTo>
                      <a:pt x="600359" y="2571447"/>
                      <a:pt x="418791" y="2582738"/>
                      <a:pt x="317787" y="2533552"/>
                    </a:cubicBezTo>
                    <a:cubicBezTo>
                      <a:pt x="272459" y="2508830"/>
                      <a:pt x="223283" y="2487787"/>
                      <a:pt x="182830" y="2454426"/>
                    </a:cubicBezTo>
                    <a:cubicBezTo>
                      <a:pt x="90378" y="2361271"/>
                      <a:pt x="21702" y="2227654"/>
                      <a:pt x="39064" y="2093439"/>
                    </a:cubicBezTo>
                    <a:cubicBezTo>
                      <a:pt x="48386" y="2037238"/>
                      <a:pt x="78918" y="1987795"/>
                      <a:pt x="113726" y="1943741"/>
                    </a:cubicBezTo>
                    <a:cubicBezTo>
                      <a:pt x="138272" y="1911919"/>
                      <a:pt x="165126" y="1880355"/>
                      <a:pt x="198909" y="1857515"/>
                    </a:cubicBezTo>
                    <a:cubicBezTo>
                      <a:pt x="235941" y="1834162"/>
                      <a:pt x="271348" y="1808414"/>
                      <a:pt x="308294" y="1785061"/>
                    </a:cubicBezTo>
                    <a:cubicBezTo>
                      <a:pt x="371753" y="1752298"/>
                      <a:pt x="436751" y="1721332"/>
                      <a:pt x="503888" y="1696611"/>
                    </a:cubicBezTo>
                    <a:cubicBezTo>
                      <a:pt x="605063" y="1662223"/>
                      <a:pt x="710343" y="1640068"/>
                      <a:pt x="816222" y="1626295"/>
                    </a:cubicBezTo>
                    <a:cubicBezTo>
                      <a:pt x="838629" y="1624927"/>
                      <a:pt x="861037" y="1625354"/>
                      <a:pt x="883530" y="1625354"/>
                    </a:cubicBezTo>
                    <a:cubicBezTo>
                      <a:pt x="888233" y="1625782"/>
                      <a:pt x="893707" y="1625782"/>
                      <a:pt x="898838" y="1624841"/>
                    </a:cubicBezTo>
                    <a:cubicBezTo>
                      <a:pt x="880536" y="1698578"/>
                      <a:pt x="875747" y="1775053"/>
                      <a:pt x="875576" y="1850928"/>
                    </a:cubicBezTo>
                    <a:cubicBezTo>
                      <a:pt x="874977" y="1943399"/>
                      <a:pt x="879253" y="2036811"/>
                      <a:pt x="900976" y="2126972"/>
                    </a:cubicBezTo>
                    <a:cubicBezTo>
                      <a:pt x="927147" y="2225687"/>
                      <a:pt x="972817" y="2318243"/>
                      <a:pt x="1017118" y="2409944"/>
                    </a:cubicBezTo>
                    <a:cubicBezTo>
                      <a:pt x="1022763" y="2420637"/>
                      <a:pt x="1028579" y="2431158"/>
                      <a:pt x="1034651" y="2441594"/>
                    </a:cubicBezTo>
                    <a:cubicBezTo>
                      <a:pt x="1034309" y="2441509"/>
                      <a:pt x="1033967" y="2441423"/>
                      <a:pt x="1033539" y="2441338"/>
                    </a:cubicBezTo>
                    <a:cubicBezTo>
                      <a:pt x="1012671" y="2441594"/>
                      <a:pt x="995823" y="2463237"/>
                      <a:pt x="976409" y="2470679"/>
                    </a:cubicBezTo>
                    <a:cubicBezTo>
                      <a:pt x="940403" y="2486932"/>
                      <a:pt x="905082" y="2504981"/>
                      <a:pt x="867879" y="2517555"/>
                    </a:cubicBezTo>
                    <a:close/>
                    <a:moveTo>
                      <a:pt x="1268645" y="3272291"/>
                    </a:moveTo>
                    <a:cubicBezTo>
                      <a:pt x="1186884" y="3339185"/>
                      <a:pt x="1105892" y="3405907"/>
                      <a:pt x="1012586" y="3456975"/>
                    </a:cubicBezTo>
                    <a:cubicBezTo>
                      <a:pt x="959304" y="3485632"/>
                      <a:pt x="904312" y="3513091"/>
                      <a:pt x="845728" y="3528660"/>
                    </a:cubicBezTo>
                    <a:cubicBezTo>
                      <a:pt x="814854" y="3535588"/>
                      <a:pt x="780045" y="3537641"/>
                      <a:pt x="748230" y="3537727"/>
                    </a:cubicBezTo>
                    <a:cubicBezTo>
                      <a:pt x="696574" y="3539523"/>
                      <a:pt x="642693" y="3530028"/>
                      <a:pt x="606602" y="3489995"/>
                    </a:cubicBezTo>
                    <a:cubicBezTo>
                      <a:pt x="535959" y="3421903"/>
                      <a:pt x="527407" y="3317628"/>
                      <a:pt x="533051" y="3224302"/>
                    </a:cubicBezTo>
                    <a:cubicBezTo>
                      <a:pt x="538012" y="3173233"/>
                      <a:pt x="555544" y="3124047"/>
                      <a:pt x="571623" y="3075459"/>
                    </a:cubicBezTo>
                    <a:cubicBezTo>
                      <a:pt x="597366" y="3005058"/>
                      <a:pt x="625931" y="2930893"/>
                      <a:pt x="670403" y="2868619"/>
                    </a:cubicBezTo>
                    <a:cubicBezTo>
                      <a:pt x="719409" y="2792316"/>
                      <a:pt x="772263" y="2717980"/>
                      <a:pt x="837518" y="2654422"/>
                    </a:cubicBezTo>
                    <a:cubicBezTo>
                      <a:pt x="871471" y="2617810"/>
                      <a:pt x="906536" y="2583508"/>
                      <a:pt x="948357" y="2555023"/>
                    </a:cubicBezTo>
                    <a:cubicBezTo>
                      <a:pt x="974356" y="2536289"/>
                      <a:pt x="1000441" y="2517213"/>
                      <a:pt x="1022506" y="2493775"/>
                    </a:cubicBezTo>
                    <a:cubicBezTo>
                      <a:pt x="1030802" y="2484023"/>
                      <a:pt x="1043545" y="2477180"/>
                      <a:pt x="1047993" y="2464691"/>
                    </a:cubicBezTo>
                    <a:cubicBezTo>
                      <a:pt x="1119149" y="2581370"/>
                      <a:pt x="1213653" y="2683934"/>
                      <a:pt x="1316624" y="2773069"/>
                    </a:cubicBezTo>
                    <a:cubicBezTo>
                      <a:pt x="1385471" y="2825848"/>
                      <a:pt x="1460903" y="2870587"/>
                      <a:pt x="1539757" y="2907541"/>
                    </a:cubicBezTo>
                    <a:cubicBezTo>
                      <a:pt x="1520086" y="2955273"/>
                      <a:pt x="1503323" y="3004716"/>
                      <a:pt x="1474587" y="3048086"/>
                    </a:cubicBezTo>
                    <a:cubicBezTo>
                      <a:pt x="1422075" y="3136194"/>
                      <a:pt x="1343051" y="3203344"/>
                      <a:pt x="1268645" y="3272291"/>
                    </a:cubicBezTo>
                    <a:close/>
                    <a:moveTo>
                      <a:pt x="3447117" y="3861930"/>
                    </a:moveTo>
                    <a:cubicBezTo>
                      <a:pt x="3344488" y="3922579"/>
                      <a:pt x="3229800" y="3957224"/>
                      <a:pt x="3115283" y="3987848"/>
                    </a:cubicBezTo>
                    <a:cubicBezTo>
                      <a:pt x="2977332" y="4025230"/>
                      <a:pt x="2833053" y="4033527"/>
                      <a:pt x="2690655" y="4038660"/>
                    </a:cubicBezTo>
                    <a:cubicBezTo>
                      <a:pt x="2627025" y="4038147"/>
                      <a:pt x="2563652" y="4045503"/>
                      <a:pt x="2500022" y="4044220"/>
                    </a:cubicBezTo>
                    <a:cubicBezTo>
                      <a:pt x="2439642" y="4041654"/>
                      <a:pt x="2379262" y="4039943"/>
                      <a:pt x="2318967" y="4036778"/>
                    </a:cubicBezTo>
                    <a:cubicBezTo>
                      <a:pt x="2221470" y="4027625"/>
                      <a:pt x="2126281" y="4002989"/>
                      <a:pt x="2035027" y="3967831"/>
                    </a:cubicBezTo>
                    <a:cubicBezTo>
                      <a:pt x="1957457" y="3939175"/>
                      <a:pt x="1874242" y="3922152"/>
                      <a:pt x="1808473" y="3869372"/>
                    </a:cubicBezTo>
                    <a:cubicBezTo>
                      <a:pt x="1769389" y="3853034"/>
                      <a:pt x="1750488" y="3936779"/>
                      <a:pt x="1732870" y="3960988"/>
                    </a:cubicBezTo>
                    <a:cubicBezTo>
                      <a:pt x="1698489" y="4019926"/>
                      <a:pt x="1662569" y="4078522"/>
                      <a:pt x="1620748" y="4132499"/>
                    </a:cubicBezTo>
                    <a:cubicBezTo>
                      <a:pt x="1589018" y="4171934"/>
                      <a:pt x="1545487" y="4199650"/>
                      <a:pt x="1513672" y="4238913"/>
                    </a:cubicBezTo>
                    <a:cubicBezTo>
                      <a:pt x="1485534" y="4225740"/>
                      <a:pt x="1460305" y="4207519"/>
                      <a:pt x="1433707" y="4191609"/>
                    </a:cubicBezTo>
                    <a:cubicBezTo>
                      <a:pt x="1501356" y="4148153"/>
                      <a:pt x="1555750" y="4088274"/>
                      <a:pt x="1604413" y="4024802"/>
                    </a:cubicBezTo>
                    <a:cubicBezTo>
                      <a:pt x="1667188" y="3931647"/>
                      <a:pt x="1700884" y="3821298"/>
                      <a:pt x="1722436" y="3711890"/>
                    </a:cubicBezTo>
                    <a:cubicBezTo>
                      <a:pt x="1725857" y="3693584"/>
                      <a:pt x="1729364" y="3675107"/>
                      <a:pt x="1731844" y="3656545"/>
                    </a:cubicBezTo>
                    <a:cubicBezTo>
                      <a:pt x="1748607" y="3684859"/>
                      <a:pt x="1767165" y="3711976"/>
                      <a:pt x="1789829" y="3735671"/>
                    </a:cubicBezTo>
                    <a:cubicBezTo>
                      <a:pt x="1857906" y="3796748"/>
                      <a:pt x="1944885" y="3839689"/>
                      <a:pt x="2036481" y="3848586"/>
                    </a:cubicBezTo>
                    <a:cubicBezTo>
                      <a:pt x="2051875" y="3850297"/>
                      <a:pt x="2067441" y="3851323"/>
                      <a:pt x="2083006" y="3851323"/>
                    </a:cubicBezTo>
                    <a:cubicBezTo>
                      <a:pt x="2105071" y="3851323"/>
                      <a:pt x="2127051" y="3849185"/>
                      <a:pt x="2148347" y="3843710"/>
                    </a:cubicBezTo>
                    <a:cubicBezTo>
                      <a:pt x="2201628" y="3826088"/>
                      <a:pt x="2251916" y="3797175"/>
                      <a:pt x="2294251" y="3760136"/>
                    </a:cubicBezTo>
                    <a:cubicBezTo>
                      <a:pt x="2327605" y="3766038"/>
                      <a:pt x="2362414" y="3761932"/>
                      <a:pt x="2396110" y="3760991"/>
                    </a:cubicBezTo>
                    <a:cubicBezTo>
                      <a:pt x="2528416" y="3756543"/>
                      <a:pt x="2660893" y="3746278"/>
                      <a:pt x="2793455" y="3751752"/>
                    </a:cubicBezTo>
                    <a:cubicBezTo>
                      <a:pt x="2944577" y="3752523"/>
                      <a:pt x="3095441" y="3759537"/>
                      <a:pt x="3246477" y="3763900"/>
                    </a:cubicBezTo>
                    <a:cubicBezTo>
                      <a:pt x="3318146" y="3766894"/>
                      <a:pt x="3389987" y="3764755"/>
                      <a:pt x="3461314" y="3756971"/>
                    </a:cubicBezTo>
                    <a:cubicBezTo>
                      <a:pt x="3513483" y="3753036"/>
                      <a:pt x="3566509" y="3751154"/>
                      <a:pt x="3618422" y="3743712"/>
                    </a:cubicBezTo>
                    <a:cubicBezTo>
                      <a:pt x="3596185" y="3764071"/>
                      <a:pt x="3572837" y="3783146"/>
                      <a:pt x="3549232" y="3801794"/>
                    </a:cubicBezTo>
                    <a:cubicBezTo>
                      <a:pt x="3517332" y="3825233"/>
                      <a:pt x="3481326" y="3842341"/>
                      <a:pt x="3447117" y="3861930"/>
                    </a:cubicBezTo>
                    <a:close/>
                    <a:moveTo>
                      <a:pt x="2491213" y="3467668"/>
                    </a:moveTo>
                    <a:cubicBezTo>
                      <a:pt x="2520120" y="3455778"/>
                      <a:pt x="2549626" y="3445171"/>
                      <a:pt x="2579217" y="3435077"/>
                    </a:cubicBezTo>
                    <a:cubicBezTo>
                      <a:pt x="2687406" y="3403341"/>
                      <a:pt x="2803547" y="3394872"/>
                      <a:pt x="2916268" y="3402828"/>
                    </a:cubicBezTo>
                    <a:cubicBezTo>
                      <a:pt x="3010174" y="3409500"/>
                      <a:pt x="3095783" y="3449362"/>
                      <a:pt x="3183018" y="3481013"/>
                    </a:cubicBezTo>
                    <a:cubicBezTo>
                      <a:pt x="3242115" y="3502398"/>
                      <a:pt x="3302410" y="3520533"/>
                      <a:pt x="3359626" y="3546880"/>
                    </a:cubicBezTo>
                    <a:cubicBezTo>
                      <a:pt x="3402302" y="3566555"/>
                      <a:pt x="3443867" y="3588539"/>
                      <a:pt x="3485688" y="3610095"/>
                    </a:cubicBezTo>
                    <a:cubicBezTo>
                      <a:pt x="3539910" y="3636613"/>
                      <a:pt x="3592166" y="3666639"/>
                      <a:pt x="3639546" y="3704106"/>
                    </a:cubicBezTo>
                    <a:cubicBezTo>
                      <a:pt x="3542305" y="3716167"/>
                      <a:pt x="3445663" y="3723780"/>
                      <a:pt x="3347310" y="3728656"/>
                    </a:cubicBezTo>
                    <a:cubicBezTo>
                      <a:pt x="3217912" y="3730453"/>
                      <a:pt x="3087231" y="3723011"/>
                      <a:pt x="2957747" y="3719674"/>
                    </a:cubicBezTo>
                    <a:cubicBezTo>
                      <a:pt x="2836902" y="3719589"/>
                      <a:pt x="2715971" y="3714799"/>
                      <a:pt x="2595210" y="3721214"/>
                    </a:cubicBezTo>
                    <a:cubicBezTo>
                      <a:pt x="2501989" y="3724037"/>
                      <a:pt x="2409538" y="3737125"/>
                      <a:pt x="2316402" y="3737895"/>
                    </a:cubicBezTo>
                    <a:cubicBezTo>
                      <a:pt x="2336671" y="3715055"/>
                      <a:pt x="2353519" y="3689307"/>
                      <a:pt x="2369854" y="3663559"/>
                    </a:cubicBezTo>
                    <a:cubicBezTo>
                      <a:pt x="2402268" y="3614201"/>
                      <a:pt x="2429294" y="3561337"/>
                      <a:pt x="2446398" y="3504708"/>
                    </a:cubicBezTo>
                    <a:cubicBezTo>
                      <a:pt x="2448793" y="3496410"/>
                      <a:pt x="2451017" y="3488027"/>
                      <a:pt x="2453240" y="3479644"/>
                    </a:cubicBezTo>
                    <a:cubicBezTo>
                      <a:pt x="2461194" y="3484007"/>
                      <a:pt x="2482832" y="3469636"/>
                      <a:pt x="2491213" y="3467668"/>
                    </a:cubicBezTo>
                    <a:close/>
                    <a:moveTo>
                      <a:pt x="2431175" y="3418482"/>
                    </a:moveTo>
                    <a:cubicBezTo>
                      <a:pt x="2422281" y="3460910"/>
                      <a:pt x="2409879" y="3507017"/>
                      <a:pt x="2392176" y="3547735"/>
                    </a:cubicBezTo>
                    <a:cubicBezTo>
                      <a:pt x="2372933" y="3593329"/>
                      <a:pt x="2345052" y="3635843"/>
                      <a:pt x="2317684" y="3677331"/>
                    </a:cubicBezTo>
                    <a:cubicBezTo>
                      <a:pt x="2290060" y="3719589"/>
                      <a:pt x="2251916" y="3753463"/>
                      <a:pt x="2207529" y="3777330"/>
                    </a:cubicBezTo>
                    <a:cubicBezTo>
                      <a:pt x="2172721" y="3797689"/>
                      <a:pt x="2135090" y="3814711"/>
                      <a:pt x="2094039" y="3815054"/>
                    </a:cubicBezTo>
                    <a:cubicBezTo>
                      <a:pt x="2021514" y="3816679"/>
                      <a:pt x="1947023" y="3799057"/>
                      <a:pt x="1885189" y="3760050"/>
                    </a:cubicBezTo>
                    <a:cubicBezTo>
                      <a:pt x="1856880" y="3743370"/>
                      <a:pt x="1828572" y="3725577"/>
                      <a:pt x="1806506" y="3700941"/>
                    </a:cubicBezTo>
                    <a:cubicBezTo>
                      <a:pt x="1773665" y="3661506"/>
                      <a:pt x="1749718" y="3615484"/>
                      <a:pt x="1725686" y="3570318"/>
                    </a:cubicBezTo>
                    <a:cubicBezTo>
                      <a:pt x="1700285" y="3514887"/>
                      <a:pt x="1670010" y="3461509"/>
                      <a:pt x="1648201" y="3404453"/>
                    </a:cubicBezTo>
                    <a:cubicBezTo>
                      <a:pt x="1611511" y="3290597"/>
                      <a:pt x="1582690" y="3172036"/>
                      <a:pt x="1580979" y="3051935"/>
                    </a:cubicBezTo>
                    <a:cubicBezTo>
                      <a:pt x="1580381" y="3009677"/>
                      <a:pt x="1579440" y="2967505"/>
                      <a:pt x="1578841" y="2925248"/>
                    </a:cubicBezTo>
                    <a:cubicBezTo>
                      <a:pt x="1595518" y="2932433"/>
                      <a:pt x="1612281" y="2939362"/>
                      <a:pt x="1629215" y="2945863"/>
                    </a:cubicBezTo>
                    <a:cubicBezTo>
                      <a:pt x="1755106" y="2988463"/>
                      <a:pt x="1888866" y="3010875"/>
                      <a:pt x="2021600" y="3014040"/>
                    </a:cubicBezTo>
                    <a:cubicBezTo>
                      <a:pt x="2140649" y="3011816"/>
                      <a:pt x="2262094" y="2999669"/>
                      <a:pt x="2375584" y="2962202"/>
                    </a:cubicBezTo>
                    <a:cubicBezTo>
                      <a:pt x="2398163" y="2953990"/>
                      <a:pt x="2420399" y="2944837"/>
                      <a:pt x="2442208" y="2935000"/>
                    </a:cubicBezTo>
                    <a:cubicBezTo>
                      <a:pt x="2441866" y="2943725"/>
                      <a:pt x="2443662" y="2952878"/>
                      <a:pt x="2444346" y="2961004"/>
                    </a:cubicBezTo>
                    <a:cubicBezTo>
                      <a:pt x="2447596" y="2987094"/>
                      <a:pt x="2452727" y="3012843"/>
                      <a:pt x="2458543" y="3038420"/>
                    </a:cubicBezTo>
                    <a:cubicBezTo>
                      <a:pt x="2465128" y="3072123"/>
                      <a:pt x="2466582" y="3106511"/>
                      <a:pt x="2466582" y="3140727"/>
                    </a:cubicBezTo>
                    <a:cubicBezTo>
                      <a:pt x="2465898" y="3234225"/>
                      <a:pt x="2449563" y="3326866"/>
                      <a:pt x="2431175" y="3418482"/>
                    </a:cubicBezTo>
                    <a:close/>
                    <a:moveTo>
                      <a:pt x="3167282" y="2409260"/>
                    </a:moveTo>
                    <a:cubicBezTo>
                      <a:pt x="3217741" y="2457847"/>
                      <a:pt x="3271279" y="2505152"/>
                      <a:pt x="3305147" y="2567426"/>
                    </a:cubicBezTo>
                    <a:cubicBezTo>
                      <a:pt x="3334054" y="2619949"/>
                      <a:pt x="3356290" y="2676150"/>
                      <a:pt x="3370145" y="2734490"/>
                    </a:cubicBezTo>
                    <a:cubicBezTo>
                      <a:pt x="3385197" y="2792230"/>
                      <a:pt x="3396059" y="2851254"/>
                      <a:pt x="3391954" y="2911304"/>
                    </a:cubicBezTo>
                    <a:cubicBezTo>
                      <a:pt x="3384513" y="3007111"/>
                      <a:pt x="3341836" y="3106425"/>
                      <a:pt x="3262812" y="3164166"/>
                    </a:cubicBezTo>
                    <a:cubicBezTo>
                      <a:pt x="3228945" y="3191026"/>
                      <a:pt x="3189005" y="3207878"/>
                      <a:pt x="3148295" y="3221650"/>
                    </a:cubicBezTo>
                    <a:cubicBezTo>
                      <a:pt x="3093560" y="3243720"/>
                      <a:pt x="3034206" y="3248510"/>
                      <a:pt x="2975622" y="3246714"/>
                    </a:cubicBezTo>
                    <a:cubicBezTo>
                      <a:pt x="2933544" y="3244404"/>
                      <a:pt x="2894802" y="3226013"/>
                      <a:pt x="2856572" y="3209760"/>
                    </a:cubicBezTo>
                    <a:cubicBezTo>
                      <a:pt x="2762410" y="3172036"/>
                      <a:pt x="2678340" y="3113012"/>
                      <a:pt x="2602480" y="3046375"/>
                    </a:cubicBezTo>
                    <a:cubicBezTo>
                      <a:pt x="2554929" y="3009849"/>
                      <a:pt x="2518068" y="2962116"/>
                      <a:pt x="2477786" y="2918148"/>
                    </a:cubicBezTo>
                    <a:cubicBezTo>
                      <a:pt x="2573829" y="2870244"/>
                      <a:pt x="2661919" y="2806858"/>
                      <a:pt x="2738549" y="2731410"/>
                    </a:cubicBezTo>
                    <a:cubicBezTo>
                      <a:pt x="2800554" y="2659640"/>
                      <a:pt x="2862901" y="2586245"/>
                      <a:pt x="2910196" y="2503698"/>
                    </a:cubicBezTo>
                    <a:cubicBezTo>
                      <a:pt x="2949024" y="2436633"/>
                      <a:pt x="2984944" y="2367857"/>
                      <a:pt x="3012996" y="2296002"/>
                    </a:cubicBezTo>
                    <a:cubicBezTo>
                      <a:pt x="3012397" y="2302589"/>
                      <a:pt x="3015134" y="2309860"/>
                      <a:pt x="3023002" y="2315934"/>
                    </a:cubicBezTo>
                    <a:cubicBezTo>
                      <a:pt x="3069271" y="2349979"/>
                      <a:pt x="3125717" y="2368285"/>
                      <a:pt x="3167282" y="2409260"/>
                    </a:cubicBezTo>
                    <a:close/>
                    <a:moveTo>
                      <a:pt x="3044041" y="2280177"/>
                    </a:moveTo>
                    <a:cubicBezTo>
                      <a:pt x="3032239" y="2275729"/>
                      <a:pt x="3021890" y="2279578"/>
                      <a:pt x="3016588" y="2286764"/>
                    </a:cubicBezTo>
                    <a:cubicBezTo>
                      <a:pt x="3030357" y="2250409"/>
                      <a:pt x="3042074" y="2213369"/>
                      <a:pt x="3051054" y="2175217"/>
                    </a:cubicBezTo>
                    <a:cubicBezTo>
                      <a:pt x="3092020" y="2014228"/>
                      <a:pt x="3111947" y="1844855"/>
                      <a:pt x="3093303" y="1679160"/>
                    </a:cubicBezTo>
                    <a:cubicBezTo>
                      <a:pt x="3086974" y="1636218"/>
                      <a:pt x="3079619" y="1593276"/>
                      <a:pt x="3070212" y="1550847"/>
                    </a:cubicBezTo>
                    <a:cubicBezTo>
                      <a:pt x="3080133" y="1557776"/>
                      <a:pt x="3092448" y="1554611"/>
                      <a:pt x="3104592" y="1551275"/>
                    </a:cubicBezTo>
                    <a:cubicBezTo>
                      <a:pt x="3111605" y="1549393"/>
                      <a:pt x="3118447" y="1547511"/>
                      <a:pt x="3124776" y="1547511"/>
                    </a:cubicBezTo>
                    <a:cubicBezTo>
                      <a:pt x="3180025" y="1541267"/>
                      <a:pt x="3235616" y="1548623"/>
                      <a:pt x="3290180" y="1557947"/>
                    </a:cubicBezTo>
                    <a:cubicBezTo>
                      <a:pt x="3366125" y="1568298"/>
                      <a:pt x="3440702" y="1584979"/>
                      <a:pt x="3511773" y="1614234"/>
                    </a:cubicBezTo>
                    <a:cubicBezTo>
                      <a:pt x="3538542" y="1623986"/>
                      <a:pt x="3565482" y="1634764"/>
                      <a:pt x="3587547" y="1653241"/>
                    </a:cubicBezTo>
                    <a:cubicBezTo>
                      <a:pt x="3657335" y="1719707"/>
                      <a:pt x="3708478" y="1807559"/>
                      <a:pt x="3727123" y="1902595"/>
                    </a:cubicBezTo>
                    <a:cubicBezTo>
                      <a:pt x="3736274" y="1951269"/>
                      <a:pt x="3742859" y="2003107"/>
                      <a:pt x="3724728" y="2050497"/>
                    </a:cubicBezTo>
                    <a:cubicBezTo>
                      <a:pt x="3696505" y="2116621"/>
                      <a:pt x="3639717" y="2169229"/>
                      <a:pt x="3575745" y="2200709"/>
                    </a:cubicBezTo>
                    <a:cubicBezTo>
                      <a:pt x="3508438" y="2232102"/>
                      <a:pt x="3442584" y="2269912"/>
                      <a:pt x="3368691" y="2283513"/>
                    </a:cubicBezTo>
                    <a:cubicBezTo>
                      <a:pt x="3317291" y="2295061"/>
                      <a:pt x="3261529" y="2294976"/>
                      <a:pt x="3208590" y="2294462"/>
                    </a:cubicBezTo>
                    <a:cubicBezTo>
                      <a:pt x="3153598" y="2293350"/>
                      <a:pt x="3098349" y="2293864"/>
                      <a:pt x="3044041" y="228017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8" name="Google Shape;118;p4"/>
              <p:cNvSpPr/>
              <p:nvPr/>
            </p:nvSpPr>
            <p:spPr>
              <a:xfrm>
                <a:off x="16409308" y="7518342"/>
                <a:ext cx="517123" cy="909349"/>
              </a:xfrm>
              <a:custGeom>
                <a:avLst/>
                <a:gdLst/>
                <a:ahLst/>
                <a:cxnLst/>
                <a:rect l="l" t="t" r="r" b="b"/>
                <a:pathLst>
                  <a:path w="517123" h="909349" extrusionOk="0">
                    <a:moveTo>
                      <a:pt x="463654" y="742115"/>
                    </a:moveTo>
                    <a:cubicBezTo>
                      <a:pt x="484949" y="690705"/>
                      <a:pt x="489140" y="634504"/>
                      <a:pt x="499232" y="580270"/>
                    </a:cubicBezTo>
                    <a:cubicBezTo>
                      <a:pt x="505475" y="525267"/>
                      <a:pt x="515824" y="470606"/>
                      <a:pt x="516593" y="415089"/>
                    </a:cubicBezTo>
                    <a:cubicBezTo>
                      <a:pt x="516764" y="371035"/>
                      <a:pt x="517876" y="326981"/>
                      <a:pt x="516251" y="282927"/>
                    </a:cubicBezTo>
                    <a:cubicBezTo>
                      <a:pt x="509837" y="219540"/>
                      <a:pt x="491535" y="157437"/>
                      <a:pt x="469213" y="97985"/>
                    </a:cubicBezTo>
                    <a:cubicBezTo>
                      <a:pt x="447661" y="43837"/>
                      <a:pt x="396945" y="3975"/>
                      <a:pt x="337762" y="2863"/>
                    </a:cubicBezTo>
                    <a:cubicBezTo>
                      <a:pt x="329466" y="639"/>
                      <a:pt x="319118" y="-1842"/>
                      <a:pt x="312105" y="2008"/>
                    </a:cubicBezTo>
                    <a:cubicBezTo>
                      <a:pt x="300388" y="2435"/>
                      <a:pt x="288842" y="6456"/>
                      <a:pt x="277895" y="10391"/>
                    </a:cubicBezTo>
                    <a:cubicBezTo>
                      <a:pt x="271652" y="12615"/>
                      <a:pt x="265494" y="14924"/>
                      <a:pt x="259337" y="17234"/>
                    </a:cubicBezTo>
                    <a:cubicBezTo>
                      <a:pt x="195621" y="34000"/>
                      <a:pt x="143366" y="85325"/>
                      <a:pt x="107873" y="140072"/>
                    </a:cubicBezTo>
                    <a:cubicBezTo>
                      <a:pt x="56473" y="211328"/>
                      <a:pt x="27652" y="294475"/>
                      <a:pt x="15165" y="381043"/>
                    </a:cubicBezTo>
                    <a:cubicBezTo>
                      <a:pt x="3363" y="444002"/>
                      <a:pt x="-1769" y="508073"/>
                      <a:pt x="540" y="571973"/>
                    </a:cubicBezTo>
                    <a:cubicBezTo>
                      <a:pt x="6442" y="672484"/>
                      <a:pt x="16619" y="782576"/>
                      <a:pt x="88374" y="859735"/>
                    </a:cubicBezTo>
                    <a:cubicBezTo>
                      <a:pt x="127458" y="900111"/>
                      <a:pt x="188694" y="906869"/>
                      <a:pt x="242146" y="909093"/>
                    </a:cubicBezTo>
                    <a:cubicBezTo>
                      <a:pt x="245225" y="909264"/>
                      <a:pt x="248304" y="909349"/>
                      <a:pt x="251297" y="909349"/>
                    </a:cubicBezTo>
                    <a:cubicBezTo>
                      <a:pt x="348709" y="909349"/>
                      <a:pt x="428076" y="827486"/>
                      <a:pt x="463654" y="742115"/>
                    </a:cubicBezTo>
                    <a:close/>
                    <a:moveTo>
                      <a:pt x="241291" y="872909"/>
                    </a:moveTo>
                    <a:cubicBezTo>
                      <a:pt x="198786" y="870685"/>
                      <a:pt x="150122" y="867177"/>
                      <a:pt x="117024" y="837494"/>
                    </a:cubicBezTo>
                    <a:cubicBezTo>
                      <a:pt x="83071" y="801310"/>
                      <a:pt x="61434" y="754433"/>
                      <a:pt x="52111" y="705589"/>
                    </a:cubicBezTo>
                    <a:cubicBezTo>
                      <a:pt x="27310" y="582494"/>
                      <a:pt x="32184" y="455721"/>
                      <a:pt x="59638" y="333482"/>
                    </a:cubicBezTo>
                    <a:cubicBezTo>
                      <a:pt x="72637" y="263937"/>
                      <a:pt x="105479" y="200721"/>
                      <a:pt x="145247" y="142980"/>
                    </a:cubicBezTo>
                    <a:cubicBezTo>
                      <a:pt x="186555" y="82417"/>
                      <a:pt x="246850" y="35369"/>
                      <a:pt x="316894" y="35369"/>
                    </a:cubicBezTo>
                    <a:cubicBezTo>
                      <a:pt x="334940" y="35369"/>
                      <a:pt x="353670" y="38448"/>
                      <a:pt x="372827" y="45292"/>
                    </a:cubicBezTo>
                    <a:cubicBezTo>
                      <a:pt x="419951" y="64710"/>
                      <a:pt x="439878" y="113640"/>
                      <a:pt x="452365" y="160089"/>
                    </a:cubicBezTo>
                    <a:cubicBezTo>
                      <a:pt x="463825" y="194477"/>
                      <a:pt x="472292" y="229720"/>
                      <a:pt x="478022" y="265476"/>
                    </a:cubicBezTo>
                    <a:cubicBezTo>
                      <a:pt x="487772" y="381129"/>
                      <a:pt x="476996" y="497722"/>
                      <a:pt x="457239" y="611750"/>
                    </a:cubicBezTo>
                    <a:cubicBezTo>
                      <a:pt x="449542" y="659824"/>
                      <a:pt x="442529" y="708754"/>
                      <a:pt x="419267" y="752637"/>
                    </a:cubicBezTo>
                    <a:cubicBezTo>
                      <a:pt x="382491" y="816280"/>
                      <a:pt x="320315" y="878725"/>
                      <a:pt x="241291" y="87290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9" name="Google Shape;119;p4"/>
              <p:cNvSpPr/>
              <p:nvPr/>
            </p:nvSpPr>
            <p:spPr>
              <a:xfrm>
                <a:off x="17007120" y="7623826"/>
                <a:ext cx="457624" cy="823197"/>
              </a:xfrm>
              <a:custGeom>
                <a:avLst/>
                <a:gdLst/>
                <a:ahLst/>
                <a:cxnLst/>
                <a:rect l="l" t="t" r="r" b="b"/>
                <a:pathLst>
                  <a:path w="457624" h="823197" extrusionOk="0">
                    <a:moveTo>
                      <a:pt x="428932" y="106785"/>
                    </a:moveTo>
                    <a:cubicBezTo>
                      <a:pt x="416787" y="67008"/>
                      <a:pt x="394123" y="26461"/>
                      <a:pt x="354868" y="8497"/>
                    </a:cubicBezTo>
                    <a:cubicBezTo>
                      <a:pt x="348881" y="6359"/>
                      <a:pt x="341783" y="3707"/>
                      <a:pt x="335112" y="3365"/>
                    </a:cubicBezTo>
                    <a:cubicBezTo>
                      <a:pt x="333658" y="2338"/>
                      <a:pt x="331349" y="2167"/>
                      <a:pt x="329467" y="2338"/>
                    </a:cubicBezTo>
                    <a:cubicBezTo>
                      <a:pt x="317494" y="2509"/>
                      <a:pt x="305435" y="2766"/>
                      <a:pt x="293462" y="3193"/>
                    </a:cubicBezTo>
                    <a:cubicBezTo>
                      <a:pt x="194339" y="-14514"/>
                      <a:pt x="131564" y="43227"/>
                      <a:pt x="82388" y="131506"/>
                    </a:cubicBezTo>
                    <a:cubicBezTo>
                      <a:pt x="50658" y="191813"/>
                      <a:pt x="27396" y="257082"/>
                      <a:pt x="15251" y="324146"/>
                    </a:cubicBezTo>
                    <a:cubicBezTo>
                      <a:pt x="6955" y="365206"/>
                      <a:pt x="8324" y="407207"/>
                      <a:pt x="5416" y="448781"/>
                    </a:cubicBezTo>
                    <a:cubicBezTo>
                      <a:pt x="-8952" y="585648"/>
                      <a:pt x="-6985" y="799417"/>
                      <a:pt x="170905" y="817551"/>
                    </a:cubicBezTo>
                    <a:cubicBezTo>
                      <a:pt x="185958" y="821401"/>
                      <a:pt x="200326" y="823197"/>
                      <a:pt x="214010" y="823197"/>
                    </a:cubicBezTo>
                    <a:cubicBezTo>
                      <a:pt x="333059" y="823197"/>
                      <a:pt x="401051" y="686844"/>
                      <a:pt x="420807" y="578291"/>
                    </a:cubicBezTo>
                    <a:cubicBezTo>
                      <a:pt x="463398" y="428935"/>
                      <a:pt x="472806" y="256739"/>
                      <a:pt x="428932" y="106785"/>
                    </a:cubicBezTo>
                    <a:close/>
                    <a:moveTo>
                      <a:pt x="404044" y="498481"/>
                    </a:moveTo>
                    <a:cubicBezTo>
                      <a:pt x="375650" y="606263"/>
                      <a:pt x="355295" y="764259"/>
                      <a:pt x="222990" y="787270"/>
                    </a:cubicBezTo>
                    <a:cubicBezTo>
                      <a:pt x="185274" y="784618"/>
                      <a:pt x="144222" y="780940"/>
                      <a:pt x="111637" y="760153"/>
                    </a:cubicBezTo>
                    <a:cubicBezTo>
                      <a:pt x="27823" y="699504"/>
                      <a:pt x="35093" y="579660"/>
                      <a:pt x="38514" y="486761"/>
                    </a:cubicBezTo>
                    <a:cubicBezTo>
                      <a:pt x="41935" y="449807"/>
                      <a:pt x="43218" y="412768"/>
                      <a:pt x="44501" y="375728"/>
                    </a:cubicBezTo>
                    <a:cubicBezTo>
                      <a:pt x="48349" y="326969"/>
                      <a:pt x="59810" y="279066"/>
                      <a:pt x="76145" y="233044"/>
                    </a:cubicBezTo>
                    <a:cubicBezTo>
                      <a:pt x="98552" y="170000"/>
                      <a:pt x="128828" y="107555"/>
                      <a:pt x="177576" y="60678"/>
                    </a:cubicBezTo>
                    <a:cubicBezTo>
                      <a:pt x="205628" y="36983"/>
                      <a:pt x="241805" y="27487"/>
                      <a:pt x="277982" y="27487"/>
                    </a:cubicBezTo>
                    <a:cubicBezTo>
                      <a:pt x="292008" y="27487"/>
                      <a:pt x="306034" y="28942"/>
                      <a:pt x="319546" y="31508"/>
                    </a:cubicBezTo>
                    <a:cubicBezTo>
                      <a:pt x="323652" y="38266"/>
                      <a:pt x="332118" y="38693"/>
                      <a:pt x="338875" y="41174"/>
                    </a:cubicBezTo>
                    <a:cubicBezTo>
                      <a:pt x="359657" y="50070"/>
                      <a:pt x="374367" y="69745"/>
                      <a:pt x="383604" y="89933"/>
                    </a:cubicBezTo>
                    <a:cubicBezTo>
                      <a:pt x="434149" y="217219"/>
                      <a:pt x="426366" y="365463"/>
                      <a:pt x="404044" y="49848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0" name="Google Shape;120;p4"/>
              <p:cNvSpPr/>
              <p:nvPr/>
            </p:nvSpPr>
            <p:spPr>
              <a:xfrm>
                <a:off x="16534744" y="7708005"/>
                <a:ext cx="281565" cy="555274"/>
              </a:xfrm>
              <a:custGeom>
                <a:avLst/>
                <a:gdLst/>
                <a:ahLst/>
                <a:cxnLst/>
                <a:rect l="l" t="t" r="r" b="b"/>
                <a:pathLst>
                  <a:path w="281565" h="555274" extrusionOk="0">
                    <a:moveTo>
                      <a:pt x="110297" y="11913"/>
                    </a:moveTo>
                    <a:cubicBezTo>
                      <a:pt x="87975" y="20895"/>
                      <a:pt x="74633" y="41511"/>
                      <a:pt x="64200" y="62126"/>
                    </a:cubicBezTo>
                    <a:cubicBezTo>
                      <a:pt x="38200" y="102416"/>
                      <a:pt x="22207" y="148523"/>
                      <a:pt x="13655" y="195486"/>
                    </a:cubicBezTo>
                    <a:cubicBezTo>
                      <a:pt x="12970" y="218839"/>
                      <a:pt x="-713" y="248693"/>
                      <a:pt x="14424" y="268881"/>
                    </a:cubicBezTo>
                    <a:cubicBezTo>
                      <a:pt x="27168" y="283679"/>
                      <a:pt x="46924" y="288983"/>
                      <a:pt x="63857" y="297452"/>
                    </a:cubicBezTo>
                    <a:cubicBezTo>
                      <a:pt x="85409" y="307973"/>
                      <a:pt x="107731" y="316527"/>
                      <a:pt x="130481" y="324055"/>
                    </a:cubicBezTo>
                    <a:cubicBezTo>
                      <a:pt x="101830" y="338854"/>
                      <a:pt x="72410" y="352626"/>
                      <a:pt x="43075" y="366056"/>
                    </a:cubicBezTo>
                    <a:cubicBezTo>
                      <a:pt x="20497" y="373926"/>
                      <a:pt x="3648" y="382651"/>
                      <a:pt x="997" y="408913"/>
                    </a:cubicBezTo>
                    <a:cubicBezTo>
                      <a:pt x="-8325" y="490092"/>
                      <a:pt x="48720" y="553564"/>
                      <a:pt x="130053" y="555275"/>
                    </a:cubicBezTo>
                    <a:cubicBezTo>
                      <a:pt x="130224" y="555275"/>
                      <a:pt x="130481" y="555275"/>
                      <a:pt x="130652" y="555275"/>
                    </a:cubicBezTo>
                    <a:cubicBezTo>
                      <a:pt x="186927" y="555275"/>
                      <a:pt x="234820" y="512247"/>
                      <a:pt x="255175" y="461863"/>
                    </a:cubicBezTo>
                    <a:cubicBezTo>
                      <a:pt x="274161" y="419263"/>
                      <a:pt x="275615" y="371531"/>
                      <a:pt x="279464" y="325595"/>
                    </a:cubicBezTo>
                    <a:cubicBezTo>
                      <a:pt x="285280" y="226965"/>
                      <a:pt x="281687" y="121407"/>
                      <a:pt x="233879" y="32700"/>
                    </a:cubicBezTo>
                    <a:cubicBezTo>
                      <a:pt x="206170" y="-7334"/>
                      <a:pt x="150750" y="-5880"/>
                      <a:pt x="110297" y="1191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1" name="Google Shape;121;p4"/>
              <p:cNvSpPr/>
              <p:nvPr/>
            </p:nvSpPr>
            <p:spPr>
              <a:xfrm>
                <a:off x="17113016" y="7804091"/>
                <a:ext cx="263605" cy="522404"/>
              </a:xfrm>
              <a:custGeom>
                <a:avLst/>
                <a:gdLst/>
                <a:ahLst/>
                <a:cxnLst/>
                <a:rect l="l" t="t" r="r" b="b"/>
                <a:pathLst>
                  <a:path w="263605" h="522404" extrusionOk="0">
                    <a:moveTo>
                      <a:pt x="137280" y="1198"/>
                    </a:moveTo>
                    <a:cubicBezTo>
                      <a:pt x="78610" y="16852"/>
                      <a:pt x="40723" y="77074"/>
                      <a:pt x="27809" y="133788"/>
                    </a:cubicBezTo>
                    <a:cubicBezTo>
                      <a:pt x="19171" y="171341"/>
                      <a:pt x="11303" y="209492"/>
                      <a:pt x="6171" y="247729"/>
                    </a:cubicBezTo>
                    <a:cubicBezTo>
                      <a:pt x="2750" y="279209"/>
                      <a:pt x="37388" y="295462"/>
                      <a:pt x="61591" y="306155"/>
                    </a:cubicBezTo>
                    <a:cubicBezTo>
                      <a:pt x="34480" y="322835"/>
                      <a:pt x="-3578" y="334212"/>
                      <a:pt x="270" y="372963"/>
                    </a:cubicBezTo>
                    <a:cubicBezTo>
                      <a:pt x="-499" y="399737"/>
                      <a:pt x="5829" y="426341"/>
                      <a:pt x="13099" y="452003"/>
                    </a:cubicBezTo>
                    <a:cubicBezTo>
                      <a:pt x="20882" y="483226"/>
                      <a:pt x="46710" y="505381"/>
                      <a:pt x="76216" y="516160"/>
                    </a:cubicBezTo>
                    <a:cubicBezTo>
                      <a:pt x="87419" y="520437"/>
                      <a:pt x="99051" y="522404"/>
                      <a:pt x="110597" y="522404"/>
                    </a:cubicBezTo>
                    <a:cubicBezTo>
                      <a:pt x="141471" y="522404"/>
                      <a:pt x="172003" y="508204"/>
                      <a:pt x="193213" y="485022"/>
                    </a:cubicBezTo>
                    <a:cubicBezTo>
                      <a:pt x="237685" y="433099"/>
                      <a:pt x="245383" y="360987"/>
                      <a:pt x="254021" y="295718"/>
                    </a:cubicBezTo>
                    <a:cubicBezTo>
                      <a:pt x="258468" y="219244"/>
                      <a:pt x="277454" y="136525"/>
                      <a:pt x="245126" y="63986"/>
                    </a:cubicBezTo>
                    <a:cubicBezTo>
                      <a:pt x="224771" y="20359"/>
                      <a:pt x="186114" y="-6073"/>
                      <a:pt x="137280" y="119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2" name="Google Shape;122;p4"/>
              <p:cNvSpPr/>
              <p:nvPr/>
            </p:nvSpPr>
            <p:spPr>
              <a:xfrm>
                <a:off x="16721364" y="8495361"/>
                <a:ext cx="441709" cy="184506"/>
              </a:xfrm>
              <a:custGeom>
                <a:avLst/>
                <a:gdLst/>
                <a:ahLst/>
                <a:cxnLst/>
                <a:rect l="l" t="t" r="r" b="b"/>
                <a:pathLst>
                  <a:path w="441709" h="184506" extrusionOk="0">
                    <a:moveTo>
                      <a:pt x="432802" y="12397"/>
                    </a:moveTo>
                    <a:cubicBezTo>
                      <a:pt x="413473" y="2046"/>
                      <a:pt x="405348" y="24544"/>
                      <a:pt x="396711" y="37375"/>
                    </a:cubicBezTo>
                    <a:cubicBezTo>
                      <a:pt x="368573" y="75954"/>
                      <a:pt x="341291" y="121035"/>
                      <a:pt x="293483" y="137288"/>
                    </a:cubicBezTo>
                    <a:cubicBezTo>
                      <a:pt x="225320" y="162608"/>
                      <a:pt x="145098" y="144901"/>
                      <a:pt x="91475" y="95971"/>
                    </a:cubicBezTo>
                    <a:cubicBezTo>
                      <a:pt x="65732" y="72276"/>
                      <a:pt x="37765" y="48410"/>
                      <a:pt x="25536" y="14535"/>
                    </a:cubicBezTo>
                    <a:cubicBezTo>
                      <a:pt x="23397" y="5126"/>
                      <a:pt x="13477" y="-5396"/>
                      <a:pt x="4240" y="3159"/>
                    </a:cubicBezTo>
                    <a:cubicBezTo>
                      <a:pt x="-3799" y="12483"/>
                      <a:pt x="1418" y="25656"/>
                      <a:pt x="5010" y="35921"/>
                    </a:cubicBezTo>
                    <a:cubicBezTo>
                      <a:pt x="15444" y="65775"/>
                      <a:pt x="38022" y="88700"/>
                      <a:pt x="60002" y="110513"/>
                    </a:cubicBezTo>
                    <a:cubicBezTo>
                      <a:pt x="103790" y="156535"/>
                      <a:pt x="164427" y="183566"/>
                      <a:pt x="227971" y="184507"/>
                    </a:cubicBezTo>
                    <a:cubicBezTo>
                      <a:pt x="336330" y="184250"/>
                      <a:pt x="386533" y="122831"/>
                      <a:pt x="439387" y="37204"/>
                    </a:cubicBezTo>
                    <a:cubicBezTo>
                      <a:pt x="444176" y="28564"/>
                      <a:pt x="441354" y="17358"/>
                      <a:pt x="432802" y="1239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23" name="Google Shape;123;p4"/>
            <p:cNvSpPr/>
            <p:nvPr/>
          </p:nvSpPr>
          <p:spPr>
            <a:xfrm>
              <a:off x="15420559" y="6541910"/>
              <a:ext cx="1053090" cy="1282112"/>
            </a:xfrm>
            <a:custGeom>
              <a:avLst/>
              <a:gdLst/>
              <a:ahLst/>
              <a:cxnLst/>
              <a:rect l="l" t="t" r="r" b="b"/>
              <a:pathLst>
                <a:path w="1053090" h="1282112" extrusionOk="0">
                  <a:moveTo>
                    <a:pt x="1005369" y="409330"/>
                  </a:moveTo>
                  <a:cubicBezTo>
                    <a:pt x="1016230" y="458345"/>
                    <a:pt x="1037184" y="504623"/>
                    <a:pt x="1053091" y="552441"/>
                  </a:cubicBezTo>
                  <a:cubicBezTo>
                    <a:pt x="1020335" y="565272"/>
                    <a:pt x="989974" y="582723"/>
                    <a:pt x="959870" y="600858"/>
                  </a:cubicBezTo>
                  <a:cubicBezTo>
                    <a:pt x="953113" y="603510"/>
                    <a:pt x="945331" y="607530"/>
                    <a:pt x="941225" y="613261"/>
                  </a:cubicBezTo>
                  <a:lnTo>
                    <a:pt x="941225" y="613261"/>
                  </a:lnTo>
                  <a:cubicBezTo>
                    <a:pt x="665410" y="754491"/>
                    <a:pt x="475033" y="972622"/>
                    <a:pt x="382667" y="1282113"/>
                  </a:cubicBezTo>
                  <a:cubicBezTo>
                    <a:pt x="382068" y="1281428"/>
                    <a:pt x="381384" y="1280744"/>
                    <a:pt x="380785" y="1280060"/>
                  </a:cubicBezTo>
                  <a:cubicBezTo>
                    <a:pt x="350766" y="1248238"/>
                    <a:pt x="324083" y="1215732"/>
                    <a:pt x="296202" y="1179719"/>
                  </a:cubicBezTo>
                  <a:cubicBezTo>
                    <a:pt x="248223" y="1119070"/>
                    <a:pt x="206487" y="1055684"/>
                    <a:pt x="167830" y="987763"/>
                  </a:cubicBezTo>
                  <a:cubicBezTo>
                    <a:pt x="122331" y="902735"/>
                    <a:pt x="81023" y="814370"/>
                    <a:pt x="51346" y="722413"/>
                  </a:cubicBezTo>
                  <a:cubicBezTo>
                    <a:pt x="23722" y="622072"/>
                    <a:pt x="1400" y="518738"/>
                    <a:pt x="32" y="414291"/>
                  </a:cubicBezTo>
                  <a:cubicBezTo>
                    <a:pt x="-823" y="324130"/>
                    <a:pt x="15512" y="231232"/>
                    <a:pt x="55195" y="149967"/>
                  </a:cubicBezTo>
                  <a:cubicBezTo>
                    <a:pt x="81793" y="98129"/>
                    <a:pt x="129686" y="57496"/>
                    <a:pt x="182540" y="33459"/>
                  </a:cubicBezTo>
                  <a:cubicBezTo>
                    <a:pt x="211362" y="21996"/>
                    <a:pt x="242322" y="17120"/>
                    <a:pt x="272512" y="10534"/>
                  </a:cubicBezTo>
                  <a:cubicBezTo>
                    <a:pt x="335971" y="-2041"/>
                    <a:pt x="403620" y="-245"/>
                    <a:pt x="468362" y="611"/>
                  </a:cubicBezTo>
                  <a:cubicBezTo>
                    <a:pt x="588951" y="9935"/>
                    <a:pt x="702442" y="65024"/>
                    <a:pt x="792584" y="144407"/>
                  </a:cubicBezTo>
                  <a:cubicBezTo>
                    <a:pt x="866905" y="212669"/>
                    <a:pt x="932502" y="290769"/>
                    <a:pt x="983389" y="378278"/>
                  </a:cubicBezTo>
                  <a:cubicBezTo>
                    <a:pt x="984073" y="378877"/>
                    <a:pt x="984757" y="379475"/>
                    <a:pt x="985441" y="380160"/>
                  </a:cubicBezTo>
                  <a:cubicBezTo>
                    <a:pt x="986040" y="380673"/>
                    <a:pt x="986553" y="381272"/>
                    <a:pt x="986981" y="381871"/>
                  </a:cubicBezTo>
                  <a:cubicBezTo>
                    <a:pt x="987237" y="382213"/>
                    <a:pt x="987579" y="382555"/>
                    <a:pt x="987751" y="382897"/>
                  </a:cubicBezTo>
                  <a:cubicBezTo>
                    <a:pt x="988264" y="383496"/>
                    <a:pt x="988691" y="384095"/>
                    <a:pt x="989204" y="384779"/>
                  </a:cubicBezTo>
                  <a:cubicBezTo>
                    <a:pt x="989546" y="385207"/>
                    <a:pt x="989889" y="385720"/>
                    <a:pt x="990231" y="386233"/>
                  </a:cubicBezTo>
                  <a:cubicBezTo>
                    <a:pt x="991086" y="387431"/>
                    <a:pt x="992027" y="388628"/>
                    <a:pt x="992882" y="389912"/>
                  </a:cubicBezTo>
                  <a:cubicBezTo>
                    <a:pt x="993737" y="391109"/>
                    <a:pt x="994507" y="392307"/>
                    <a:pt x="995277" y="393504"/>
                  </a:cubicBezTo>
                  <a:cubicBezTo>
                    <a:pt x="996388" y="394531"/>
                    <a:pt x="997329" y="395557"/>
                    <a:pt x="998355" y="396669"/>
                  </a:cubicBezTo>
                  <a:cubicBezTo>
                    <a:pt x="999382" y="397781"/>
                    <a:pt x="1000152" y="399065"/>
                    <a:pt x="1001007" y="400433"/>
                  </a:cubicBezTo>
                  <a:cubicBezTo>
                    <a:pt x="1002632" y="403256"/>
                    <a:pt x="1003915" y="406336"/>
                    <a:pt x="1005369" y="409330"/>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 name="Google Shape;124;p4"/>
            <p:cNvSpPr/>
            <p:nvPr/>
          </p:nvSpPr>
          <p:spPr>
            <a:xfrm>
              <a:off x="16433791" y="6270119"/>
              <a:ext cx="995431" cy="816533"/>
            </a:xfrm>
            <a:custGeom>
              <a:avLst/>
              <a:gdLst/>
              <a:ahLst/>
              <a:cxnLst/>
              <a:rect l="l" t="t" r="r" b="b"/>
              <a:pathLst>
                <a:path w="995431" h="816533" extrusionOk="0">
                  <a:moveTo>
                    <a:pt x="949921" y="234592"/>
                  </a:moveTo>
                  <a:cubicBezTo>
                    <a:pt x="1010045" y="375651"/>
                    <a:pt x="1004657" y="518420"/>
                    <a:pt x="968138" y="665039"/>
                  </a:cubicBezTo>
                  <a:cubicBezTo>
                    <a:pt x="961552" y="694978"/>
                    <a:pt x="948553" y="723036"/>
                    <a:pt x="938888" y="752120"/>
                  </a:cubicBezTo>
                  <a:cubicBezTo>
                    <a:pt x="937263" y="756825"/>
                    <a:pt x="935382" y="762300"/>
                    <a:pt x="934441" y="767774"/>
                  </a:cubicBezTo>
                  <a:cubicBezTo>
                    <a:pt x="904935" y="752377"/>
                    <a:pt x="872607" y="743395"/>
                    <a:pt x="838911" y="739545"/>
                  </a:cubicBezTo>
                  <a:cubicBezTo>
                    <a:pt x="829931" y="737920"/>
                    <a:pt x="821293" y="745020"/>
                    <a:pt x="820010" y="753745"/>
                  </a:cubicBezTo>
                  <a:cubicBezTo>
                    <a:pt x="761340" y="742539"/>
                    <a:pt x="701644" y="739717"/>
                    <a:pt x="642120" y="735696"/>
                  </a:cubicBezTo>
                  <a:cubicBezTo>
                    <a:pt x="562411" y="731333"/>
                    <a:pt x="482189" y="725175"/>
                    <a:pt x="402566" y="733130"/>
                  </a:cubicBezTo>
                  <a:cubicBezTo>
                    <a:pt x="293352" y="745448"/>
                    <a:pt x="187644" y="778039"/>
                    <a:pt x="84929" y="816533"/>
                  </a:cubicBezTo>
                  <a:cubicBezTo>
                    <a:pt x="68765" y="782659"/>
                    <a:pt x="55509" y="746902"/>
                    <a:pt x="41654" y="712087"/>
                  </a:cubicBezTo>
                  <a:cubicBezTo>
                    <a:pt x="30023" y="683687"/>
                    <a:pt x="16168" y="656313"/>
                    <a:pt x="688" y="629881"/>
                  </a:cubicBezTo>
                  <a:cubicBezTo>
                    <a:pt x="-1108" y="588650"/>
                    <a:pt x="432" y="547419"/>
                    <a:pt x="7445" y="506701"/>
                  </a:cubicBezTo>
                  <a:cubicBezTo>
                    <a:pt x="25063" y="373683"/>
                    <a:pt x="81851" y="247680"/>
                    <a:pt x="173190" y="148965"/>
                  </a:cubicBezTo>
                  <a:cubicBezTo>
                    <a:pt x="242722" y="60258"/>
                    <a:pt x="349028" y="10387"/>
                    <a:pt x="460723" y="2346"/>
                  </a:cubicBezTo>
                  <a:cubicBezTo>
                    <a:pt x="512208" y="-3214"/>
                    <a:pt x="565661" y="1662"/>
                    <a:pt x="616804" y="11157"/>
                  </a:cubicBezTo>
                  <a:cubicBezTo>
                    <a:pt x="653152" y="17231"/>
                    <a:pt x="690013" y="21764"/>
                    <a:pt x="725078" y="33483"/>
                  </a:cubicBezTo>
                  <a:cubicBezTo>
                    <a:pt x="753386" y="43150"/>
                    <a:pt x="778958" y="59146"/>
                    <a:pt x="804017" y="75142"/>
                  </a:cubicBezTo>
                  <a:cubicBezTo>
                    <a:pt x="863199" y="116545"/>
                    <a:pt x="919475" y="167955"/>
                    <a:pt x="949921" y="234592"/>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 name="Google Shape;125;p4"/>
            <p:cNvSpPr/>
            <p:nvPr/>
          </p:nvSpPr>
          <p:spPr>
            <a:xfrm>
              <a:off x="17398508" y="6790829"/>
              <a:ext cx="1000290" cy="971261"/>
            </a:xfrm>
            <a:custGeom>
              <a:avLst/>
              <a:gdLst/>
              <a:ahLst/>
              <a:cxnLst/>
              <a:rect l="l" t="t" r="r" b="b"/>
              <a:pathLst>
                <a:path w="1000290" h="971261" extrusionOk="0">
                  <a:moveTo>
                    <a:pt x="964713" y="290348"/>
                  </a:moveTo>
                  <a:cubicBezTo>
                    <a:pt x="989600" y="358696"/>
                    <a:pt x="1007218" y="431150"/>
                    <a:pt x="997640" y="504203"/>
                  </a:cubicBezTo>
                  <a:cubicBezTo>
                    <a:pt x="984383" y="570754"/>
                    <a:pt x="956246" y="635510"/>
                    <a:pt x="914852" y="689401"/>
                  </a:cubicBezTo>
                  <a:cubicBezTo>
                    <a:pt x="867985" y="743977"/>
                    <a:pt x="817355" y="795558"/>
                    <a:pt x="761935" y="841665"/>
                  </a:cubicBezTo>
                  <a:cubicBezTo>
                    <a:pt x="719173" y="872375"/>
                    <a:pt x="677009" y="904795"/>
                    <a:pt x="630826" y="930116"/>
                  </a:cubicBezTo>
                  <a:cubicBezTo>
                    <a:pt x="612439" y="938841"/>
                    <a:pt x="594393" y="948422"/>
                    <a:pt x="576690" y="958430"/>
                  </a:cubicBezTo>
                  <a:cubicBezTo>
                    <a:pt x="570446" y="960825"/>
                    <a:pt x="564545" y="965530"/>
                    <a:pt x="561210" y="971261"/>
                  </a:cubicBezTo>
                  <a:cubicBezTo>
                    <a:pt x="551289" y="930287"/>
                    <a:pt x="539144" y="889825"/>
                    <a:pt x="523665" y="850562"/>
                  </a:cubicBezTo>
                  <a:cubicBezTo>
                    <a:pt x="498863" y="785806"/>
                    <a:pt x="466449" y="724901"/>
                    <a:pt x="432667" y="664423"/>
                  </a:cubicBezTo>
                  <a:cubicBezTo>
                    <a:pt x="399911" y="601036"/>
                    <a:pt x="357748" y="542526"/>
                    <a:pt x="306946" y="492313"/>
                  </a:cubicBezTo>
                  <a:cubicBezTo>
                    <a:pt x="265211" y="444666"/>
                    <a:pt x="217659" y="402750"/>
                    <a:pt x="160786" y="374179"/>
                  </a:cubicBezTo>
                  <a:cubicBezTo>
                    <a:pt x="138977" y="363743"/>
                    <a:pt x="120504" y="348346"/>
                    <a:pt x="101517" y="333633"/>
                  </a:cubicBezTo>
                  <a:cubicBezTo>
                    <a:pt x="69617" y="310707"/>
                    <a:pt x="36433" y="289407"/>
                    <a:pt x="3079" y="268193"/>
                  </a:cubicBezTo>
                  <a:cubicBezTo>
                    <a:pt x="2053" y="267423"/>
                    <a:pt x="1026" y="266653"/>
                    <a:pt x="0" y="265883"/>
                  </a:cubicBezTo>
                  <a:cubicBezTo>
                    <a:pt x="1197" y="264515"/>
                    <a:pt x="2224" y="262889"/>
                    <a:pt x="2993" y="261179"/>
                  </a:cubicBezTo>
                  <a:cubicBezTo>
                    <a:pt x="4533" y="256730"/>
                    <a:pt x="6072" y="252282"/>
                    <a:pt x="7612" y="247749"/>
                  </a:cubicBezTo>
                  <a:cubicBezTo>
                    <a:pt x="51058" y="203866"/>
                    <a:pt x="94761" y="159897"/>
                    <a:pt x="143510" y="121917"/>
                  </a:cubicBezTo>
                  <a:cubicBezTo>
                    <a:pt x="192601" y="87101"/>
                    <a:pt x="245797" y="56990"/>
                    <a:pt x="301302" y="33809"/>
                  </a:cubicBezTo>
                  <a:cubicBezTo>
                    <a:pt x="369208" y="8317"/>
                    <a:pt x="443186" y="3869"/>
                    <a:pt x="515027" y="105"/>
                  </a:cubicBezTo>
                  <a:cubicBezTo>
                    <a:pt x="648102" y="-2718"/>
                    <a:pt x="782119" y="51430"/>
                    <a:pt x="868926" y="153567"/>
                  </a:cubicBezTo>
                  <a:cubicBezTo>
                    <a:pt x="909122" y="192745"/>
                    <a:pt x="948036" y="235431"/>
                    <a:pt x="964713" y="290348"/>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 name="Google Shape;126;p4"/>
            <p:cNvSpPr/>
            <p:nvPr/>
          </p:nvSpPr>
          <p:spPr>
            <a:xfrm>
              <a:off x="17911481" y="7779619"/>
              <a:ext cx="719627" cy="749609"/>
            </a:xfrm>
            <a:custGeom>
              <a:avLst/>
              <a:gdLst/>
              <a:ahLst/>
              <a:cxnLst/>
              <a:rect l="l" t="t" r="r" b="b"/>
              <a:pathLst>
                <a:path w="719627" h="749609" extrusionOk="0">
                  <a:moveTo>
                    <a:pt x="710535" y="357572"/>
                  </a:moveTo>
                  <a:cubicBezTo>
                    <a:pt x="719686" y="406245"/>
                    <a:pt x="726271" y="458084"/>
                    <a:pt x="708140" y="505474"/>
                  </a:cubicBezTo>
                  <a:cubicBezTo>
                    <a:pt x="679917" y="571598"/>
                    <a:pt x="623129" y="624206"/>
                    <a:pt x="559157" y="655685"/>
                  </a:cubicBezTo>
                  <a:cubicBezTo>
                    <a:pt x="491850" y="687079"/>
                    <a:pt x="425996" y="724889"/>
                    <a:pt x="352103" y="738490"/>
                  </a:cubicBezTo>
                  <a:cubicBezTo>
                    <a:pt x="300703" y="750038"/>
                    <a:pt x="244941" y="749952"/>
                    <a:pt x="192002" y="749439"/>
                  </a:cubicBezTo>
                  <a:cubicBezTo>
                    <a:pt x="136839" y="748327"/>
                    <a:pt x="81590" y="748840"/>
                    <a:pt x="27368" y="735154"/>
                  </a:cubicBezTo>
                  <a:cubicBezTo>
                    <a:pt x="15651" y="730705"/>
                    <a:pt x="5302" y="734469"/>
                    <a:pt x="0" y="741484"/>
                  </a:cubicBezTo>
                  <a:cubicBezTo>
                    <a:pt x="13769" y="705214"/>
                    <a:pt x="25401" y="668174"/>
                    <a:pt x="34381" y="630108"/>
                  </a:cubicBezTo>
                  <a:cubicBezTo>
                    <a:pt x="75347" y="469119"/>
                    <a:pt x="95274" y="299746"/>
                    <a:pt x="76630" y="134051"/>
                  </a:cubicBezTo>
                  <a:cubicBezTo>
                    <a:pt x="70301" y="91195"/>
                    <a:pt x="63031" y="48339"/>
                    <a:pt x="53709" y="5910"/>
                  </a:cubicBezTo>
                  <a:cubicBezTo>
                    <a:pt x="63544" y="12668"/>
                    <a:pt x="75860" y="9417"/>
                    <a:pt x="88004" y="6081"/>
                  </a:cubicBezTo>
                  <a:cubicBezTo>
                    <a:pt x="95017" y="4199"/>
                    <a:pt x="101859" y="2317"/>
                    <a:pt x="108188" y="2317"/>
                  </a:cubicBezTo>
                  <a:cubicBezTo>
                    <a:pt x="163437" y="-3928"/>
                    <a:pt x="219027" y="3429"/>
                    <a:pt x="273592" y="12753"/>
                  </a:cubicBezTo>
                  <a:cubicBezTo>
                    <a:pt x="349537" y="23104"/>
                    <a:pt x="424114" y="39784"/>
                    <a:pt x="495185" y="69040"/>
                  </a:cubicBezTo>
                  <a:cubicBezTo>
                    <a:pt x="521954" y="78791"/>
                    <a:pt x="548894" y="89570"/>
                    <a:pt x="570959" y="108047"/>
                  </a:cubicBezTo>
                  <a:cubicBezTo>
                    <a:pt x="640833" y="174684"/>
                    <a:pt x="691891" y="262621"/>
                    <a:pt x="710535" y="357572"/>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 name="Google Shape;127;p4"/>
            <p:cNvSpPr/>
            <p:nvPr/>
          </p:nvSpPr>
          <p:spPr>
            <a:xfrm>
              <a:off x="17372680" y="8530940"/>
              <a:ext cx="915042" cy="950799"/>
            </a:xfrm>
            <a:custGeom>
              <a:avLst/>
              <a:gdLst/>
              <a:ahLst/>
              <a:cxnLst/>
              <a:rect l="l" t="t" r="r" b="b"/>
              <a:pathLst>
                <a:path w="915042" h="950799" extrusionOk="0">
                  <a:moveTo>
                    <a:pt x="892359" y="438231"/>
                  </a:moveTo>
                  <a:cubicBezTo>
                    <a:pt x="907412" y="495971"/>
                    <a:pt x="918273" y="554995"/>
                    <a:pt x="914168" y="615046"/>
                  </a:cubicBezTo>
                  <a:cubicBezTo>
                    <a:pt x="906727" y="710852"/>
                    <a:pt x="864051" y="810167"/>
                    <a:pt x="785026" y="867907"/>
                  </a:cubicBezTo>
                  <a:cubicBezTo>
                    <a:pt x="751159" y="894767"/>
                    <a:pt x="711219" y="911619"/>
                    <a:pt x="670509" y="925391"/>
                  </a:cubicBezTo>
                  <a:cubicBezTo>
                    <a:pt x="615774" y="947461"/>
                    <a:pt x="556420" y="952251"/>
                    <a:pt x="497836" y="950455"/>
                  </a:cubicBezTo>
                  <a:cubicBezTo>
                    <a:pt x="455758" y="948145"/>
                    <a:pt x="417016" y="929754"/>
                    <a:pt x="378787" y="913501"/>
                  </a:cubicBezTo>
                  <a:cubicBezTo>
                    <a:pt x="284624" y="875777"/>
                    <a:pt x="200554" y="816753"/>
                    <a:pt x="124694" y="750116"/>
                  </a:cubicBezTo>
                  <a:cubicBezTo>
                    <a:pt x="77143" y="713590"/>
                    <a:pt x="40282" y="665772"/>
                    <a:pt x="0" y="621889"/>
                  </a:cubicBezTo>
                  <a:cubicBezTo>
                    <a:pt x="96044" y="573986"/>
                    <a:pt x="184134" y="510599"/>
                    <a:pt x="260763" y="435151"/>
                  </a:cubicBezTo>
                  <a:cubicBezTo>
                    <a:pt x="322768" y="363382"/>
                    <a:pt x="385115" y="289987"/>
                    <a:pt x="432410" y="207439"/>
                  </a:cubicBezTo>
                  <a:cubicBezTo>
                    <a:pt x="471153" y="140460"/>
                    <a:pt x="507073" y="71855"/>
                    <a:pt x="535125" y="0"/>
                  </a:cubicBezTo>
                  <a:cubicBezTo>
                    <a:pt x="534612" y="6501"/>
                    <a:pt x="537520" y="13601"/>
                    <a:pt x="545302" y="19675"/>
                  </a:cubicBezTo>
                  <a:cubicBezTo>
                    <a:pt x="591400" y="53806"/>
                    <a:pt x="647846" y="72112"/>
                    <a:pt x="689410" y="113086"/>
                  </a:cubicBezTo>
                  <a:cubicBezTo>
                    <a:pt x="739870" y="161674"/>
                    <a:pt x="793408" y="208979"/>
                    <a:pt x="827275" y="271253"/>
                  </a:cubicBezTo>
                  <a:cubicBezTo>
                    <a:pt x="856182" y="323690"/>
                    <a:pt x="878419" y="379891"/>
                    <a:pt x="892359" y="438231"/>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8" name="Google Shape;128;p4"/>
            <p:cNvSpPr/>
            <p:nvPr/>
          </p:nvSpPr>
          <p:spPr>
            <a:xfrm>
              <a:off x="16473564" y="9159929"/>
              <a:ext cx="887912" cy="889823"/>
            </a:xfrm>
            <a:custGeom>
              <a:avLst/>
              <a:gdLst/>
              <a:ahLst/>
              <a:cxnLst/>
              <a:rect l="l" t="t" r="r" b="b"/>
              <a:pathLst>
                <a:path w="887912" h="889823" extrusionOk="0">
                  <a:moveTo>
                    <a:pt x="879873" y="113086"/>
                  </a:moveTo>
                  <a:cubicBezTo>
                    <a:pt x="886458" y="146790"/>
                    <a:pt x="887912" y="181178"/>
                    <a:pt x="887912" y="215394"/>
                  </a:cubicBezTo>
                  <a:cubicBezTo>
                    <a:pt x="887142" y="308977"/>
                    <a:pt x="870807" y="401619"/>
                    <a:pt x="852420" y="493148"/>
                  </a:cubicBezTo>
                  <a:cubicBezTo>
                    <a:pt x="843525" y="535577"/>
                    <a:pt x="831124" y="581684"/>
                    <a:pt x="813421" y="622402"/>
                  </a:cubicBezTo>
                  <a:cubicBezTo>
                    <a:pt x="794178" y="667996"/>
                    <a:pt x="766297" y="710510"/>
                    <a:pt x="738929" y="751998"/>
                  </a:cubicBezTo>
                  <a:cubicBezTo>
                    <a:pt x="711305" y="794256"/>
                    <a:pt x="673161" y="828130"/>
                    <a:pt x="628774" y="851996"/>
                  </a:cubicBezTo>
                  <a:cubicBezTo>
                    <a:pt x="593965" y="872355"/>
                    <a:pt x="556335" y="889378"/>
                    <a:pt x="515283" y="889720"/>
                  </a:cubicBezTo>
                  <a:cubicBezTo>
                    <a:pt x="442759" y="891346"/>
                    <a:pt x="368267" y="873724"/>
                    <a:pt x="306433" y="834717"/>
                  </a:cubicBezTo>
                  <a:cubicBezTo>
                    <a:pt x="278125" y="818036"/>
                    <a:pt x="249816" y="800244"/>
                    <a:pt x="227751" y="775608"/>
                  </a:cubicBezTo>
                  <a:cubicBezTo>
                    <a:pt x="194910" y="736173"/>
                    <a:pt x="170963" y="690151"/>
                    <a:pt x="146931" y="644985"/>
                  </a:cubicBezTo>
                  <a:cubicBezTo>
                    <a:pt x="121530" y="589554"/>
                    <a:pt x="91254" y="536176"/>
                    <a:pt x="69446" y="479120"/>
                  </a:cubicBezTo>
                  <a:cubicBezTo>
                    <a:pt x="32756" y="365264"/>
                    <a:pt x="3934" y="246703"/>
                    <a:pt x="2224" y="126602"/>
                  </a:cubicBezTo>
                  <a:cubicBezTo>
                    <a:pt x="1625" y="84430"/>
                    <a:pt x="599" y="42172"/>
                    <a:pt x="0" y="0"/>
                  </a:cubicBezTo>
                  <a:cubicBezTo>
                    <a:pt x="16677" y="7100"/>
                    <a:pt x="33440" y="14029"/>
                    <a:pt x="50374" y="20445"/>
                  </a:cubicBezTo>
                  <a:cubicBezTo>
                    <a:pt x="176265" y="63044"/>
                    <a:pt x="310025" y="85456"/>
                    <a:pt x="442759" y="88621"/>
                  </a:cubicBezTo>
                  <a:cubicBezTo>
                    <a:pt x="561808" y="86397"/>
                    <a:pt x="683253" y="74250"/>
                    <a:pt x="796743" y="36783"/>
                  </a:cubicBezTo>
                  <a:cubicBezTo>
                    <a:pt x="819322" y="28571"/>
                    <a:pt x="841558" y="19504"/>
                    <a:pt x="863367" y="9666"/>
                  </a:cubicBezTo>
                  <a:cubicBezTo>
                    <a:pt x="862939" y="18306"/>
                    <a:pt x="864820" y="27459"/>
                    <a:pt x="865590" y="35585"/>
                  </a:cubicBezTo>
                  <a:cubicBezTo>
                    <a:pt x="868926" y="61761"/>
                    <a:pt x="874057" y="87509"/>
                    <a:pt x="879873" y="113086"/>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9" name="Google Shape;129;p4"/>
            <p:cNvSpPr/>
            <p:nvPr/>
          </p:nvSpPr>
          <p:spPr>
            <a:xfrm>
              <a:off x="15426438" y="8699457"/>
              <a:ext cx="1008128" cy="1073156"/>
            </a:xfrm>
            <a:custGeom>
              <a:avLst/>
              <a:gdLst/>
              <a:ahLst/>
              <a:cxnLst/>
              <a:rect l="l" t="t" r="r" b="b"/>
              <a:pathLst>
                <a:path w="1008128" h="1073156" extrusionOk="0">
                  <a:moveTo>
                    <a:pt x="1008128" y="442935"/>
                  </a:moveTo>
                  <a:cubicBezTo>
                    <a:pt x="988458" y="490668"/>
                    <a:pt x="971695" y="540111"/>
                    <a:pt x="942959" y="583395"/>
                  </a:cubicBezTo>
                  <a:cubicBezTo>
                    <a:pt x="890447" y="671418"/>
                    <a:pt x="811423" y="738568"/>
                    <a:pt x="737017" y="807515"/>
                  </a:cubicBezTo>
                  <a:cubicBezTo>
                    <a:pt x="655256" y="874408"/>
                    <a:pt x="574264" y="941131"/>
                    <a:pt x="480957" y="992199"/>
                  </a:cubicBezTo>
                  <a:cubicBezTo>
                    <a:pt x="427676" y="1020856"/>
                    <a:pt x="372684" y="1048315"/>
                    <a:pt x="314100" y="1063883"/>
                  </a:cubicBezTo>
                  <a:cubicBezTo>
                    <a:pt x="283226" y="1070812"/>
                    <a:pt x="248417" y="1072865"/>
                    <a:pt x="216602" y="1072951"/>
                  </a:cubicBezTo>
                  <a:cubicBezTo>
                    <a:pt x="164946" y="1074747"/>
                    <a:pt x="111065" y="1065252"/>
                    <a:pt x="74974" y="1025219"/>
                  </a:cubicBezTo>
                  <a:cubicBezTo>
                    <a:pt x="4331" y="957127"/>
                    <a:pt x="-4221" y="852852"/>
                    <a:pt x="1423" y="759526"/>
                  </a:cubicBezTo>
                  <a:cubicBezTo>
                    <a:pt x="6384" y="708457"/>
                    <a:pt x="23916" y="659271"/>
                    <a:pt x="39995" y="610683"/>
                  </a:cubicBezTo>
                  <a:cubicBezTo>
                    <a:pt x="65738" y="540282"/>
                    <a:pt x="94303" y="466117"/>
                    <a:pt x="138775" y="403843"/>
                  </a:cubicBezTo>
                  <a:cubicBezTo>
                    <a:pt x="187781" y="327540"/>
                    <a:pt x="240635" y="253204"/>
                    <a:pt x="305889" y="189646"/>
                  </a:cubicBezTo>
                  <a:cubicBezTo>
                    <a:pt x="339843" y="153034"/>
                    <a:pt x="374907" y="118732"/>
                    <a:pt x="416729" y="90246"/>
                  </a:cubicBezTo>
                  <a:cubicBezTo>
                    <a:pt x="442728" y="71513"/>
                    <a:pt x="468813" y="52437"/>
                    <a:pt x="490878" y="28999"/>
                  </a:cubicBezTo>
                  <a:cubicBezTo>
                    <a:pt x="499174" y="19247"/>
                    <a:pt x="511917" y="12403"/>
                    <a:pt x="516450" y="0"/>
                  </a:cubicBezTo>
                  <a:cubicBezTo>
                    <a:pt x="587606" y="116679"/>
                    <a:pt x="682110" y="219158"/>
                    <a:pt x="784996" y="308293"/>
                  </a:cubicBezTo>
                  <a:cubicBezTo>
                    <a:pt x="853843" y="361158"/>
                    <a:pt x="929275" y="405981"/>
                    <a:pt x="1008128" y="442935"/>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0" name="Google Shape;130;p4"/>
            <p:cNvSpPr/>
            <p:nvPr/>
          </p:nvSpPr>
          <p:spPr>
            <a:xfrm>
              <a:off x="14931177" y="7859522"/>
              <a:ext cx="997940" cy="943648"/>
            </a:xfrm>
            <a:custGeom>
              <a:avLst/>
              <a:gdLst/>
              <a:ahLst/>
              <a:cxnLst/>
              <a:rect l="l" t="t" r="r" b="b"/>
              <a:pathLst>
                <a:path w="997940" h="943648" extrusionOk="0">
                  <a:moveTo>
                    <a:pt x="997940" y="816753"/>
                  </a:moveTo>
                  <a:cubicBezTo>
                    <a:pt x="997598" y="816668"/>
                    <a:pt x="997341" y="816668"/>
                    <a:pt x="996999" y="816582"/>
                  </a:cubicBezTo>
                  <a:cubicBezTo>
                    <a:pt x="976131" y="816839"/>
                    <a:pt x="959283" y="838481"/>
                    <a:pt x="939869" y="845923"/>
                  </a:cubicBezTo>
                  <a:cubicBezTo>
                    <a:pt x="904120" y="862090"/>
                    <a:pt x="868799" y="880054"/>
                    <a:pt x="831510" y="892714"/>
                  </a:cubicBezTo>
                  <a:cubicBezTo>
                    <a:pt x="780110" y="907513"/>
                    <a:pt x="728282" y="915725"/>
                    <a:pt x="674231" y="926503"/>
                  </a:cubicBezTo>
                  <a:cubicBezTo>
                    <a:pt x="563990" y="946606"/>
                    <a:pt x="382423" y="957897"/>
                    <a:pt x="281419" y="908711"/>
                  </a:cubicBezTo>
                  <a:cubicBezTo>
                    <a:pt x="236091" y="883989"/>
                    <a:pt x="186914" y="862946"/>
                    <a:pt x="146461" y="829585"/>
                  </a:cubicBezTo>
                  <a:cubicBezTo>
                    <a:pt x="54010" y="736429"/>
                    <a:pt x="-14666" y="602813"/>
                    <a:pt x="2695" y="468598"/>
                  </a:cubicBezTo>
                  <a:cubicBezTo>
                    <a:pt x="12017" y="412397"/>
                    <a:pt x="42550" y="362954"/>
                    <a:pt x="77358" y="318900"/>
                  </a:cubicBezTo>
                  <a:cubicBezTo>
                    <a:pt x="101903" y="287078"/>
                    <a:pt x="128758" y="255513"/>
                    <a:pt x="162540" y="232674"/>
                  </a:cubicBezTo>
                  <a:cubicBezTo>
                    <a:pt x="199572" y="209321"/>
                    <a:pt x="234979" y="183573"/>
                    <a:pt x="271925" y="160220"/>
                  </a:cubicBezTo>
                  <a:cubicBezTo>
                    <a:pt x="335384" y="127457"/>
                    <a:pt x="400383" y="96491"/>
                    <a:pt x="467519" y="71770"/>
                  </a:cubicBezTo>
                  <a:cubicBezTo>
                    <a:pt x="568694" y="37382"/>
                    <a:pt x="673975" y="15226"/>
                    <a:pt x="779853" y="1454"/>
                  </a:cubicBezTo>
                  <a:cubicBezTo>
                    <a:pt x="802261" y="85"/>
                    <a:pt x="824754" y="513"/>
                    <a:pt x="847161" y="513"/>
                  </a:cubicBezTo>
                  <a:cubicBezTo>
                    <a:pt x="851865" y="941"/>
                    <a:pt x="857253" y="941"/>
                    <a:pt x="862299" y="0"/>
                  </a:cubicBezTo>
                  <a:cubicBezTo>
                    <a:pt x="843997" y="73737"/>
                    <a:pt x="839378" y="150211"/>
                    <a:pt x="839207" y="226001"/>
                  </a:cubicBezTo>
                  <a:cubicBezTo>
                    <a:pt x="838609" y="318472"/>
                    <a:pt x="842885" y="411884"/>
                    <a:pt x="864608" y="502045"/>
                  </a:cubicBezTo>
                  <a:cubicBezTo>
                    <a:pt x="890778" y="600760"/>
                    <a:pt x="936448" y="693316"/>
                    <a:pt x="980750" y="785017"/>
                  </a:cubicBezTo>
                  <a:cubicBezTo>
                    <a:pt x="986138" y="795795"/>
                    <a:pt x="991953" y="806317"/>
                    <a:pt x="997940" y="816753"/>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1" name="Google Shape;131;p4"/>
            <p:cNvSpPr/>
            <p:nvPr/>
          </p:nvSpPr>
          <p:spPr>
            <a:xfrm>
              <a:off x="16328430" y="9891055"/>
              <a:ext cx="2184971" cy="582283"/>
            </a:xfrm>
            <a:custGeom>
              <a:avLst/>
              <a:gdLst/>
              <a:ahLst/>
              <a:cxnLst/>
              <a:rect l="l" t="t" r="r" b="b"/>
              <a:pathLst>
                <a:path w="2184971" h="582283" extrusionOk="0">
                  <a:moveTo>
                    <a:pt x="2184972" y="87253"/>
                  </a:moveTo>
                  <a:cubicBezTo>
                    <a:pt x="2162735" y="107612"/>
                    <a:pt x="2139131" y="126687"/>
                    <a:pt x="2115526" y="145336"/>
                  </a:cubicBezTo>
                  <a:cubicBezTo>
                    <a:pt x="2083626" y="168860"/>
                    <a:pt x="2047705" y="185968"/>
                    <a:pt x="2013410" y="205557"/>
                  </a:cubicBezTo>
                  <a:cubicBezTo>
                    <a:pt x="1910867" y="266206"/>
                    <a:pt x="1796093" y="300851"/>
                    <a:pt x="1681576" y="331474"/>
                  </a:cubicBezTo>
                  <a:cubicBezTo>
                    <a:pt x="1543626" y="368856"/>
                    <a:pt x="1399347" y="377154"/>
                    <a:pt x="1256949" y="382201"/>
                  </a:cubicBezTo>
                  <a:cubicBezTo>
                    <a:pt x="1193319" y="381687"/>
                    <a:pt x="1129945" y="389044"/>
                    <a:pt x="1066315" y="387761"/>
                  </a:cubicBezTo>
                  <a:cubicBezTo>
                    <a:pt x="1005935" y="385195"/>
                    <a:pt x="945555" y="383398"/>
                    <a:pt x="885261" y="380233"/>
                  </a:cubicBezTo>
                  <a:cubicBezTo>
                    <a:pt x="787763" y="371080"/>
                    <a:pt x="692575" y="346444"/>
                    <a:pt x="601320" y="311287"/>
                  </a:cubicBezTo>
                  <a:cubicBezTo>
                    <a:pt x="523750" y="282630"/>
                    <a:pt x="440535" y="265607"/>
                    <a:pt x="374767" y="212828"/>
                  </a:cubicBezTo>
                  <a:cubicBezTo>
                    <a:pt x="335597" y="196490"/>
                    <a:pt x="316782" y="280235"/>
                    <a:pt x="299164" y="304358"/>
                  </a:cubicBezTo>
                  <a:cubicBezTo>
                    <a:pt x="264783" y="363211"/>
                    <a:pt x="228863" y="421892"/>
                    <a:pt x="187127" y="475869"/>
                  </a:cubicBezTo>
                  <a:cubicBezTo>
                    <a:pt x="155397" y="515304"/>
                    <a:pt x="111780" y="543019"/>
                    <a:pt x="79965" y="582283"/>
                  </a:cubicBezTo>
                  <a:cubicBezTo>
                    <a:pt x="51828" y="569110"/>
                    <a:pt x="26598" y="550889"/>
                    <a:pt x="0" y="534979"/>
                  </a:cubicBezTo>
                  <a:cubicBezTo>
                    <a:pt x="67564" y="491523"/>
                    <a:pt x="122043" y="431644"/>
                    <a:pt x="170706" y="368172"/>
                  </a:cubicBezTo>
                  <a:cubicBezTo>
                    <a:pt x="233481" y="275017"/>
                    <a:pt x="267178" y="164583"/>
                    <a:pt x="288815" y="55260"/>
                  </a:cubicBezTo>
                  <a:cubicBezTo>
                    <a:pt x="292236" y="36954"/>
                    <a:pt x="295743" y="18563"/>
                    <a:pt x="298223" y="0"/>
                  </a:cubicBezTo>
                  <a:cubicBezTo>
                    <a:pt x="314900" y="28314"/>
                    <a:pt x="333544" y="55346"/>
                    <a:pt x="356294" y="78955"/>
                  </a:cubicBezTo>
                  <a:cubicBezTo>
                    <a:pt x="424371" y="140032"/>
                    <a:pt x="511349" y="182974"/>
                    <a:pt x="602945" y="191870"/>
                  </a:cubicBezTo>
                  <a:cubicBezTo>
                    <a:pt x="618340" y="193581"/>
                    <a:pt x="633905" y="194608"/>
                    <a:pt x="649471" y="194608"/>
                  </a:cubicBezTo>
                  <a:cubicBezTo>
                    <a:pt x="671536" y="194608"/>
                    <a:pt x="693516" y="192469"/>
                    <a:pt x="714811" y="186995"/>
                  </a:cubicBezTo>
                  <a:cubicBezTo>
                    <a:pt x="768093" y="169373"/>
                    <a:pt x="818466" y="140545"/>
                    <a:pt x="860715" y="103506"/>
                  </a:cubicBezTo>
                  <a:cubicBezTo>
                    <a:pt x="894070" y="109408"/>
                    <a:pt x="928793" y="105131"/>
                    <a:pt x="962489" y="104275"/>
                  </a:cubicBezTo>
                  <a:cubicBezTo>
                    <a:pt x="1094795" y="99827"/>
                    <a:pt x="1227272" y="89562"/>
                    <a:pt x="1359834" y="95037"/>
                  </a:cubicBezTo>
                  <a:cubicBezTo>
                    <a:pt x="1510870" y="95807"/>
                    <a:pt x="1661820" y="102821"/>
                    <a:pt x="1812856" y="107184"/>
                  </a:cubicBezTo>
                  <a:cubicBezTo>
                    <a:pt x="1884525" y="110178"/>
                    <a:pt x="1956366" y="108039"/>
                    <a:pt x="2027693" y="100255"/>
                  </a:cubicBezTo>
                  <a:cubicBezTo>
                    <a:pt x="2079862" y="96662"/>
                    <a:pt x="2132973" y="94780"/>
                    <a:pt x="2184972" y="87253"/>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2" name="Google Shape;132;p4"/>
            <p:cNvSpPr/>
            <p:nvPr/>
          </p:nvSpPr>
          <p:spPr>
            <a:xfrm>
              <a:off x="17211125" y="9634709"/>
              <a:ext cx="1323401" cy="338037"/>
            </a:xfrm>
            <a:custGeom>
              <a:avLst/>
              <a:gdLst/>
              <a:ahLst/>
              <a:cxnLst/>
              <a:rect l="l" t="t" r="r" b="b"/>
              <a:pathLst>
                <a:path w="1323401" h="338037" extrusionOk="0">
                  <a:moveTo>
                    <a:pt x="1169372" y="210153"/>
                  </a:moveTo>
                  <a:cubicBezTo>
                    <a:pt x="1223680" y="236671"/>
                    <a:pt x="1276021" y="266611"/>
                    <a:pt x="1323401" y="304163"/>
                  </a:cubicBezTo>
                  <a:cubicBezTo>
                    <a:pt x="1226075" y="316310"/>
                    <a:pt x="1129433" y="323838"/>
                    <a:pt x="1030994" y="328714"/>
                  </a:cubicBezTo>
                  <a:cubicBezTo>
                    <a:pt x="901596" y="330510"/>
                    <a:pt x="771001" y="323068"/>
                    <a:pt x="641431" y="319732"/>
                  </a:cubicBezTo>
                  <a:cubicBezTo>
                    <a:pt x="520586" y="319646"/>
                    <a:pt x="399655" y="314856"/>
                    <a:pt x="278894" y="321272"/>
                  </a:cubicBezTo>
                  <a:cubicBezTo>
                    <a:pt x="185588" y="324180"/>
                    <a:pt x="93136" y="337353"/>
                    <a:pt x="0" y="338038"/>
                  </a:cubicBezTo>
                  <a:cubicBezTo>
                    <a:pt x="20269" y="315198"/>
                    <a:pt x="37118" y="289365"/>
                    <a:pt x="53453" y="263616"/>
                  </a:cubicBezTo>
                  <a:cubicBezTo>
                    <a:pt x="85866" y="214259"/>
                    <a:pt x="112892" y="161394"/>
                    <a:pt x="129997" y="104765"/>
                  </a:cubicBezTo>
                  <a:cubicBezTo>
                    <a:pt x="132392" y="96468"/>
                    <a:pt x="134701" y="88170"/>
                    <a:pt x="136924" y="79787"/>
                  </a:cubicBezTo>
                  <a:cubicBezTo>
                    <a:pt x="144964" y="83893"/>
                    <a:pt x="166516" y="69608"/>
                    <a:pt x="174811" y="67640"/>
                  </a:cubicBezTo>
                  <a:cubicBezTo>
                    <a:pt x="203719" y="55750"/>
                    <a:pt x="233225" y="45143"/>
                    <a:pt x="262816" y="35049"/>
                  </a:cubicBezTo>
                  <a:cubicBezTo>
                    <a:pt x="371004" y="3313"/>
                    <a:pt x="487146" y="-5156"/>
                    <a:pt x="599867" y="2800"/>
                  </a:cubicBezTo>
                  <a:cubicBezTo>
                    <a:pt x="693772" y="9472"/>
                    <a:pt x="779382" y="49334"/>
                    <a:pt x="866617" y="81070"/>
                  </a:cubicBezTo>
                  <a:cubicBezTo>
                    <a:pt x="925714" y="102456"/>
                    <a:pt x="986008" y="120591"/>
                    <a:pt x="1043224" y="146938"/>
                  </a:cubicBezTo>
                  <a:cubicBezTo>
                    <a:pt x="1085986" y="166612"/>
                    <a:pt x="1127551" y="188596"/>
                    <a:pt x="1169372" y="210153"/>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3" name="Google Shape;133;p4"/>
            <p:cNvSpPr/>
            <p:nvPr/>
          </p:nvSpPr>
          <p:spPr>
            <a:xfrm>
              <a:off x="15805145" y="7029168"/>
              <a:ext cx="2153707" cy="2182961"/>
            </a:xfrm>
            <a:custGeom>
              <a:avLst/>
              <a:gdLst/>
              <a:ahLst/>
              <a:cxnLst/>
              <a:rect l="l" t="t" r="r" b="b"/>
              <a:pathLst>
                <a:path w="2153707" h="2182961" extrusionOk="0">
                  <a:moveTo>
                    <a:pt x="1120842" y="904262"/>
                  </a:moveTo>
                  <a:cubicBezTo>
                    <a:pt x="1121013" y="860208"/>
                    <a:pt x="1122125" y="816154"/>
                    <a:pt x="1120500" y="772100"/>
                  </a:cubicBezTo>
                  <a:cubicBezTo>
                    <a:pt x="1114085" y="708714"/>
                    <a:pt x="1095783" y="646611"/>
                    <a:pt x="1073461" y="587159"/>
                  </a:cubicBezTo>
                  <a:cubicBezTo>
                    <a:pt x="1051909" y="533011"/>
                    <a:pt x="1001194" y="493149"/>
                    <a:pt x="942011" y="492036"/>
                  </a:cubicBezTo>
                  <a:cubicBezTo>
                    <a:pt x="933629" y="489727"/>
                    <a:pt x="923024" y="487161"/>
                    <a:pt x="916011" y="491181"/>
                  </a:cubicBezTo>
                  <a:cubicBezTo>
                    <a:pt x="904466" y="491694"/>
                    <a:pt x="893005" y="495629"/>
                    <a:pt x="882144" y="499564"/>
                  </a:cubicBezTo>
                  <a:cubicBezTo>
                    <a:pt x="875558" y="501874"/>
                    <a:pt x="868973" y="504269"/>
                    <a:pt x="862388" y="506750"/>
                  </a:cubicBezTo>
                  <a:cubicBezTo>
                    <a:pt x="799185" y="523858"/>
                    <a:pt x="747443" y="574926"/>
                    <a:pt x="712122" y="629160"/>
                  </a:cubicBezTo>
                  <a:cubicBezTo>
                    <a:pt x="660722" y="700416"/>
                    <a:pt x="631986" y="783563"/>
                    <a:pt x="619414" y="870131"/>
                  </a:cubicBezTo>
                  <a:cubicBezTo>
                    <a:pt x="607611" y="933090"/>
                    <a:pt x="602480" y="997161"/>
                    <a:pt x="604789" y="1061061"/>
                  </a:cubicBezTo>
                  <a:cubicBezTo>
                    <a:pt x="610690" y="1161572"/>
                    <a:pt x="620868" y="1271664"/>
                    <a:pt x="692622" y="1348823"/>
                  </a:cubicBezTo>
                  <a:cubicBezTo>
                    <a:pt x="731707" y="1389199"/>
                    <a:pt x="792942" y="1395957"/>
                    <a:pt x="846395" y="1398181"/>
                  </a:cubicBezTo>
                  <a:cubicBezTo>
                    <a:pt x="849474" y="1398352"/>
                    <a:pt x="852467" y="1398352"/>
                    <a:pt x="855546" y="1398352"/>
                  </a:cubicBezTo>
                  <a:cubicBezTo>
                    <a:pt x="952958" y="1398352"/>
                    <a:pt x="1032239" y="1316574"/>
                    <a:pt x="1067902" y="1231118"/>
                  </a:cubicBezTo>
                  <a:cubicBezTo>
                    <a:pt x="1089198" y="1179707"/>
                    <a:pt x="1093389" y="1123506"/>
                    <a:pt x="1103481" y="1069272"/>
                  </a:cubicBezTo>
                  <a:cubicBezTo>
                    <a:pt x="1109724" y="1014440"/>
                    <a:pt x="1119987" y="959779"/>
                    <a:pt x="1120842" y="904262"/>
                  </a:cubicBezTo>
                  <a:close/>
                  <a:moveTo>
                    <a:pt x="1355520" y="1503312"/>
                  </a:moveTo>
                  <a:cubicBezTo>
                    <a:pt x="1360395" y="1494757"/>
                    <a:pt x="1357573" y="1483637"/>
                    <a:pt x="1349020" y="1478590"/>
                  </a:cubicBezTo>
                  <a:cubicBezTo>
                    <a:pt x="1329692" y="1468240"/>
                    <a:pt x="1321567" y="1490737"/>
                    <a:pt x="1312929" y="1503568"/>
                  </a:cubicBezTo>
                  <a:cubicBezTo>
                    <a:pt x="1284792" y="1542148"/>
                    <a:pt x="1257509" y="1587228"/>
                    <a:pt x="1209702" y="1603481"/>
                  </a:cubicBezTo>
                  <a:cubicBezTo>
                    <a:pt x="1141539" y="1628801"/>
                    <a:pt x="1061317" y="1611094"/>
                    <a:pt x="1007693" y="1562164"/>
                  </a:cubicBezTo>
                  <a:cubicBezTo>
                    <a:pt x="981951" y="1538469"/>
                    <a:pt x="953984" y="1514603"/>
                    <a:pt x="941754" y="1480729"/>
                  </a:cubicBezTo>
                  <a:cubicBezTo>
                    <a:pt x="939616" y="1471319"/>
                    <a:pt x="929695" y="1460797"/>
                    <a:pt x="920459" y="1469352"/>
                  </a:cubicBezTo>
                  <a:cubicBezTo>
                    <a:pt x="912419" y="1478676"/>
                    <a:pt x="917636" y="1491849"/>
                    <a:pt x="921228" y="1502114"/>
                  </a:cubicBezTo>
                  <a:cubicBezTo>
                    <a:pt x="931662" y="1531968"/>
                    <a:pt x="954241" y="1554893"/>
                    <a:pt x="976220" y="1576707"/>
                  </a:cubicBezTo>
                  <a:cubicBezTo>
                    <a:pt x="1020009" y="1622728"/>
                    <a:pt x="1080645" y="1649759"/>
                    <a:pt x="1144190" y="1650700"/>
                  </a:cubicBezTo>
                  <a:cubicBezTo>
                    <a:pt x="1252549" y="1650358"/>
                    <a:pt x="1302752" y="1588939"/>
                    <a:pt x="1355520" y="1503312"/>
                  </a:cubicBezTo>
                  <a:close/>
                  <a:moveTo>
                    <a:pt x="1622954" y="1173120"/>
                  </a:moveTo>
                  <a:cubicBezTo>
                    <a:pt x="1665374" y="1023679"/>
                    <a:pt x="1674782" y="851483"/>
                    <a:pt x="1630908" y="701528"/>
                  </a:cubicBezTo>
                  <a:cubicBezTo>
                    <a:pt x="1618764" y="661751"/>
                    <a:pt x="1596100" y="621205"/>
                    <a:pt x="1556844" y="603241"/>
                  </a:cubicBezTo>
                  <a:cubicBezTo>
                    <a:pt x="1550857" y="601102"/>
                    <a:pt x="1543673" y="598279"/>
                    <a:pt x="1537088" y="598108"/>
                  </a:cubicBezTo>
                  <a:cubicBezTo>
                    <a:pt x="1535634" y="597082"/>
                    <a:pt x="1533325" y="596911"/>
                    <a:pt x="1531529" y="597167"/>
                  </a:cubicBezTo>
                  <a:cubicBezTo>
                    <a:pt x="1519470" y="597338"/>
                    <a:pt x="1507497" y="597595"/>
                    <a:pt x="1495438" y="597937"/>
                  </a:cubicBezTo>
                  <a:cubicBezTo>
                    <a:pt x="1396315" y="580230"/>
                    <a:pt x="1333626" y="638056"/>
                    <a:pt x="1284450" y="726250"/>
                  </a:cubicBezTo>
                  <a:cubicBezTo>
                    <a:pt x="1252720" y="786557"/>
                    <a:pt x="1229458" y="851825"/>
                    <a:pt x="1217313" y="918890"/>
                  </a:cubicBezTo>
                  <a:cubicBezTo>
                    <a:pt x="1209017" y="959950"/>
                    <a:pt x="1210386" y="1001951"/>
                    <a:pt x="1207478" y="1043524"/>
                  </a:cubicBezTo>
                  <a:cubicBezTo>
                    <a:pt x="1193110" y="1180391"/>
                    <a:pt x="1195077" y="1394160"/>
                    <a:pt x="1372967" y="1412295"/>
                  </a:cubicBezTo>
                  <a:cubicBezTo>
                    <a:pt x="1388019" y="1416145"/>
                    <a:pt x="1402387" y="1417941"/>
                    <a:pt x="1416071" y="1417941"/>
                  </a:cubicBezTo>
                  <a:cubicBezTo>
                    <a:pt x="1535206" y="1417941"/>
                    <a:pt x="1603113" y="1281587"/>
                    <a:pt x="1622954" y="1173120"/>
                  </a:cubicBezTo>
                  <a:close/>
                  <a:moveTo>
                    <a:pt x="2148500" y="899900"/>
                  </a:moveTo>
                  <a:cubicBezTo>
                    <a:pt x="2166803" y="1095534"/>
                    <a:pt x="2135757" y="1294675"/>
                    <a:pt x="2072726" y="1480130"/>
                  </a:cubicBezTo>
                  <a:cubicBezTo>
                    <a:pt x="2035010" y="1576364"/>
                    <a:pt x="1985235" y="1668578"/>
                    <a:pt x="1928447" y="1754805"/>
                  </a:cubicBezTo>
                  <a:cubicBezTo>
                    <a:pt x="1879441" y="1817592"/>
                    <a:pt x="1833686" y="1884486"/>
                    <a:pt x="1774418" y="1938121"/>
                  </a:cubicBezTo>
                  <a:cubicBezTo>
                    <a:pt x="1729860" y="1975246"/>
                    <a:pt x="1685900" y="2013825"/>
                    <a:pt x="1636381" y="2044278"/>
                  </a:cubicBezTo>
                  <a:cubicBezTo>
                    <a:pt x="1575660" y="2079094"/>
                    <a:pt x="1513740" y="2112797"/>
                    <a:pt x="1447202" y="2135637"/>
                  </a:cubicBezTo>
                  <a:cubicBezTo>
                    <a:pt x="1332685" y="2170880"/>
                    <a:pt x="1210984" y="2183540"/>
                    <a:pt x="1091507" y="2182941"/>
                  </a:cubicBezTo>
                  <a:cubicBezTo>
                    <a:pt x="975793" y="2177980"/>
                    <a:pt x="859822" y="2157792"/>
                    <a:pt x="749068" y="2123575"/>
                  </a:cubicBezTo>
                  <a:cubicBezTo>
                    <a:pt x="668162" y="2096116"/>
                    <a:pt x="592388" y="2055655"/>
                    <a:pt x="518837" y="2012285"/>
                  </a:cubicBezTo>
                  <a:cubicBezTo>
                    <a:pt x="392090" y="1936581"/>
                    <a:pt x="291685" y="1823751"/>
                    <a:pt x="204194" y="1706388"/>
                  </a:cubicBezTo>
                  <a:cubicBezTo>
                    <a:pt x="164339" y="1651128"/>
                    <a:pt x="131669" y="1589452"/>
                    <a:pt x="104045" y="1526921"/>
                  </a:cubicBezTo>
                  <a:cubicBezTo>
                    <a:pt x="75138" y="1462765"/>
                    <a:pt x="45290" y="1398608"/>
                    <a:pt x="26731" y="1330517"/>
                  </a:cubicBezTo>
                  <a:cubicBezTo>
                    <a:pt x="-5084" y="1192282"/>
                    <a:pt x="-5255" y="1047374"/>
                    <a:pt x="9370" y="906829"/>
                  </a:cubicBezTo>
                  <a:cubicBezTo>
                    <a:pt x="22369" y="816668"/>
                    <a:pt x="54099" y="730698"/>
                    <a:pt x="91131" y="647979"/>
                  </a:cubicBezTo>
                  <a:cubicBezTo>
                    <a:pt x="139110" y="538400"/>
                    <a:pt x="210694" y="441139"/>
                    <a:pt x="292882" y="354827"/>
                  </a:cubicBezTo>
                  <a:cubicBezTo>
                    <a:pt x="378920" y="269799"/>
                    <a:pt x="479154" y="202050"/>
                    <a:pt x="586914" y="148073"/>
                  </a:cubicBezTo>
                  <a:cubicBezTo>
                    <a:pt x="587000" y="148073"/>
                    <a:pt x="587085" y="147987"/>
                    <a:pt x="587085" y="147987"/>
                  </a:cubicBezTo>
                  <a:cubicBezTo>
                    <a:pt x="590677" y="146448"/>
                    <a:pt x="594441" y="144651"/>
                    <a:pt x="598118" y="142513"/>
                  </a:cubicBezTo>
                  <a:cubicBezTo>
                    <a:pt x="702629" y="91359"/>
                    <a:pt x="813810" y="52950"/>
                    <a:pt x="925590" y="24123"/>
                  </a:cubicBezTo>
                  <a:cubicBezTo>
                    <a:pt x="995720" y="5475"/>
                    <a:pt x="1067560" y="0"/>
                    <a:pt x="1139828" y="0"/>
                  </a:cubicBezTo>
                  <a:cubicBezTo>
                    <a:pt x="1212438" y="0"/>
                    <a:pt x="1285476" y="5560"/>
                    <a:pt x="1357487" y="8811"/>
                  </a:cubicBezTo>
                  <a:cubicBezTo>
                    <a:pt x="1398282" y="11292"/>
                    <a:pt x="1441643" y="16510"/>
                    <a:pt x="1482010" y="24807"/>
                  </a:cubicBezTo>
                  <a:cubicBezTo>
                    <a:pt x="1507497" y="31308"/>
                    <a:pt x="1534950" y="36013"/>
                    <a:pt x="1555818" y="53207"/>
                  </a:cubicBezTo>
                  <a:cubicBezTo>
                    <a:pt x="1557956" y="57912"/>
                    <a:pt x="1565397" y="59452"/>
                    <a:pt x="1569074" y="55174"/>
                  </a:cubicBezTo>
                  <a:cubicBezTo>
                    <a:pt x="1618250" y="85456"/>
                    <a:pt x="1665716" y="117791"/>
                    <a:pt x="1711643" y="153120"/>
                  </a:cubicBezTo>
                  <a:cubicBezTo>
                    <a:pt x="1764582" y="182119"/>
                    <a:pt x="1816324" y="212229"/>
                    <a:pt x="1856179" y="259876"/>
                  </a:cubicBezTo>
                  <a:cubicBezTo>
                    <a:pt x="1891500" y="295632"/>
                    <a:pt x="1925197" y="333185"/>
                    <a:pt x="1954189" y="374416"/>
                  </a:cubicBezTo>
                  <a:cubicBezTo>
                    <a:pt x="1980189" y="415134"/>
                    <a:pt x="2002169" y="458247"/>
                    <a:pt x="2025260" y="500676"/>
                  </a:cubicBezTo>
                  <a:cubicBezTo>
                    <a:pt x="2094877" y="623172"/>
                    <a:pt x="2130711" y="761151"/>
                    <a:pt x="2148500" y="899900"/>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4" name="Google Shape;134;p4"/>
            <p:cNvSpPr/>
            <p:nvPr/>
          </p:nvSpPr>
          <p:spPr>
            <a:xfrm>
              <a:off x="16445313" y="7553711"/>
              <a:ext cx="445663" cy="837906"/>
            </a:xfrm>
            <a:custGeom>
              <a:avLst/>
              <a:gdLst/>
              <a:ahLst/>
              <a:cxnLst/>
              <a:rect l="l" t="t" r="r" b="b"/>
              <a:pathLst>
                <a:path w="445663" h="837906" extrusionOk="0">
                  <a:moveTo>
                    <a:pt x="368894" y="479975"/>
                  </a:moveTo>
                  <a:cubicBezTo>
                    <a:pt x="374710" y="381345"/>
                    <a:pt x="371118" y="275787"/>
                    <a:pt x="323310" y="187080"/>
                  </a:cubicBezTo>
                  <a:cubicBezTo>
                    <a:pt x="295686" y="146961"/>
                    <a:pt x="240180" y="148415"/>
                    <a:pt x="199727" y="166208"/>
                  </a:cubicBezTo>
                  <a:cubicBezTo>
                    <a:pt x="177406" y="175190"/>
                    <a:pt x="164064" y="195805"/>
                    <a:pt x="153630" y="216421"/>
                  </a:cubicBezTo>
                  <a:cubicBezTo>
                    <a:pt x="127631" y="256711"/>
                    <a:pt x="111638" y="302818"/>
                    <a:pt x="103085" y="349780"/>
                  </a:cubicBezTo>
                  <a:cubicBezTo>
                    <a:pt x="102401" y="373133"/>
                    <a:pt x="88632" y="402987"/>
                    <a:pt x="103855" y="423175"/>
                  </a:cubicBezTo>
                  <a:cubicBezTo>
                    <a:pt x="116598" y="437974"/>
                    <a:pt x="136354" y="443278"/>
                    <a:pt x="153288" y="451746"/>
                  </a:cubicBezTo>
                  <a:cubicBezTo>
                    <a:pt x="174840" y="462268"/>
                    <a:pt x="197162" y="470822"/>
                    <a:pt x="219911" y="478350"/>
                  </a:cubicBezTo>
                  <a:cubicBezTo>
                    <a:pt x="191261" y="493148"/>
                    <a:pt x="161840" y="506921"/>
                    <a:pt x="132505" y="520351"/>
                  </a:cubicBezTo>
                  <a:cubicBezTo>
                    <a:pt x="109927" y="528221"/>
                    <a:pt x="93079" y="536946"/>
                    <a:pt x="90428" y="563207"/>
                  </a:cubicBezTo>
                  <a:cubicBezTo>
                    <a:pt x="81106" y="644386"/>
                    <a:pt x="138150" y="707858"/>
                    <a:pt x="219484" y="709569"/>
                  </a:cubicBezTo>
                  <a:cubicBezTo>
                    <a:pt x="219655" y="709569"/>
                    <a:pt x="219911" y="709569"/>
                    <a:pt x="220082" y="709569"/>
                  </a:cubicBezTo>
                  <a:cubicBezTo>
                    <a:pt x="276357" y="709569"/>
                    <a:pt x="324251" y="666542"/>
                    <a:pt x="344605" y="616158"/>
                  </a:cubicBezTo>
                  <a:cubicBezTo>
                    <a:pt x="363592" y="573643"/>
                    <a:pt x="365046" y="525911"/>
                    <a:pt x="368894" y="479975"/>
                  </a:cubicBezTo>
                  <a:close/>
                  <a:moveTo>
                    <a:pt x="442017" y="230193"/>
                  </a:moveTo>
                  <a:cubicBezTo>
                    <a:pt x="451767" y="345845"/>
                    <a:pt x="440991" y="462439"/>
                    <a:pt x="421235" y="576466"/>
                  </a:cubicBezTo>
                  <a:cubicBezTo>
                    <a:pt x="413538" y="624541"/>
                    <a:pt x="406525" y="673471"/>
                    <a:pt x="383262" y="717354"/>
                  </a:cubicBezTo>
                  <a:cubicBezTo>
                    <a:pt x="346487" y="780911"/>
                    <a:pt x="284311" y="843271"/>
                    <a:pt x="205287" y="837540"/>
                  </a:cubicBezTo>
                  <a:cubicBezTo>
                    <a:pt x="162781" y="835316"/>
                    <a:pt x="114118" y="831808"/>
                    <a:pt x="81020" y="802126"/>
                  </a:cubicBezTo>
                  <a:cubicBezTo>
                    <a:pt x="47067" y="765941"/>
                    <a:pt x="25429" y="719064"/>
                    <a:pt x="16107" y="670220"/>
                  </a:cubicBezTo>
                  <a:cubicBezTo>
                    <a:pt x="-8695" y="547125"/>
                    <a:pt x="-3820" y="420352"/>
                    <a:pt x="23633" y="298113"/>
                  </a:cubicBezTo>
                  <a:cubicBezTo>
                    <a:pt x="36633" y="228568"/>
                    <a:pt x="69474" y="165352"/>
                    <a:pt x="109243" y="107612"/>
                  </a:cubicBezTo>
                  <a:cubicBezTo>
                    <a:pt x="150551" y="47048"/>
                    <a:pt x="210846" y="0"/>
                    <a:pt x="280890" y="0"/>
                  </a:cubicBezTo>
                  <a:cubicBezTo>
                    <a:pt x="298936" y="0"/>
                    <a:pt x="317665" y="3080"/>
                    <a:pt x="336823" y="9923"/>
                  </a:cubicBezTo>
                  <a:cubicBezTo>
                    <a:pt x="383947" y="29341"/>
                    <a:pt x="403874" y="78271"/>
                    <a:pt x="416360" y="124720"/>
                  </a:cubicBezTo>
                  <a:cubicBezTo>
                    <a:pt x="427820" y="159193"/>
                    <a:pt x="436202" y="194436"/>
                    <a:pt x="442017" y="2301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5" name="Google Shape;135;p4"/>
            <p:cNvSpPr/>
            <p:nvPr/>
          </p:nvSpPr>
          <p:spPr>
            <a:xfrm>
              <a:off x="17043905" y="7651228"/>
              <a:ext cx="384598" cy="759867"/>
            </a:xfrm>
            <a:custGeom>
              <a:avLst/>
              <a:gdLst/>
              <a:ahLst/>
              <a:cxnLst/>
              <a:rect l="l" t="t" r="r" b="b"/>
              <a:pathLst>
                <a:path w="384598" h="759867" extrusionOk="0">
                  <a:moveTo>
                    <a:pt x="323046" y="448581"/>
                  </a:moveTo>
                  <a:cubicBezTo>
                    <a:pt x="327494" y="372107"/>
                    <a:pt x="346480" y="289388"/>
                    <a:pt x="314152" y="216849"/>
                  </a:cubicBezTo>
                  <a:cubicBezTo>
                    <a:pt x="293883" y="173222"/>
                    <a:pt x="255225" y="146790"/>
                    <a:pt x="206391" y="154061"/>
                  </a:cubicBezTo>
                  <a:cubicBezTo>
                    <a:pt x="147722" y="169715"/>
                    <a:pt x="109834" y="229936"/>
                    <a:pt x="96920" y="286651"/>
                  </a:cubicBezTo>
                  <a:cubicBezTo>
                    <a:pt x="88282" y="324204"/>
                    <a:pt x="80414" y="362355"/>
                    <a:pt x="75283" y="400592"/>
                  </a:cubicBezTo>
                  <a:cubicBezTo>
                    <a:pt x="71862" y="432072"/>
                    <a:pt x="106499" y="448325"/>
                    <a:pt x="130702" y="459017"/>
                  </a:cubicBezTo>
                  <a:cubicBezTo>
                    <a:pt x="103591" y="475698"/>
                    <a:pt x="65533" y="487075"/>
                    <a:pt x="69382" y="525825"/>
                  </a:cubicBezTo>
                  <a:cubicBezTo>
                    <a:pt x="68526" y="552600"/>
                    <a:pt x="74941" y="579204"/>
                    <a:pt x="82210" y="604866"/>
                  </a:cubicBezTo>
                  <a:cubicBezTo>
                    <a:pt x="89993" y="636089"/>
                    <a:pt x="115821" y="658244"/>
                    <a:pt x="145327" y="669023"/>
                  </a:cubicBezTo>
                  <a:cubicBezTo>
                    <a:pt x="156530" y="673300"/>
                    <a:pt x="168162" y="675267"/>
                    <a:pt x="179708" y="675267"/>
                  </a:cubicBezTo>
                  <a:cubicBezTo>
                    <a:pt x="210582" y="675267"/>
                    <a:pt x="241114" y="661067"/>
                    <a:pt x="262324" y="637885"/>
                  </a:cubicBezTo>
                  <a:cubicBezTo>
                    <a:pt x="306711" y="586047"/>
                    <a:pt x="314408" y="513935"/>
                    <a:pt x="323046" y="448581"/>
                  </a:cubicBezTo>
                  <a:close/>
                  <a:moveTo>
                    <a:pt x="346907" y="62446"/>
                  </a:moveTo>
                  <a:cubicBezTo>
                    <a:pt x="397367" y="189817"/>
                    <a:pt x="389584" y="337976"/>
                    <a:pt x="367348" y="471079"/>
                  </a:cubicBezTo>
                  <a:cubicBezTo>
                    <a:pt x="338954" y="578861"/>
                    <a:pt x="318599" y="736857"/>
                    <a:pt x="186293" y="759868"/>
                  </a:cubicBezTo>
                  <a:cubicBezTo>
                    <a:pt x="148577" y="757216"/>
                    <a:pt x="107525" y="753538"/>
                    <a:pt x="74941" y="732751"/>
                  </a:cubicBezTo>
                  <a:cubicBezTo>
                    <a:pt x="-8873" y="672102"/>
                    <a:pt x="-1604" y="552258"/>
                    <a:pt x="1817" y="459359"/>
                  </a:cubicBezTo>
                  <a:cubicBezTo>
                    <a:pt x="5238" y="422405"/>
                    <a:pt x="6521" y="385366"/>
                    <a:pt x="7804" y="348326"/>
                  </a:cubicBezTo>
                  <a:cubicBezTo>
                    <a:pt x="11653" y="299567"/>
                    <a:pt x="23113" y="251664"/>
                    <a:pt x="39448" y="205643"/>
                  </a:cubicBezTo>
                  <a:cubicBezTo>
                    <a:pt x="61855" y="142598"/>
                    <a:pt x="92131" y="80153"/>
                    <a:pt x="140880" y="33276"/>
                  </a:cubicBezTo>
                  <a:cubicBezTo>
                    <a:pt x="168932" y="9581"/>
                    <a:pt x="205023" y="0"/>
                    <a:pt x="241285" y="0"/>
                  </a:cubicBezTo>
                  <a:cubicBezTo>
                    <a:pt x="255311" y="0"/>
                    <a:pt x="269337" y="1454"/>
                    <a:pt x="282850" y="4020"/>
                  </a:cubicBezTo>
                  <a:cubicBezTo>
                    <a:pt x="286955" y="10778"/>
                    <a:pt x="295422" y="11206"/>
                    <a:pt x="302178" y="13687"/>
                  </a:cubicBezTo>
                  <a:cubicBezTo>
                    <a:pt x="322961" y="22669"/>
                    <a:pt x="337671" y="42343"/>
                    <a:pt x="346907" y="62446"/>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136" name="Google Shape;136;p4"/>
          <p:cNvGrpSpPr/>
          <p:nvPr/>
        </p:nvGrpSpPr>
        <p:grpSpPr>
          <a:xfrm>
            <a:off x="8018912" y="821725"/>
            <a:ext cx="485627" cy="488088"/>
            <a:chOff x="16037823" y="1643450"/>
            <a:chExt cx="971255" cy="976177"/>
          </a:xfrm>
        </p:grpSpPr>
        <p:sp>
          <p:nvSpPr>
            <p:cNvPr id="137" name="Google Shape;137;p4"/>
            <p:cNvSpPr/>
            <p:nvPr/>
          </p:nvSpPr>
          <p:spPr>
            <a:xfrm>
              <a:off x="16037823" y="1657317"/>
              <a:ext cx="834307" cy="941248"/>
            </a:xfrm>
            <a:custGeom>
              <a:avLst/>
              <a:gdLst/>
              <a:ahLst/>
              <a:cxnLst/>
              <a:rect l="l" t="t" r="r" b="b"/>
              <a:pathLst>
                <a:path w="834307" h="941248" extrusionOk="0">
                  <a:moveTo>
                    <a:pt x="814307" y="467426"/>
                  </a:moveTo>
                  <a:cubicBezTo>
                    <a:pt x="820090" y="464732"/>
                    <a:pt x="826614" y="463034"/>
                    <a:pt x="831674" y="459070"/>
                  </a:cubicBezTo>
                  <a:cubicBezTo>
                    <a:pt x="836792" y="454072"/>
                    <a:pt x="833822" y="446028"/>
                    <a:pt x="828138" y="442944"/>
                  </a:cubicBezTo>
                  <a:cubicBezTo>
                    <a:pt x="810361" y="432401"/>
                    <a:pt x="788073" y="433826"/>
                    <a:pt x="769964" y="423713"/>
                  </a:cubicBezTo>
                  <a:cubicBezTo>
                    <a:pt x="709817" y="392475"/>
                    <a:pt x="661958" y="343431"/>
                    <a:pt x="614626" y="295793"/>
                  </a:cubicBezTo>
                  <a:cubicBezTo>
                    <a:pt x="595130" y="278593"/>
                    <a:pt x="580382" y="257370"/>
                    <a:pt x="565399" y="236343"/>
                  </a:cubicBezTo>
                  <a:cubicBezTo>
                    <a:pt x="540551" y="205242"/>
                    <a:pt x="517520" y="172559"/>
                    <a:pt x="499822" y="136811"/>
                  </a:cubicBezTo>
                  <a:cubicBezTo>
                    <a:pt x="479096" y="93410"/>
                    <a:pt x="461261" y="47861"/>
                    <a:pt x="441179" y="4049"/>
                  </a:cubicBezTo>
                  <a:cubicBezTo>
                    <a:pt x="439108" y="184"/>
                    <a:pt x="433639" y="-1163"/>
                    <a:pt x="429947" y="1101"/>
                  </a:cubicBezTo>
                  <a:cubicBezTo>
                    <a:pt x="424419" y="4225"/>
                    <a:pt x="425649" y="10824"/>
                    <a:pt x="428228" y="15510"/>
                  </a:cubicBezTo>
                  <a:cubicBezTo>
                    <a:pt x="420453" y="50672"/>
                    <a:pt x="408986" y="86147"/>
                    <a:pt x="392108" y="118127"/>
                  </a:cubicBezTo>
                  <a:cubicBezTo>
                    <a:pt x="381404" y="136870"/>
                    <a:pt x="368608" y="154304"/>
                    <a:pt x="354739" y="170821"/>
                  </a:cubicBezTo>
                  <a:cubicBezTo>
                    <a:pt x="331259" y="199111"/>
                    <a:pt x="307446" y="227226"/>
                    <a:pt x="280215" y="252001"/>
                  </a:cubicBezTo>
                  <a:cubicBezTo>
                    <a:pt x="252163" y="277597"/>
                    <a:pt x="225264" y="304013"/>
                    <a:pt x="194986" y="327343"/>
                  </a:cubicBezTo>
                  <a:cubicBezTo>
                    <a:pt x="156034" y="358523"/>
                    <a:pt x="113723" y="385036"/>
                    <a:pt x="70493" y="409851"/>
                  </a:cubicBezTo>
                  <a:cubicBezTo>
                    <a:pt x="56057" y="418012"/>
                    <a:pt x="41250" y="425548"/>
                    <a:pt x="26071" y="432264"/>
                  </a:cubicBezTo>
                  <a:cubicBezTo>
                    <a:pt x="19801" y="434997"/>
                    <a:pt x="13511" y="437672"/>
                    <a:pt x="7123" y="440113"/>
                  </a:cubicBezTo>
                  <a:cubicBezTo>
                    <a:pt x="4212" y="440933"/>
                    <a:pt x="1751" y="442885"/>
                    <a:pt x="657" y="445736"/>
                  </a:cubicBezTo>
                  <a:cubicBezTo>
                    <a:pt x="-1316" y="450089"/>
                    <a:pt x="1360" y="455536"/>
                    <a:pt x="5951" y="456708"/>
                  </a:cubicBezTo>
                  <a:cubicBezTo>
                    <a:pt x="26423" y="459949"/>
                    <a:pt x="47559" y="456298"/>
                    <a:pt x="67973" y="460749"/>
                  </a:cubicBezTo>
                  <a:cubicBezTo>
                    <a:pt x="91590" y="465825"/>
                    <a:pt x="114035" y="475216"/>
                    <a:pt x="135621" y="485915"/>
                  </a:cubicBezTo>
                  <a:cubicBezTo>
                    <a:pt x="175588" y="506142"/>
                    <a:pt x="213817" y="530020"/>
                    <a:pt x="245795" y="561648"/>
                  </a:cubicBezTo>
                  <a:cubicBezTo>
                    <a:pt x="271913" y="585369"/>
                    <a:pt x="297679" y="609852"/>
                    <a:pt x="316490" y="639977"/>
                  </a:cubicBezTo>
                  <a:cubicBezTo>
                    <a:pt x="345695" y="683535"/>
                    <a:pt x="379352" y="724125"/>
                    <a:pt x="402520" y="771489"/>
                  </a:cubicBezTo>
                  <a:cubicBezTo>
                    <a:pt x="418988" y="802806"/>
                    <a:pt x="435885" y="833380"/>
                    <a:pt x="449345" y="866375"/>
                  </a:cubicBezTo>
                  <a:cubicBezTo>
                    <a:pt x="456885" y="884844"/>
                    <a:pt x="463155" y="903802"/>
                    <a:pt x="470246" y="922408"/>
                  </a:cubicBezTo>
                  <a:cubicBezTo>
                    <a:pt x="472610" y="927738"/>
                    <a:pt x="473587" y="934005"/>
                    <a:pt x="477533" y="938457"/>
                  </a:cubicBezTo>
                  <a:cubicBezTo>
                    <a:pt x="480756" y="941873"/>
                    <a:pt x="486343" y="942147"/>
                    <a:pt x="490015" y="939316"/>
                  </a:cubicBezTo>
                  <a:cubicBezTo>
                    <a:pt x="496481" y="932912"/>
                    <a:pt x="495622" y="922642"/>
                    <a:pt x="498200" y="914345"/>
                  </a:cubicBezTo>
                  <a:cubicBezTo>
                    <a:pt x="504705" y="885762"/>
                    <a:pt x="510859" y="857023"/>
                    <a:pt x="519747" y="829065"/>
                  </a:cubicBezTo>
                  <a:cubicBezTo>
                    <a:pt x="527189" y="804309"/>
                    <a:pt x="534984" y="779670"/>
                    <a:pt x="543989" y="755460"/>
                  </a:cubicBezTo>
                  <a:cubicBezTo>
                    <a:pt x="558093" y="718326"/>
                    <a:pt x="568954" y="679825"/>
                    <a:pt x="586399" y="644038"/>
                  </a:cubicBezTo>
                  <a:cubicBezTo>
                    <a:pt x="619646" y="576193"/>
                    <a:pt x="698487" y="525998"/>
                    <a:pt x="763166" y="489976"/>
                  </a:cubicBezTo>
                  <a:cubicBezTo>
                    <a:pt x="779731" y="481815"/>
                    <a:pt x="797254" y="474650"/>
                    <a:pt x="814307" y="46742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8" name="Google Shape;138;p4"/>
            <p:cNvSpPr/>
            <p:nvPr/>
          </p:nvSpPr>
          <p:spPr>
            <a:xfrm>
              <a:off x="16785873" y="1643450"/>
              <a:ext cx="223205" cy="274553"/>
            </a:xfrm>
            <a:custGeom>
              <a:avLst/>
              <a:gdLst/>
              <a:ahLst/>
              <a:cxnLst/>
              <a:rect l="l" t="t" r="r" b="b"/>
              <a:pathLst>
                <a:path w="223205" h="274553" extrusionOk="0">
                  <a:moveTo>
                    <a:pt x="184422" y="75805"/>
                  </a:moveTo>
                  <a:cubicBezTo>
                    <a:pt x="162993" y="60752"/>
                    <a:pt x="143673" y="41482"/>
                    <a:pt x="131835" y="17936"/>
                  </a:cubicBezTo>
                  <a:cubicBezTo>
                    <a:pt x="130644" y="15457"/>
                    <a:pt x="128749" y="10029"/>
                    <a:pt x="125311" y="8975"/>
                  </a:cubicBezTo>
                  <a:cubicBezTo>
                    <a:pt x="125760" y="6573"/>
                    <a:pt x="126424" y="3957"/>
                    <a:pt x="125467" y="1575"/>
                  </a:cubicBezTo>
                  <a:cubicBezTo>
                    <a:pt x="124959" y="33"/>
                    <a:pt x="122732" y="-670"/>
                    <a:pt x="121697" y="833"/>
                  </a:cubicBezTo>
                  <a:cubicBezTo>
                    <a:pt x="117282" y="7999"/>
                    <a:pt x="113590" y="15925"/>
                    <a:pt x="109312" y="23305"/>
                  </a:cubicBezTo>
                  <a:cubicBezTo>
                    <a:pt x="100287" y="39998"/>
                    <a:pt x="88547" y="54934"/>
                    <a:pt x="76006" y="69303"/>
                  </a:cubicBezTo>
                  <a:cubicBezTo>
                    <a:pt x="56960" y="92263"/>
                    <a:pt x="32561" y="109776"/>
                    <a:pt x="5428" y="121959"/>
                  </a:cubicBezTo>
                  <a:cubicBezTo>
                    <a:pt x="1912" y="123677"/>
                    <a:pt x="-393" y="127386"/>
                    <a:pt x="56" y="131350"/>
                  </a:cubicBezTo>
                  <a:cubicBezTo>
                    <a:pt x="486" y="137304"/>
                    <a:pt x="6600" y="139901"/>
                    <a:pt x="11269" y="142185"/>
                  </a:cubicBezTo>
                  <a:cubicBezTo>
                    <a:pt x="18028" y="145465"/>
                    <a:pt x="23751" y="148140"/>
                    <a:pt x="30666" y="151635"/>
                  </a:cubicBezTo>
                  <a:cubicBezTo>
                    <a:pt x="30627" y="151615"/>
                    <a:pt x="30549" y="151576"/>
                    <a:pt x="30471" y="151537"/>
                  </a:cubicBezTo>
                  <a:cubicBezTo>
                    <a:pt x="30217" y="151420"/>
                    <a:pt x="29983" y="151303"/>
                    <a:pt x="29729" y="151166"/>
                  </a:cubicBezTo>
                  <a:cubicBezTo>
                    <a:pt x="30080" y="151322"/>
                    <a:pt x="30412" y="151498"/>
                    <a:pt x="30745" y="151674"/>
                  </a:cubicBezTo>
                  <a:cubicBezTo>
                    <a:pt x="31038" y="151830"/>
                    <a:pt x="31350" y="151967"/>
                    <a:pt x="31643" y="152123"/>
                  </a:cubicBezTo>
                  <a:cubicBezTo>
                    <a:pt x="31096" y="151869"/>
                    <a:pt x="30998" y="151830"/>
                    <a:pt x="30901" y="151772"/>
                  </a:cubicBezTo>
                  <a:cubicBezTo>
                    <a:pt x="30842" y="151732"/>
                    <a:pt x="30764" y="151713"/>
                    <a:pt x="30705" y="151674"/>
                  </a:cubicBezTo>
                  <a:cubicBezTo>
                    <a:pt x="72705" y="173423"/>
                    <a:pt x="109351" y="212510"/>
                    <a:pt x="124139" y="257883"/>
                  </a:cubicBezTo>
                  <a:cubicBezTo>
                    <a:pt x="126542" y="263565"/>
                    <a:pt x="127108" y="273307"/>
                    <a:pt x="134941" y="274420"/>
                  </a:cubicBezTo>
                  <a:cubicBezTo>
                    <a:pt x="142853" y="275747"/>
                    <a:pt x="145900" y="266923"/>
                    <a:pt x="147072" y="260636"/>
                  </a:cubicBezTo>
                  <a:cubicBezTo>
                    <a:pt x="149241" y="251889"/>
                    <a:pt x="151175" y="243123"/>
                    <a:pt x="153421" y="234416"/>
                  </a:cubicBezTo>
                  <a:cubicBezTo>
                    <a:pt x="159106" y="212295"/>
                    <a:pt x="165337" y="190155"/>
                    <a:pt x="177312" y="170397"/>
                  </a:cubicBezTo>
                  <a:cubicBezTo>
                    <a:pt x="189540" y="148042"/>
                    <a:pt x="210130" y="131467"/>
                    <a:pt x="222710" y="109561"/>
                  </a:cubicBezTo>
                  <a:cubicBezTo>
                    <a:pt x="227574" y="91951"/>
                    <a:pt x="195264" y="84746"/>
                    <a:pt x="184422" y="758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9" name="Google Shape;139;p4"/>
            <p:cNvSpPr/>
            <p:nvPr/>
          </p:nvSpPr>
          <p:spPr>
            <a:xfrm>
              <a:off x="16924702" y="2361176"/>
              <a:ext cx="39" cy="78"/>
            </a:xfrm>
            <a:custGeom>
              <a:avLst/>
              <a:gdLst/>
              <a:ahLst/>
              <a:cxnLst/>
              <a:rect l="l" t="t" r="r" b="b"/>
              <a:pathLst>
                <a:path w="39" h="78" extrusionOk="0">
                  <a:moveTo>
                    <a:pt x="0" y="0"/>
                  </a:moveTo>
                  <a:cubicBezTo>
                    <a:pt x="19" y="20"/>
                    <a:pt x="19" y="59"/>
                    <a:pt x="39" y="78"/>
                  </a:cubicBezTo>
                  <a:cubicBezTo>
                    <a:pt x="39" y="78"/>
                    <a:pt x="39" y="78"/>
                    <a:pt x="39" y="78"/>
                  </a:cubicBezTo>
                  <a:cubicBezTo>
                    <a:pt x="19" y="59"/>
                    <a:pt x="0" y="20"/>
                    <a:pt x="0"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0" name="Google Shape;140;p4"/>
            <p:cNvSpPr/>
            <p:nvPr/>
          </p:nvSpPr>
          <p:spPr>
            <a:xfrm>
              <a:off x="16769713" y="2341409"/>
              <a:ext cx="236441" cy="278218"/>
            </a:xfrm>
            <a:custGeom>
              <a:avLst/>
              <a:gdLst/>
              <a:ahLst/>
              <a:cxnLst/>
              <a:rect l="l" t="t" r="r" b="b"/>
              <a:pathLst>
                <a:path w="236441" h="278218" extrusionOk="0">
                  <a:moveTo>
                    <a:pt x="228576" y="113189"/>
                  </a:moveTo>
                  <a:cubicBezTo>
                    <a:pt x="217110" y="102392"/>
                    <a:pt x="204021" y="93470"/>
                    <a:pt x="193453" y="81716"/>
                  </a:cubicBezTo>
                  <a:cubicBezTo>
                    <a:pt x="176829" y="63618"/>
                    <a:pt x="165890" y="41693"/>
                    <a:pt x="155029" y="19846"/>
                  </a:cubicBezTo>
                  <a:cubicBezTo>
                    <a:pt x="155048" y="19904"/>
                    <a:pt x="155068" y="19943"/>
                    <a:pt x="155088" y="19982"/>
                  </a:cubicBezTo>
                  <a:cubicBezTo>
                    <a:pt x="152724" y="15628"/>
                    <a:pt x="151161" y="10962"/>
                    <a:pt x="150243" y="6101"/>
                  </a:cubicBezTo>
                  <a:cubicBezTo>
                    <a:pt x="149794" y="4070"/>
                    <a:pt x="148211" y="2216"/>
                    <a:pt x="146434" y="1161"/>
                  </a:cubicBezTo>
                  <a:cubicBezTo>
                    <a:pt x="139167" y="-2997"/>
                    <a:pt x="131627" y="4793"/>
                    <a:pt x="134654" y="12192"/>
                  </a:cubicBezTo>
                  <a:cubicBezTo>
                    <a:pt x="101290" y="58561"/>
                    <a:pt x="66967" y="84606"/>
                    <a:pt x="12036" y="101357"/>
                  </a:cubicBezTo>
                  <a:cubicBezTo>
                    <a:pt x="-23985" y="112622"/>
                    <a:pt x="31278" y="142318"/>
                    <a:pt x="42198" y="152861"/>
                  </a:cubicBezTo>
                  <a:cubicBezTo>
                    <a:pt x="55520" y="163716"/>
                    <a:pt x="65971" y="177734"/>
                    <a:pt x="72496" y="193627"/>
                  </a:cubicBezTo>
                  <a:cubicBezTo>
                    <a:pt x="79079" y="209050"/>
                    <a:pt x="83318" y="224708"/>
                    <a:pt x="85154" y="242006"/>
                  </a:cubicBezTo>
                  <a:cubicBezTo>
                    <a:pt x="85994" y="249835"/>
                    <a:pt x="86580" y="257684"/>
                    <a:pt x="87381" y="265533"/>
                  </a:cubicBezTo>
                  <a:cubicBezTo>
                    <a:pt x="87635" y="270062"/>
                    <a:pt x="88709" y="274943"/>
                    <a:pt x="93046" y="277266"/>
                  </a:cubicBezTo>
                  <a:cubicBezTo>
                    <a:pt x="106525" y="282753"/>
                    <a:pt x="112991" y="263112"/>
                    <a:pt x="119496" y="254697"/>
                  </a:cubicBezTo>
                  <a:cubicBezTo>
                    <a:pt x="133150" y="232362"/>
                    <a:pt x="148211" y="210925"/>
                    <a:pt x="165441" y="190932"/>
                  </a:cubicBezTo>
                  <a:cubicBezTo>
                    <a:pt x="182280" y="169222"/>
                    <a:pt x="207284" y="156473"/>
                    <a:pt x="228264" y="139350"/>
                  </a:cubicBezTo>
                  <a:cubicBezTo>
                    <a:pt x="239926" y="131814"/>
                    <a:pt x="238285" y="121564"/>
                    <a:pt x="228576" y="11318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41" name="Google Shape;141;p4"/>
          <p:cNvSpPr/>
          <p:nvPr/>
        </p:nvSpPr>
        <p:spPr>
          <a:xfrm>
            <a:off x="8018912" y="828658"/>
            <a:ext cx="417154" cy="470624"/>
          </a:xfrm>
          <a:custGeom>
            <a:avLst/>
            <a:gdLst/>
            <a:ahLst/>
            <a:cxnLst/>
            <a:rect l="l" t="t" r="r" b="b"/>
            <a:pathLst>
              <a:path w="834307" h="941248" extrusionOk="0">
                <a:moveTo>
                  <a:pt x="477533" y="938457"/>
                </a:moveTo>
                <a:cubicBezTo>
                  <a:pt x="473587" y="934005"/>
                  <a:pt x="472610" y="927738"/>
                  <a:pt x="470246" y="922408"/>
                </a:cubicBezTo>
                <a:cubicBezTo>
                  <a:pt x="463155" y="903802"/>
                  <a:pt x="456885" y="884844"/>
                  <a:pt x="449345" y="866375"/>
                </a:cubicBezTo>
                <a:cubicBezTo>
                  <a:pt x="435885" y="833380"/>
                  <a:pt x="418988" y="802806"/>
                  <a:pt x="402520" y="771489"/>
                </a:cubicBezTo>
                <a:cubicBezTo>
                  <a:pt x="379352" y="724125"/>
                  <a:pt x="345695" y="683535"/>
                  <a:pt x="316490" y="639977"/>
                </a:cubicBezTo>
                <a:cubicBezTo>
                  <a:pt x="297679" y="609852"/>
                  <a:pt x="271913" y="585369"/>
                  <a:pt x="245795" y="561648"/>
                </a:cubicBezTo>
                <a:cubicBezTo>
                  <a:pt x="213817" y="530020"/>
                  <a:pt x="175588" y="506142"/>
                  <a:pt x="135621" y="485915"/>
                </a:cubicBezTo>
                <a:cubicBezTo>
                  <a:pt x="114035" y="475216"/>
                  <a:pt x="91590" y="465825"/>
                  <a:pt x="67973" y="460749"/>
                </a:cubicBezTo>
                <a:cubicBezTo>
                  <a:pt x="47559" y="456298"/>
                  <a:pt x="26423" y="459949"/>
                  <a:pt x="5951" y="456708"/>
                </a:cubicBezTo>
                <a:cubicBezTo>
                  <a:pt x="1360" y="455536"/>
                  <a:pt x="-1316" y="450089"/>
                  <a:pt x="657" y="445736"/>
                </a:cubicBezTo>
                <a:cubicBezTo>
                  <a:pt x="1751" y="442885"/>
                  <a:pt x="4212" y="440933"/>
                  <a:pt x="7123" y="440113"/>
                </a:cubicBezTo>
                <a:cubicBezTo>
                  <a:pt x="13511" y="437672"/>
                  <a:pt x="19801" y="434997"/>
                  <a:pt x="26071" y="432264"/>
                </a:cubicBezTo>
                <a:cubicBezTo>
                  <a:pt x="41250" y="425548"/>
                  <a:pt x="56057" y="418012"/>
                  <a:pt x="70493" y="409851"/>
                </a:cubicBezTo>
                <a:cubicBezTo>
                  <a:pt x="113723" y="385036"/>
                  <a:pt x="156034" y="358523"/>
                  <a:pt x="194986" y="327343"/>
                </a:cubicBezTo>
                <a:cubicBezTo>
                  <a:pt x="225264" y="304013"/>
                  <a:pt x="252163" y="277597"/>
                  <a:pt x="280215" y="252001"/>
                </a:cubicBezTo>
                <a:cubicBezTo>
                  <a:pt x="307446" y="227226"/>
                  <a:pt x="331259" y="199111"/>
                  <a:pt x="354739" y="170821"/>
                </a:cubicBezTo>
                <a:cubicBezTo>
                  <a:pt x="368608" y="154304"/>
                  <a:pt x="381404" y="136870"/>
                  <a:pt x="392108" y="118127"/>
                </a:cubicBezTo>
                <a:cubicBezTo>
                  <a:pt x="408986" y="86147"/>
                  <a:pt x="420453" y="50672"/>
                  <a:pt x="428228" y="15510"/>
                </a:cubicBezTo>
                <a:cubicBezTo>
                  <a:pt x="425649" y="10824"/>
                  <a:pt x="424419" y="4225"/>
                  <a:pt x="429947" y="1101"/>
                </a:cubicBezTo>
                <a:cubicBezTo>
                  <a:pt x="433639" y="-1163"/>
                  <a:pt x="439108" y="184"/>
                  <a:pt x="441179" y="4049"/>
                </a:cubicBezTo>
                <a:cubicBezTo>
                  <a:pt x="461261" y="47861"/>
                  <a:pt x="479096" y="93410"/>
                  <a:pt x="499822" y="136811"/>
                </a:cubicBezTo>
                <a:cubicBezTo>
                  <a:pt x="517520" y="172559"/>
                  <a:pt x="540551" y="205242"/>
                  <a:pt x="565399" y="236343"/>
                </a:cubicBezTo>
                <a:cubicBezTo>
                  <a:pt x="580382" y="257370"/>
                  <a:pt x="595130" y="278593"/>
                  <a:pt x="614626" y="295793"/>
                </a:cubicBezTo>
                <a:cubicBezTo>
                  <a:pt x="661958" y="343431"/>
                  <a:pt x="709817" y="392475"/>
                  <a:pt x="769964" y="423713"/>
                </a:cubicBezTo>
                <a:cubicBezTo>
                  <a:pt x="788073" y="433826"/>
                  <a:pt x="810361" y="432401"/>
                  <a:pt x="828138" y="442944"/>
                </a:cubicBezTo>
                <a:cubicBezTo>
                  <a:pt x="833822" y="446028"/>
                  <a:pt x="836792" y="454072"/>
                  <a:pt x="831674" y="459070"/>
                </a:cubicBezTo>
                <a:cubicBezTo>
                  <a:pt x="826614" y="463034"/>
                  <a:pt x="820090" y="464732"/>
                  <a:pt x="814307" y="467426"/>
                </a:cubicBezTo>
                <a:cubicBezTo>
                  <a:pt x="797254" y="474650"/>
                  <a:pt x="779731" y="481815"/>
                  <a:pt x="763166" y="489976"/>
                </a:cubicBezTo>
                <a:cubicBezTo>
                  <a:pt x="698487" y="525998"/>
                  <a:pt x="619646" y="576193"/>
                  <a:pt x="586399" y="644038"/>
                </a:cubicBezTo>
                <a:cubicBezTo>
                  <a:pt x="568954" y="679825"/>
                  <a:pt x="558093" y="718326"/>
                  <a:pt x="543989" y="755460"/>
                </a:cubicBezTo>
                <a:cubicBezTo>
                  <a:pt x="534984" y="779670"/>
                  <a:pt x="527189" y="804309"/>
                  <a:pt x="519747" y="829065"/>
                </a:cubicBezTo>
                <a:cubicBezTo>
                  <a:pt x="510859" y="857023"/>
                  <a:pt x="504705" y="885762"/>
                  <a:pt x="498200" y="914345"/>
                </a:cubicBezTo>
                <a:cubicBezTo>
                  <a:pt x="495622" y="922642"/>
                  <a:pt x="496481" y="932912"/>
                  <a:pt x="490015" y="939316"/>
                </a:cubicBezTo>
                <a:cubicBezTo>
                  <a:pt x="486343" y="942147"/>
                  <a:pt x="480756" y="941873"/>
                  <a:pt x="477533" y="938457"/>
                </a:cubicBezTo>
                <a:close/>
                <a:moveTo>
                  <a:pt x="353645" y="664714"/>
                </a:moveTo>
                <a:cubicBezTo>
                  <a:pt x="385271" y="704933"/>
                  <a:pt x="410471" y="749408"/>
                  <a:pt x="433600" y="794937"/>
                </a:cubicBezTo>
                <a:cubicBezTo>
                  <a:pt x="453271" y="831174"/>
                  <a:pt x="469172" y="869206"/>
                  <a:pt x="482573" y="908175"/>
                </a:cubicBezTo>
                <a:cubicBezTo>
                  <a:pt x="495485" y="846265"/>
                  <a:pt x="514590" y="785957"/>
                  <a:pt x="536761" y="726780"/>
                </a:cubicBezTo>
                <a:cubicBezTo>
                  <a:pt x="546763" y="699017"/>
                  <a:pt x="555612" y="670766"/>
                  <a:pt x="568036" y="643960"/>
                </a:cubicBezTo>
                <a:cubicBezTo>
                  <a:pt x="579679" y="616744"/>
                  <a:pt x="597494" y="593023"/>
                  <a:pt x="619099" y="572894"/>
                </a:cubicBezTo>
                <a:cubicBezTo>
                  <a:pt x="633281" y="558700"/>
                  <a:pt x="647834" y="544760"/>
                  <a:pt x="664263" y="533143"/>
                </a:cubicBezTo>
                <a:cubicBezTo>
                  <a:pt x="708528" y="500441"/>
                  <a:pt x="756056" y="472073"/>
                  <a:pt x="807548" y="452296"/>
                </a:cubicBezTo>
                <a:cubicBezTo>
                  <a:pt x="794538" y="448898"/>
                  <a:pt x="781060" y="446966"/>
                  <a:pt x="768714" y="441382"/>
                </a:cubicBezTo>
                <a:cubicBezTo>
                  <a:pt x="746835" y="431034"/>
                  <a:pt x="725992" y="417953"/>
                  <a:pt x="706868" y="403135"/>
                </a:cubicBezTo>
                <a:cubicBezTo>
                  <a:pt x="675280" y="377520"/>
                  <a:pt x="644377" y="351104"/>
                  <a:pt x="616775" y="321154"/>
                </a:cubicBezTo>
                <a:cubicBezTo>
                  <a:pt x="594916" y="300576"/>
                  <a:pt x="574033" y="279139"/>
                  <a:pt x="557644" y="253817"/>
                </a:cubicBezTo>
                <a:cubicBezTo>
                  <a:pt x="540082" y="229920"/>
                  <a:pt x="520841" y="207272"/>
                  <a:pt x="505975" y="181501"/>
                </a:cubicBezTo>
                <a:cubicBezTo>
                  <a:pt x="476029" y="134371"/>
                  <a:pt x="458389" y="80934"/>
                  <a:pt x="434694" y="30660"/>
                </a:cubicBezTo>
                <a:cubicBezTo>
                  <a:pt x="416507" y="122910"/>
                  <a:pt x="382966" y="161001"/>
                  <a:pt x="323015" y="229490"/>
                </a:cubicBezTo>
                <a:cubicBezTo>
                  <a:pt x="287931" y="266410"/>
                  <a:pt x="250190" y="300986"/>
                  <a:pt x="211258" y="333825"/>
                </a:cubicBezTo>
                <a:cubicBezTo>
                  <a:pt x="159238" y="375684"/>
                  <a:pt x="102666" y="412135"/>
                  <a:pt x="42949" y="442006"/>
                </a:cubicBezTo>
                <a:cubicBezTo>
                  <a:pt x="91531" y="442495"/>
                  <a:pt x="135718" y="466802"/>
                  <a:pt x="177151" y="489801"/>
                </a:cubicBezTo>
                <a:cubicBezTo>
                  <a:pt x="221924" y="514342"/>
                  <a:pt x="258825" y="550149"/>
                  <a:pt x="294827" y="585819"/>
                </a:cubicBezTo>
                <a:cubicBezTo>
                  <a:pt x="318131" y="609247"/>
                  <a:pt x="334130" y="638357"/>
                  <a:pt x="353645" y="66471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2" name="Google Shape;142;p4"/>
          <p:cNvSpPr/>
          <p:nvPr/>
        </p:nvSpPr>
        <p:spPr>
          <a:xfrm>
            <a:off x="8392937" y="821725"/>
            <a:ext cx="111602" cy="137276"/>
          </a:xfrm>
          <a:custGeom>
            <a:avLst/>
            <a:gdLst/>
            <a:ahLst/>
            <a:cxnLst/>
            <a:rect l="l" t="t" r="r" b="b"/>
            <a:pathLst>
              <a:path w="223205" h="274553" extrusionOk="0">
                <a:moveTo>
                  <a:pt x="134941" y="274420"/>
                </a:moveTo>
                <a:cubicBezTo>
                  <a:pt x="127108" y="273307"/>
                  <a:pt x="126542" y="263565"/>
                  <a:pt x="124139" y="257883"/>
                </a:cubicBezTo>
                <a:cubicBezTo>
                  <a:pt x="109351" y="212510"/>
                  <a:pt x="72705" y="173423"/>
                  <a:pt x="30705" y="151674"/>
                </a:cubicBezTo>
                <a:cubicBezTo>
                  <a:pt x="30764" y="151713"/>
                  <a:pt x="30842" y="151732"/>
                  <a:pt x="30901" y="151772"/>
                </a:cubicBezTo>
                <a:cubicBezTo>
                  <a:pt x="30998" y="151830"/>
                  <a:pt x="31096" y="151869"/>
                  <a:pt x="31643" y="152123"/>
                </a:cubicBezTo>
                <a:cubicBezTo>
                  <a:pt x="31350" y="151967"/>
                  <a:pt x="31038" y="151830"/>
                  <a:pt x="30745" y="151674"/>
                </a:cubicBezTo>
                <a:cubicBezTo>
                  <a:pt x="30412" y="151498"/>
                  <a:pt x="30080" y="151322"/>
                  <a:pt x="29729" y="151166"/>
                </a:cubicBezTo>
                <a:cubicBezTo>
                  <a:pt x="29983" y="151303"/>
                  <a:pt x="30217" y="151420"/>
                  <a:pt x="30471" y="151537"/>
                </a:cubicBezTo>
                <a:cubicBezTo>
                  <a:pt x="30549" y="151576"/>
                  <a:pt x="30627" y="151615"/>
                  <a:pt x="30666" y="151635"/>
                </a:cubicBezTo>
                <a:cubicBezTo>
                  <a:pt x="23751" y="148140"/>
                  <a:pt x="18028" y="145465"/>
                  <a:pt x="11269" y="142185"/>
                </a:cubicBezTo>
                <a:cubicBezTo>
                  <a:pt x="6600" y="139901"/>
                  <a:pt x="486" y="137304"/>
                  <a:pt x="56" y="131350"/>
                </a:cubicBezTo>
                <a:cubicBezTo>
                  <a:pt x="-393" y="127386"/>
                  <a:pt x="1912" y="123677"/>
                  <a:pt x="5428" y="121959"/>
                </a:cubicBezTo>
                <a:cubicBezTo>
                  <a:pt x="32561" y="109776"/>
                  <a:pt x="56960" y="92263"/>
                  <a:pt x="76006" y="69303"/>
                </a:cubicBezTo>
                <a:cubicBezTo>
                  <a:pt x="88547" y="54934"/>
                  <a:pt x="100287" y="39998"/>
                  <a:pt x="109312" y="23305"/>
                </a:cubicBezTo>
                <a:cubicBezTo>
                  <a:pt x="113590" y="15925"/>
                  <a:pt x="117282" y="7999"/>
                  <a:pt x="121697" y="833"/>
                </a:cubicBezTo>
                <a:cubicBezTo>
                  <a:pt x="122732" y="-670"/>
                  <a:pt x="124959" y="33"/>
                  <a:pt x="125467" y="1575"/>
                </a:cubicBezTo>
                <a:cubicBezTo>
                  <a:pt x="126424" y="3957"/>
                  <a:pt x="125760" y="6573"/>
                  <a:pt x="125311" y="8975"/>
                </a:cubicBezTo>
                <a:cubicBezTo>
                  <a:pt x="128749" y="10029"/>
                  <a:pt x="130644" y="15457"/>
                  <a:pt x="131835" y="17936"/>
                </a:cubicBezTo>
                <a:cubicBezTo>
                  <a:pt x="143673" y="41482"/>
                  <a:pt x="162993" y="60752"/>
                  <a:pt x="184422" y="75805"/>
                </a:cubicBezTo>
                <a:cubicBezTo>
                  <a:pt x="195264" y="84746"/>
                  <a:pt x="227574" y="91951"/>
                  <a:pt x="222710" y="109561"/>
                </a:cubicBezTo>
                <a:cubicBezTo>
                  <a:pt x="210130" y="131467"/>
                  <a:pt x="189540" y="148042"/>
                  <a:pt x="177312" y="170397"/>
                </a:cubicBezTo>
                <a:cubicBezTo>
                  <a:pt x="165337" y="190155"/>
                  <a:pt x="159106" y="212295"/>
                  <a:pt x="153421" y="234416"/>
                </a:cubicBezTo>
                <a:cubicBezTo>
                  <a:pt x="151175" y="243123"/>
                  <a:pt x="149241" y="251889"/>
                  <a:pt x="147072" y="260636"/>
                </a:cubicBezTo>
                <a:cubicBezTo>
                  <a:pt x="145900" y="266923"/>
                  <a:pt x="142853" y="275747"/>
                  <a:pt x="134941" y="274420"/>
                </a:cubicBezTo>
                <a:close/>
                <a:moveTo>
                  <a:pt x="29240" y="133029"/>
                </a:moveTo>
                <a:cubicBezTo>
                  <a:pt x="74658" y="153685"/>
                  <a:pt x="116110" y="193572"/>
                  <a:pt x="134981" y="240097"/>
                </a:cubicBezTo>
                <a:cubicBezTo>
                  <a:pt x="148987" y="176606"/>
                  <a:pt x="164458" y="154973"/>
                  <a:pt x="205363" y="106652"/>
                </a:cubicBezTo>
                <a:cubicBezTo>
                  <a:pt x="192392" y="98608"/>
                  <a:pt x="178035" y="92849"/>
                  <a:pt x="166197" y="83009"/>
                </a:cubicBezTo>
                <a:cubicBezTo>
                  <a:pt x="147053" y="67936"/>
                  <a:pt x="129687" y="49526"/>
                  <a:pt x="118298" y="27854"/>
                </a:cubicBezTo>
                <a:cubicBezTo>
                  <a:pt x="109508" y="48530"/>
                  <a:pt x="95423" y="66199"/>
                  <a:pt x="81065" y="83224"/>
                </a:cubicBezTo>
                <a:cubicBezTo>
                  <a:pt x="64969" y="102591"/>
                  <a:pt x="45102" y="118386"/>
                  <a:pt x="22774" y="130003"/>
                </a:cubicBezTo>
                <a:cubicBezTo>
                  <a:pt x="24943" y="131018"/>
                  <a:pt x="27092" y="132013"/>
                  <a:pt x="29240" y="13302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3" name="Google Shape;143;p4"/>
          <p:cNvSpPr/>
          <p:nvPr/>
        </p:nvSpPr>
        <p:spPr>
          <a:xfrm>
            <a:off x="8384856" y="1170704"/>
            <a:ext cx="118221" cy="139109"/>
          </a:xfrm>
          <a:custGeom>
            <a:avLst/>
            <a:gdLst/>
            <a:ahLst/>
            <a:cxnLst/>
            <a:rect l="l" t="t" r="r" b="b"/>
            <a:pathLst>
              <a:path w="236441" h="278218" extrusionOk="0">
                <a:moveTo>
                  <a:pt x="93046" y="277266"/>
                </a:moveTo>
                <a:cubicBezTo>
                  <a:pt x="88709" y="274943"/>
                  <a:pt x="87635" y="270062"/>
                  <a:pt x="87381" y="265533"/>
                </a:cubicBezTo>
                <a:cubicBezTo>
                  <a:pt x="86580" y="257684"/>
                  <a:pt x="85994" y="249835"/>
                  <a:pt x="85154" y="242006"/>
                </a:cubicBezTo>
                <a:cubicBezTo>
                  <a:pt x="83318" y="224708"/>
                  <a:pt x="79079" y="209050"/>
                  <a:pt x="72496" y="193627"/>
                </a:cubicBezTo>
                <a:cubicBezTo>
                  <a:pt x="65971" y="177734"/>
                  <a:pt x="55520" y="163716"/>
                  <a:pt x="42198" y="152861"/>
                </a:cubicBezTo>
                <a:cubicBezTo>
                  <a:pt x="31278" y="142318"/>
                  <a:pt x="-23985" y="112622"/>
                  <a:pt x="12036" y="101357"/>
                </a:cubicBezTo>
                <a:cubicBezTo>
                  <a:pt x="66967" y="84606"/>
                  <a:pt x="101290" y="58561"/>
                  <a:pt x="134654" y="12192"/>
                </a:cubicBezTo>
                <a:cubicBezTo>
                  <a:pt x="131627" y="4793"/>
                  <a:pt x="139167" y="-2997"/>
                  <a:pt x="146434" y="1161"/>
                </a:cubicBezTo>
                <a:cubicBezTo>
                  <a:pt x="148211" y="2216"/>
                  <a:pt x="149794" y="4070"/>
                  <a:pt x="150243" y="6101"/>
                </a:cubicBezTo>
                <a:cubicBezTo>
                  <a:pt x="151161" y="10962"/>
                  <a:pt x="152724" y="15628"/>
                  <a:pt x="155088" y="19982"/>
                </a:cubicBezTo>
                <a:cubicBezTo>
                  <a:pt x="155068" y="19943"/>
                  <a:pt x="155048" y="19904"/>
                  <a:pt x="155029" y="19846"/>
                </a:cubicBezTo>
                <a:cubicBezTo>
                  <a:pt x="155009" y="19826"/>
                  <a:pt x="154990" y="19787"/>
                  <a:pt x="154990" y="19767"/>
                </a:cubicBezTo>
                <a:cubicBezTo>
                  <a:pt x="165871" y="41634"/>
                  <a:pt x="176810" y="63598"/>
                  <a:pt x="193453" y="81716"/>
                </a:cubicBezTo>
                <a:cubicBezTo>
                  <a:pt x="204021" y="93470"/>
                  <a:pt x="217110" y="102392"/>
                  <a:pt x="228576" y="113189"/>
                </a:cubicBezTo>
                <a:cubicBezTo>
                  <a:pt x="238285" y="121564"/>
                  <a:pt x="239926" y="131814"/>
                  <a:pt x="228264" y="139350"/>
                </a:cubicBezTo>
                <a:cubicBezTo>
                  <a:pt x="207284" y="156473"/>
                  <a:pt x="182280" y="169222"/>
                  <a:pt x="165441" y="190932"/>
                </a:cubicBezTo>
                <a:cubicBezTo>
                  <a:pt x="148211" y="210925"/>
                  <a:pt x="133150" y="232362"/>
                  <a:pt x="119496" y="254697"/>
                </a:cubicBezTo>
                <a:cubicBezTo>
                  <a:pt x="112991" y="263112"/>
                  <a:pt x="106525" y="282753"/>
                  <a:pt x="93046" y="277266"/>
                </a:cubicBezTo>
                <a:close/>
                <a:moveTo>
                  <a:pt x="102012" y="245755"/>
                </a:moveTo>
                <a:cubicBezTo>
                  <a:pt x="102169" y="247454"/>
                  <a:pt x="102325" y="249152"/>
                  <a:pt x="102462" y="250851"/>
                </a:cubicBezTo>
                <a:cubicBezTo>
                  <a:pt x="121644" y="219613"/>
                  <a:pt x="142566" y="188921"/>
                  <a:pt x="168918" y="163248"/>
                </a:cubicBezTo>
                <a:cubicBezTo>
                  <a:pt x="183979" y="149132"/>
                  <a:pt x="202556" y="139624"/>
                  <a:pt x="218223" y="126231"/>
                </a:cubicBezTo>
                <a:cubicBezTo>
                  <a:pt x="205037" y="113638"/>
                  <a:pt x="189488" y="103466"/>
                  <a:pt x="178002" y="89135"/>
                </a:cubicBezTo>
                <a:cubicBezTo>
                  <a:pt x="160733" y="69631"/>
                  <a:pt x="149520" y="45793"/>
                  <a:pt x="138034" y="22637"/>
                </a:cubicBezTo>
                <a:cubicBezTo>
                  <a:pt x="110686" y="69026"/>
                  <a:pt x="68726" y="97257"/>
                  <a:pt x="18522" y="114477"/>
                </a:cubicBezTo>
                <a:cubicBezTo>
                  <a:pt x="33915" y="128163"/>
                  <a:pt x="52551" y="138081"/>
                  <a:pt x="66245" y="153720"/>
                </a:cubicBezTo>
                <a:cubicBezTo>
                  <a:pt x="88670" y="178789"/>
                  <a:pt x="98945" y="212936"/>
                  <a:pt x="102012" y="24575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4" name="Google Shape;144;p4"/>
          <p:cNvSpPr/>
          <p:nvPr/>
        </p:nvSpPr>
        <p:spPr>
          <a:xfrm>
            <a:off x="8040406" y="843988"/>
            <a:ext cx="382290" cy="438757"/>
          </a:xfrm>
          <a:custGeom>
            <a:avLst/>
            <a:gdLst/>
            <a:ahLst/>
            <a:cxnLst/>
            <a:rect l="l" t="t" r="r" b="b"/>
            <a:pathLst>
              <a:path w="764579" h="877514" extrusionOk="0">
                <a:moveTo>
                  <a:pt x="725745" y="410721"/>
                </a:moveTo>
                <a:cubicBezTo>
                  <a:pt x="738091" y="416305"/>
                  <a:pt x="751570" y="418238"/>
                  <a:pt x="764580" y="421635"/>
                </a:cubicBezTo>
                <a:cubicBezTo>
                  <a:pt x="713106" y="441413"/>
                  <a:pt x="665579" y="469761"/>
                  <a:pt x="621294" y="502483"/>
                </a:cubicBezTo>
                <a:cubicBezTo>
                  <a:pt x="604885" y="514080"/>
                  <a:pt x="590313" y="528020"/>
                  <a:pt x="576131" y="542233"/>
                </a:cubicBezTo>
                <a:cubicBezTo>
                  <a:pt x="554526" y="562343"/>
                  <a:pt x="536710" y="586064"/>
                  <a:pt x="525067" y="613300"/>
                </a:cubicBezTo>
                <a:cubicBezTo>
                  <a:pt x="512644" y="640087"/>
                  <a:pt x="503794" y="668357"/>
                  <a:pt x="493793" y="696120"/>
                </a:cubicBezTo>
                <a:cubicBezTo>
                  <a:pt x="471621" y="755296"/>
                  <a:pt x="452516" y="815605"/>
                  <a:pt x="439604" y="877515"/>
                </a:cubicBezTo>
                <a:cubicBezTo>
                  <a:pt x="426184" y="838546"/>
                  <a:pt x="410283" y="800533"/>
                  <a:pt x="390612" y="764297"/>
                </a:cubicBezTo>
                <a:cubicBezTo>
                  <a:pt x="367502" y="718767"/>
                  <a:pt x="342303" y="674292"/>
                  <a:pt x="310657" y="634073"/>
                </a:cubicBezTo>
                <a:cubicBezTo>
                  <a:pt x="291142" y="607697"/>
                  <a:pt x="275143" y="578606"/>
                  <a:pt x="251878" y="555158"/>
                </a:cubicBezTo>
                <a:cubicBezTo>
                  <a:pt x="215876" y="519508"/>
                  <a:pt x="178975" y="483701"/>
                  <a:pt x="134202" y="459140"/>
                </a:cubicBezTo>
                <a:cubicBezTo>
                  <a:pt x="92789" y="436122"/>
                  <a:pt x="48582" y="411815"/>
                  <a:pt x="0" y="411346"/>
                </a:cubicBezTo>
                <a:cubicBezTo>
                  <a:pt x="59717" y="381494"/>
                  <a:pt x="116308" y="345043"/>
                  <a:pt x="168309" y="303165"/>
                </a:cubicBezTo>
                <a:cubicBezTo>
                  <a:pt x="207261" y="270326"/>
                  <a:pt x="244982" y="235730"/>
                  <a:pt x="280066" y="198830"/>
                </a:cubicBezTo>
                <a:cubicBezTo>
                  <a:pt x="340017" y="130341"/>
                  <a:pt x="373558" y="92250"/>
                  <a:pt x="391764" y="0"/>
                </a:cubicBezTo>
                <a:cubicBezTo>
                  <a:pt x="415459" y="50293"/>
                  <a:pt x="433080" y="103710"/>
                  <a:pt x="463026" y="150860"/>
                </a:cubicBezTo>
                <a:cubicBezTo>
                  <a:pt x="477892" y="176631"/>
                  <a:pt x="497133" y="199279"/>
                  <a:pt x="514695" y="223176"/>
                </a:cubicBezTo>
                <a:cubicBezTo>
                  <a:pt x="531084" y="248479"/>
                  <a:pt x="551967" y="269916"/>
                  <a:pt x="573826" y="290514"/>
                </a:cubicBezTo>
                <a:cubicBezTo>
                  <a:pt x="601428" y="320463"/>
                  <a:pt x="632331" y="346879"/>
                  <a:pt x="663919" y="372494"/>
                </a:cubicBezTo>
                <a:cubicBezTo>
                  <a:pt x="683043" y="387293"/>
                  <a:pt x="703867" y="400374"/>
                  <a:pt x="725745" y="410721"/>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5" name="Google Shape;145;p4"/>
          <p:cNvSpPr/>
          <p:nvPr/>
        </p:nvSpPr>
        <p:spPr>
          <a:xfrm>
            <a:off x="8404334" y="835652"/>
            <a:ext cx="91285" cy="106111"/>
          </a:xfrm>
          <a:custGeom>
            <a:avLst/>
            <a:gdLst/>
            <a:ahLst/>
            <a:cxnLst/>
            <a:rect l="l" t="t" r="r" b="b"/>
            <a:pathLst>
              <a:path w="182569" h="212223" extrusionOk="0">
                <a:moveTo>
                  <a:pt x="143403" y="55155"/>
                </a:moveTo>
                <a:cubicBezTo>
                  <a:pt x="155241" y="64995"/>
                  <a:pt x="169598" y="70735"/>
                  <a:pt x="182569" y="78798"/>
                </a:cubicBezTo>
                <a:cubicBezTo>
                  <a:pt x="141664" y="127119"/>
                  <a:pt x="126193" y="148752"/>
                  <a:pt x="112206" y="212223"/>
                </a:cubicBezTo>
                <a:cubicBezTo>
                  <a:pt x="93336" y="165718"/>
                  <a:pt x="51884" y="125831"/>
                  <a:pt x="6446" y="105174"/>
                </a:cubicBezTo>
                <a:cubicBezTo>
                  <a:pt x="4317" y="104159"/>
                  <a:pt x="2149" y="103164"/>
                  <a:pt x="0" y="102148"/>
                </a:cubicBezTo>
                <a:cubicBezTo>
                  <a:pt x="22328" y="90532"/>
                  <a:pt x="42195" y="74756"/>
                  <a:pt x="58291" y="55369"/>
                </a:cubicBezTo>
                <a:cubicBezTo>
                  <a:pt x="72649" y="38325"/>
                  <a:pt x="86753" y="20656"/>
                  <a:pt x="95524" y="0"/>
                </a:cubicBezTo>
                <a:cubicBezTo>
                  <a:pt x="106893" y="21691"/>
                  <a:pt x="124278" y="40082"/>
                  <a:pt x="143403" y="55155"/>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6" name="Google Shape;146;p4"/>
          <p:cNvSpPr/>
          <p:nvPr/>
        </p:nvSpPr>
        <p:spPr>
          <a:xfrm>
            <a:off x="8394117" y="1182023"/>
            <a:ext cx="99851" cy="114107"/>
          </a:xfrm>
          <a:custGeom>
            <a:avLst/>
            <a:gdLst/>
            <a:ahLst/>
            <a:cxnLst/>
            <a:rect l="l" t="t" r="r" b="b"/>
            <a:pathLst>
              <a:path w="199701" h="228213" extrusionOk="0">
                <a:moveTo>
                  <a:pt x="159480" y="66478"/>
                </a:moveTo>
                <a:cubicBezTo>
                  <a:pt x="170985" y="80789"/>
                  <a:pt x="186515" y="90981"/>
                  <a:pt x="199701" y="103554"/>
                </a:cubicBezTo>
                <a:cubicBezTo>
                  <a:pt x="184034" y="116967"/>
                  <a:pt x="165457" y="126475"/>
                  <a:pt x="150396" y="140591"/>
                </a:cubicBezTo>
                <a:cubicBezTo>
                  <a:pt x="124044" y="166264"/>
                  <a:pt x="103123" y="196956"/>
                  <a:pt x="83940" y="228213"/>
                </a:cubicBezTo>
                <a:cubicBezTo>
                  <a:pt x="83803" y="226515"/>
                  <a:pt x="83647" y="224816"/>
                  <a:pt x="83490" y="223118"/>
                </a:cubicBezTo>
                <a:cubicBezTo>
                  <a:pt x="80424" y="190298"/>
                  <a:pt x="70168" y="156151"/>
                  <a:pt x="47723" y="131063"/>
                </a:cubicBezTo>
                <a:cubicBezTo>
                  <a:pt x="34029" y="115424"/>
                  <a:pt x="15393" y="105506"/>
                  <a:pt x="0" y="91820"/>
                </a:cubicBezTo>
                <a:cubicBezTo>
                  <a:pt x="50184" y="74600"/>
                  <a:pt x="92144" y="46369"/>
                  <a:pt x="119512" y="0"/>
                </a:cubicBezTo>
                <a:cubicBezTo>
                  <a:pt x="130998" y="23136"/>
                  <a:pt x="142211" y="46974"/>
                  <a:pt x="159480" y="66478"/>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7" name="Google Shape;147;p4"/>
          <p:cNvSpPr/>
          <p:nvPr/>
        </p:nvSpPr>
        <p:spPr>
          <a:xfrm>
            <a:off x="514331" y="3762980"/>
            <a:ext cx="445555" cy="423482"/>
          </a:xfrm>
          <a:custGeom>
            <a:avLst/>
            <a:gdLst/>
            <a:ahLst/>
            <a:cxnLst/>
            <a:rect l="l" t="t" r="r" b="b"/>
            <a:pathLst>
              <a:path w="891110" h="846963" extrusionOk="0">
                <a:moveTo>
                  <a:pt x="878069" y="407552"/>
                </a:moveTo>
                <a:cubicBezTo>
                  <a:pt x="856131" y="360226"/>
                  <a:pt x="810045" y="326796"/>
                  <a:pt x="760554" y="312918"/>
                </a:cubicBezTo>
                <a:cubicBezTo>
                  <a:pt x="714272" y="300235"/>
                  <a:pt x="664461" y="309029"/>
                  <a:pt x="619924" y="324584"/>
                </a:cubicBezTo>
                <a:cubicBezTo>
                  <a:pt x="631918" y="306282"/>
                  <a:pt x="641168" y="286142"/>
                  <a:pt x="649437" y="265913"/>
                </a:cubicBezTo>
                <a:cubicBezTo>
                  <a:pt x="664514" y="231324"/>
                  <a:pt x="673460" y="193774"/>
                  <a:pt x="671660" y="155885"/>
                </a:cubicBezTo>
                <a:cubicBezTo>
                  <a:pt x="671090" y="116176"/>
                  <a:pt x="659898" y="75343"/>
                  <a:pt x="631045" y="46766"/>
                </a:cubicBezTo>
                <a:cubicBezTo>
                  <a:pt x="585422" y="3293"/>
                  <a:pt x="551900" y="-4003"/>
                  <a:pt x="490059" y="1670"/>
                </a:cubicBezTo>
                <a:cubicBezTo>
                  <a:pt x="451654" y="7593"/>
                  <a:pt x="422355" y="37312"/>
                  <a:pt x="400043" y="67191"/>
                </a:cubicBezTo>
                <a:cubicBezTo>
                  <a:pt x="378835" y="95644"/>
                  <a:pt x="363455" y="128413"/>
                  <a:pt x="351818" y="161843"/>
                </a:cubicBezTo>
                <a:cubicBezTo>
                  <a:pt x="343085" y="189778"/>
                  <a:pt x="341713" y="219533"/>
                  <a:pt x="343887" y="248574"/>
                </a:cubicBezTo>
                <a:cubicBezTo>
                  <a:pt x="336741" y="236622"/>
                  <a:pt x="328168" y="225580"/>
                  <a:pt x="320256" y="214110"/>
                </a:cubicBezTo>
                <a:cubicBezTo>
                  <a:pt x="310828" y="199018"/>
                  <a:pt x="299298" y="185532"/>
                  <a:pt x="288106" y="171779"/>
                </a:cubicBezTo>
                <a:cubicBezTo>
                  <a:pt x="275435" y="152816"/>
                  <a:pt x="257150" y="138902"/>
                  <a:pt x="237582" y="127646"/>
                </a:cubicBezTo>
                <a:cubicBezTo>
                  <a:pt x="204291" y="110147"/>
                  <a:pt x="165547" y="106097"/>
                  <a:pt x="128514" y="109165"/>
                </a:cubicBezTo>
                <a:cubicBezTo>
                  <a:pt x="93673" y="111413"/>
                  <a:pt x="59259" y="125381"/>
                  <a:pt x="35343" y="151318"/>
                </a:cubicBezTo>
                <a:cubicBezTo>
                  <a:pt x="19642" y="168889"/>
                  <a:pt x="9181" y="191169"/>
                  <a:pt x="3104" y="213824"/>
                </a:cubicBezTo>
                <a:cubicBezTo>
                  <a:pt x="-6377" y="258046"/>
                  <a:pt x="6722" y="305015"/>
                  <a:pt x="30709" y="342548"/>
                </a:cubicBezTo>
                <a:cubicBezTo>
                  <a:pt x="50509" y="371749"/>
                  <a:pt x="79148" y="394119"/>
                  <a:pt x="109338" y="411815"/>
                </a:cubicBezTo>
                <a:cubicBezTo>
                  <a:pt x="134502" y="426032"/>
                  <a:pt x="162589" y="434292"/>
                  <a:pt x="190747" y="440196"/>
                </a:cubicBezTo>
                <a:cubicBezTo>
                  <a:pt x="144286" y="452665"/>
                  <a:pt x="99679" y="477336"/>
                  <a:pt x="69578" y="515546"/>
                </a:cubicBezTo>
                <a:cubicBezTo>
                  <a:pt x="48388" y="545640"/>
                  <a:pt x="32189" y="580693"/>
                  <a:pt x="28909" y="617690"/>
                </a:cubicBezTo>
                <a:cubicBezTo>
                  <a:pt x="25862" y="660538"/>
                  <a:pt x="35806" y="707186"/>
                  <a:pt x="67190" y="738225"/>
                </a:cubicBezTo>
                <a:cubicBezTo>
                  <a:pt x="91427" y="761451"/>
                  <a:pt x="117500" y="771227"/>
                  <a:pt x="150951" y="766196"/>
                </a:cubicBezTo>
                <a:cubicBezTo>
                  <a:pt x="179359" y="763663"/>
                  <a:pt x="205218" y="750302"/>
                  <a:pt x="228101" y="733909"/>
                </a:cubicBezTo>
                <a:cubicBezTo>
                  <a:pt x="244069" y="723277"/>
                  <a:pt x="259199" y="711450"/>
                  <a:pt x="273225" y="698356"/>
                </a:cubicBezTo>
                <a:cubicBezTo>
                  <a:pt x="297515" y="674131"/>
                  <a:pt x="322590" y="649835"/>
                  <a:pt x="339378" y="619545"/>
                </a:cubicBezTo>
                <a:cubicBezTo>
                  <a:pt x="338861" y="641844"/>
                  <a:pt x="341713" y="664088"/>
                  <a:pt x="345633" y="686012"/>
                </a:cubicBezTo>
                <a:cubicBezTo>
                  <a:pt x="348841" y="704600"/>
                  <a:pt x="353564" y="723188"/>
                  <a:pt x="363134" y="739599"/>
                </a:cubicBezTo>
                <a:cubicBezTo>
                  <a:pt x="377552" y="763860"/>
                  <a:pt x="393859" y="787264"/>
                  <a:pt x="415298" y="805852"/>
                </a:cubicBezTo>
                <a:cubicBezTo>
                  <a:pt x="437753" y="828507"/>
                  <a:pt x="468620" y="844526"/>
                  <a:pt x="500627" y="846880"/>
                </a:cubicBezTo>
                <a:cubicBezTo>
                  <a:pt x="519322" y="847398"/>
                  <a:pt x="538284" y="845649"/>
                  <a:pt x="555500" y="837818"/>
                </a:cubicBezTo>
                <a:cubicBezTo>
                  <a:pt x="572305" y="830612"/>
                  <a:pt x="589093" y="821746"/>
                  <a:pt x="601426" y="807921"/>
                </a:cubicBezTo>
                <a:cubicBezTo>
                  <a:pt x="615077" y="791777"/>
                  <a:pt x="630778" y="776257"/>
                  <a:pt x="637799" y="755850"/>
                </a:cubicBezTo>
                <a:cubicBezTo>
                  <a:pt x="648510" y="726559"/>
                  <a:pt x="647049" y="694717"/>
                  <a:pt x="641595" y="664463"/>
                </a:cubicBezTo>
                <a:cubicBezTo>
                  <a:pt x="636766" y="632568"/>
                  <a:pt x="624184" y="602224"/>
                  <a:pt x="603493" y="577339"/>
                </a:cubicBezTo>
                <a:cubicBezTo>
                  <a:pt x="619265" y="583119"/>
                  <a:pt x="636160" y="584528"/>
                  <a:pt x="652609" y="587258"/>
                </a:cubicBezTo>
                <a:cubicBezTo>
                  <a:pt x="686791" y="592234"/>
                  <a:pt x="721846" y="594678"/>
                  <a:pt x="756134" y="589470"/>
                </a:cubicBezTo>
                <a:cubicBezTo>
                  <a:pt x="810294" y="584653"/>
                  <a:pt x="871636" y="556878"/>
                  <a:pt x="887301" y="500473"/>
                </a:cubicBezTo>
                <a:cubicBezTo>
                  <a:pt x="895285" y="469773"/>
                  <a:pt x="890010" y="436521"/>
                  <a:pt x="878069" y="40755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8" name="Google Shape;148;p4"/>
          <p:cNvSpPr/>
          <p:nvPr/>
        </p:nvSpPr>
        <p:spPr>
          <a:xfrm>
            <a:off x="514331" y="3762980"/>
            <a:ext cx="445555" cy="423482"/>
          </a:xfrm>
          <a:custGeom>
            <a:avLst/>
            <a:gdLst/>
            <a:ahLst/>
            <a:cxnLst/>
            <a:rect l="l" t="t" r="r" b="b"/>
            <a:pathLst>
              <a:path w="891110" h="846963" extrusionOk="0">
                <a:moveTo>
                  <a:pt x="878069" y="407552"/>
                </a:moveTo>
                <a:cubicBezTo>
                  <a:pt x="856131" y="360226"/>
                  <a:pt x="810045" y="326796"/>
                  <a:pt x="760554" y="312918"/>
                </a:cubicBezTo>
                <a:cubicBezTo>
                  <a:pt x="714272" y="300235"/>
                  <a:pt x="664461" y="309029"/>
                  <a:pt x="619924" y="324584"/>
                </a:cubicBezTo>
                <a:cubicBezTo>
                  <a:pt x="631918" y="306282"/>
                  <a:pt x="641168" y="286142"/>
                  <a:pt x="649437" y="265913"/>
                </a:cubicBezTo>
                <a:cubicBezTo>
                  <a:pt x="664514" y="231324"/>
                  <a:pt x="673460" y="193774"/>
                  <a:pt x="671660" y="155885"/>
                </a:cubicBezTo>
                <a:cubicBezTo>
                  <a:pt x="671090" y="116176"/>
                  <a:pt x="659898" y="75343"/>
                  <a:pt x="631045" y="46766"/>
                </a:cubicBezTo>
                <a:cubicBezTo>
                  <a:pt x="585422" y="3293"/>
                  <a:pt x="551900" y="-4003"/>
                  <a:pt x="490059" y="1670"/>
                </a:cubicBezTo>
                <a:cubicBezTo>
                  <a:pt x="451654" y="7593"/>
                  <a:pt x="422355" y="37312"/>
                  <a:pt x="400043" y="67191"/>
                </a:cubicBezTo>
                <a:cubicBezTo>
                  <a:pt x="378835" y="95644"/>
                  <a:pt x="363455" y="128413"/>
                  <a:pt x="351818" y="161843"/>
                </a:cubicBezTo>
                <a:cubicBezTo>
                  <a:pt x="343085" y="189778"/>
                  <a:pt x="341713" y="219533"/>
                  <a:pt x="343887" y="248574"/>
                </a:cubicBezTo>
                <a:cubicBezTo>
                  <a:pt x="336741" y="236622"/>
                  <a:pt x="328168" y="225580"/>
                  <a:pt x="320256" y="214110"/>
                </a:cubicBezTo>
                <a:cubicBezTo>
                  <a:pt x="310828" y="199018"/>
                  <a:pt x="299298" y="185532"/>
                  <a:pt x="288106" y="171779"/>
                </a:cubicBezTo>
                <a:cubicBezTo>
                  <a:pt x="275435" y="152816"/>
                  <a:pt x="257150" y="138902"/>
                  <a:pt x="237582" y="127646"/>
                </a:cubicBezTo>
                <a:cubicBezTo>
                  <a:pt x="204291" y="110147"/>
                  <a:pt x="165547" y="106097"/>
                  <a:pt x="128514" y="109165"/>
                </a:cubicBezTo>
                <a:cubicBezTo>
                  <a:pt x="93673" y="111413"/>
                  <a:pt x="59259" y="125381"/>
                  <a:pt x="35343" y="151318"/>
                </a:cubicBezTo>
                <a:cubicBezTo>
                  <a:pt x="19642" y="168889"/>
                  <a:pt x="9181" y="191169"/>
                  <a:pt x="3104" y="213824"/>
                </a:cubicBezTo>
                <a:cubicBezTo>
                  <a:pt x="-6377" y="258046"/>
                  <a:pt x="6722" y="305015"/>
                  <a:pt x="30709" y="342548"/>
                </a:cubicBezTo>
                <a:cubicBezTo>
                  <a:pt x="50509" y="371749"/>
                  <a:pt x="79148" y="394119"/>
                  <a:pt x="109338" y="411815"/>
                </a:cubicBezTo>
                <a:cubicBezTo>
                  <a:pt x="134502" y="426032"/>
                  <a:pt x="162589" y="434292"/>
                  <a:pt x="190747" y="440196"/>
                </a:cubicBezTo>
                <a:cubicBezTo>
                  <a:pt x="144286" y="452665"/>
                  <a:pt x="99679" y="477336"/>
                  <a:pt x="69578" y="515546"/>
                </a:cubicBezTo>
                <a:cubicBezTo>
                  <a:pt x="48388" y="545640"/>
                  <a:pt x="32189" y="580693"/>
                  <a:pt x="28909" y="617690"/>
                </a:cubicBezTo>
                <a:cubicBezTo>
                  <a:pt x="25862" y="660538"/>
                  <a:pt x="35806" y="707186"/>
                  <a:pt x="67190" y="738225"/>
                </a:cubicBezTo>
                <a:cubicBezTo>
                  <a:pt x="91427" y="761451"/>
                  <a:pt x="117500" y="771227"/>
                  <a:pt x="150951" y="766196"/>
                </a:cubicBezTo>
                <a:cubicBezTo>
                  <a:pt x="179359" y="763663"/>
                  <a:pt x="205218" y="750302"/>
                  <a:pt x="228101" y="733909"/>
                </a:cubicBezTo>
                <a:cubicBezTo>
                  <a:pt x="244069" y="723277"/>
                  <a:pt x="259199" y="711450"/>
                  <a:pt x="273225" y="698356"/>
                </a:cubicBezTo>
                <a:cubicBezTo>
                  <a:pt x="297515" y="674131"/>
                  <a:pt x="322590" y="649835"/>
                  <a:pt x="339378" y="619545"/>
                </a:cubicBezTo>
                <a:cubicBezTo>
                  <a:pt x="338861" y="641844"/>
                  <a:pt x="341713" y="664088"/>
                  <a:pt x="345633" y="686012"/>
                </a:cubicBezTo>
                <a:cubicBezTo>
                  <a:pt x="348841" y="704600"/>
                  <a:pt x="353564" y="723188"/>
                  <a:pt x="363134" y="739599"/>
                </a:cubicBezTo>
                <a:cubicBezTo>
                  <a:pt x="377552" y="763860"/>
                  <a:pt x="393859" y="787264"/>
                  <a:pt x="415298" y="805852"/>
                </a:cubicBezTo>
                <a:cubicBezTo>
                  <a:pt x="437753" y="828507"/>
                  <a:pt x="468620" y="844526"/>
                  <a:pt x="500627" y="846880"/>
                </a:cubicBezTo>
                <a:cubicBezTo>
                  <a:pt x="519322" y="847398"/>
                  <a:pt x="538284" y="845649"/>
                  <a:pt x="555500" y="837818"/>
                </a:cubicBezTo>
                <a:cubicBezTo>
                  <a:pt x="572305" y="830612"/>
                  <a:pt x="589093" y="821746"/>
                  <a:pt x="601426" y="807921"/>
                </a:cubicBezTo>
                <a:cubicBezTo>
                  <a:pt x="615077" y="791777"/>
                  <a:pt x="630778" y="776257"/>
                  <a:pt x="637799" y="755850"/>
                </a:cubicBezTo>
                <a:cubicBezTo>
                  <a:pt x="648510" y="726559"/>
                  <a:pt x="647049" y="694717"/>
                  <a:pt x="641595" y="664463"/>
                </a:cubicBezTo>
                <a:cubicBezTo>
                  <a:pt x="636766" y="632568"/>
                  <a:pt x="624184" y="602224"/>
                  <a:pt x="603493" y="577339"/>
                </a:cubicBezTo>
                <a:cubicBezTo>
                  <a:pt x="619265" y="583119"/>
                  <a:pt x="636160" y="584528"/>
                  <a:pt x="652609" y="587258"/>
                </a:cubicBezTo>
                <a:cubicBezTo>
                  <a:pt x="686791" y="592234"/>
                  <a:pt x="721846" y="594678"/>
                  <a:pt x="756134" y="589470"/>
                </a:cubicBezTo>
                <a:cubicBezTo>
                  <a:pt x="810294" y="584653"/>
                  <a:pt x="871636" y="556878"/>
                  <a:pt x="887301" y="500473"/>
                </a:cubicBezTo>
                <a:cubicBezTo>
                  <a:pt x="895285" y="469773"/>
                  <a:pt x="890010" y="436521"/>
                  <a:pt x="878069" y="407552"/>
                </a:cubicBezTo>
                <a:close/>
                <a:moveTo>
                  <a:pt x="364489" y="155992"/>
                </a:moveTo>
                <a:cubicBezTo>
                  <a:pt x="386088" y="100888"/>
                  <a:pt x="433048" y="16601"/>
                  <a:pt x="498899" y="12052"/>
                </a:cubicBezTo>
                <a:cubicBezTo>
                  <a:pt x="553129" y="8806"/>
                  <a:pt x="581216" y="15834"/>
                  <a:pt x="621261" y="53402"/>
                </a:cubicBezTo>
                <a:cubicBezTo>
                  <a:pt x="647530" y="78305"/>
                  <a:pt x="658383" y="114428"/>
                  <a:pt x="659809" y="149837"/>
                </a:cubicBezTo>
                <a:cubicBezTo>
                  <a:pt x="663676" y="197217"/>
                  <a:pt x="648189" y="243847"/>
                  <a:pt x="627891" y="286160"/>
                </a:cubicBezTo>
                <a:cubicBezTo>
                  <a:pt x="622544" y="296167"/>
                  <a:pt x="617804" y="306549"/>
                  <a:pt x="611691" y="316111"/>
                </a:cubicBezTo>
                <a:cubicBezTo>
                  <a:pt x="608893" y="320767"/>
                  <a:pt x="597273" y="331613"/>
                  <a:pt x="593477" y="339801"/>
                </a:cubicBezTo>
                <a:cubicBezTo>
                  <a:pt x="587632" y="331684"/>
                  <a:pt x="580325" y="324031"/>
                  <a:pt x="570933" y="316325"/>
                </a:cubicBezTo>
                <a:cubicBezTo>
                  <a:pt x="562379" y="308512"/>
                  <a:pt x="554056" y="299914"/>
                  <a:pt x="543310" y="295115"/>
                </a:cubicBezTo>
                <a:cubicBezTo>
                  <a:pt x="537892" y="293759"/>
                  <a:pt x="529320" y="286124"/>
                  <a:pt x="523688" y="288461"/>
                </a:cubicBezTo>
                <a:cubicBezTo>
                  <a:pt x="517665" y="286749"/>
                  <a:pt x="510304" y="286374"/>
                  <a:pt x="506562" y="286017"/>
                </a:cubicBezTo>
                <a:cubicBezTo>
                  <a:pt x="495548" y="285536"/>
                  <a:pt x="484303" y="284893"/>
                  <a:pt x="473396" y="286606"/>
                </a:cubicBezTo>
                <a:cubicBezTo>
                  <a:pt x="471079" y="287123"/>
                  <a:pt x="466642" y="286142"/>
                  <a:pt x="463826" y="286927"/>
                </a:cubicBezTo>
                <a:cubicBezTo>
                  <a:pt x="445470" y="286249"/>
                  <a:pt x="427131" y="286802"/>
                  <a:pt x="409078" y="290299"/>
                </a:cubicBezTo>
                <a:cubicBezTo>
                  <a:pt x="394090" y="293813"/>
                  <a:pt x="379120" y="298968"/>
                  <a:pt x="364774" y="305640"/>
                </a:cubicBezTo>
                <a:cubicBezTo>
                  <a:pt x="364328" y="303909"/>
                  <a:pt x="363829" y="302215"/>
                  <a:pt x="363669" y="300698"/>
                </a:cubicBezTo>
                <a:cubicBezTo>
                  <a:pt x="360568" y="289835"/>
                  <a:pt x="355756" y="279417"/>
                  <a:pt x="354758" y="268054"/>
                </a:cubicBezTo>
                <a:cubicBezTo>
                  <a:pt x="350071" y="230682"/>
                  <a:pt x="351229" y="191598"/>
                  <a:pt x="364489" y="155992"/>
                </a:cubicBezTo>
                <a:close/>
                <a:moveTo>
                  <a:pt x="584674" y="547370"/>
                </a:moveTo>
                <a:cubicBezTo>
                  <a:pt x="554894" y="590219"/>
                  <a:pt x="504495" y="611482"/>
                  <a:pt x="452937" y="607362"/>
                </a:cubicBezTo>
                <a:cubicBezTo>
                  <a:pt x="424191" y="607023"/>
                  <a:pt x="396247" y="599602"/>
                  <a:pt x="370120" y="587721"/>
                </a:cubicBezTo>
                <a:cubicBezTo>
                  <a:pt x="340697" y="576340"/>
                  <a:pt x="313982" y="557717"/>
                  <a:pt x="295715" y="531708"/>
                </a:cubicBezTo>
                <a:cubicBezTo>
                  <a:pt x="287393" y="519007"/>
                  <a:pt x="283062" y="504290"/>
                  <a:pt x="278304" y="490019"/>
                </a:cubicBezTo>
                <a:cubicBezTo>
                  <a:pt x="274900" y="478710"/>
                  <a:pt x="271888" y="466990"/>
                  <a:pt x="272298" y="455074"/>
                </a:cubicBezTo>
                <a:cubicBezTo>
                  <a:pt x="273153" y="426978"/>
                  <a:pt x="280906" y="398347"/>
                  <a:pt x="296803" y="374996"/>
                </a:cubicBezTo>
                <a:cubicBezTo>
                  <a:pt x="310828" y="355320"/>
                  <a:pt x="328846" y="337999"/>
                  <a:pt x="350071" y="326154"/>
                </a:cubicBezTo>
                <a:cubicBezTo>
                  <a:pt x="398688" y="296292"/>
                  <a:pt x="434492" y="294687"/>
                  <a:pt x="489774" y="297862"/>
                </a:cubicBezTo>
                <a:cubicBezTo>
                  <a:pt x="501875" y="298576"/>
                  <a:pt x="514047" y="298558"/>
                  <a:pt x="526094" y="300056"/>
                </a:cubicBezTo>
                <a:cubicBezTo>
                  <a:pt x="532456" y="303214"/>
                  <a:pt x="539193" y="305658"/>
                  <a:pt x="545181" y="309493"/>
                </a:cubicBezTo>
                <a:cubicBezTo>
                  <a:pt x="554288" y="316164"/>
                  <a:pt x="562183" y="324335"/>
                  <a:pt x="570541" y="331862"/>
                </a:cubicBezTo>
                <a:cubicBezTo>
                  <a:pt x="592283" y="349362"/>
                  <a:pt x="599465" y="377137"/>
                  <a:pt x="604242" y="403431"/>
                </a:cubicBezTo>
                <a:cubicBezTo>
                  <a:pt x="606683" y="414830"/>
                  <a:pt x="607824" y="427299"/>
                  <a:pt x="608572" y="439090"/>
                </a:cubicBezTo>
                <a:cubicBezTo>
                  <a:pt x="610639" y="471985"/>
                  <a:pt x="602727" y="519168"/>
                  <a:pt x="584674" y="547370"/>
                </a:cubicBezTo>
                <a:close/>
                <a:moveTo>
                  <a:pt x="94938" y="388857"/>
                </a:moveTo>
                <a:cubicBezTo>
                  <a:pt x="71877" y="372588"/>
                  <a:pt x="49885" y="353072"/>
                  <a:pt x="35753" y="328348"/>
                </a:cubicBezTo>
                <a:cubicBezTo>
                  <a:pt x="12032" y="286802"/>
                  <a:pt x="1553" y="233090"/>
                  <a:pt x="24650" y="189082"/>
                </a:cubicBezTo>
                <a:cubicBezTo>
                  <a:pt x="42596" y="146983"/>
                  <a:pt x="86295" y="122812"/>
                  <a:pt x="130831" y="120689"/>
                </a:cubicBezTo>
                <a:cubicBezTo>
                  <a:pt x="161448" y="118210"/>
                  <a:pt x="193705" y="121206"/>
                  <a:pt x="222362" y="133230"/>
                </a:cubicBezTo>
                <a:cubicBezTo>
                  <a:pt x="236352" y="139313"/>
                  <a:pt x="248738" y="148143"/>
                  <a:pt x="260660" y="157865"/>
                </a:cubicBezTo>
                <a:cubicBezTo>
                  <a:pt x="271549" y="167391"/>
                  <a:pt x="278928" y="180003"/>
                  <a:pt x="288533" y="190706"/>
                </a:cubicBezTo>
                <a:cubicBezTo>
                  <a:pt x="297979" y="201516"/>
                  <a:pt x="305286" y="212683"/>
                  <a:pt x="313430" y="224688"/>
                </a:cubicBezTo>
                <a:cubicBezTo>
                  <a:pt x="320968" y="235409"/>
                  <a:pt x="329077" y="245809"/>
                  <a:pt x="335404" y="257333"/>
                </a:cubicBezTo>
                <a:cubicBezTo>
                  <a:pt x="342800" y="272906"/>
                  <a:pt x="348093" y="289353"/>
                  <a:pt x="352851" y="305961"/>
                </a:cubicBezTo>
                <a:cubicBezTo>
                  <a:pt x="353119" y="307477"/>
                  <a:pt x="353386" y="309332"/>
                  <a:pt x="353885" y="311063"/>
                </a:cubicBezTo>
                <a:cubicBezTo>
                  <a:pt x="318830" y="329775"/>
                  <a:pt x="288694" y="358032"/>
                  <a:pt x="273421" y="394583"/>
                </a:cubicBezTo>
                <a:cubicBezTo>
                  <a:pt x="268645" y="406677"/>
                  <a:pt x="264938" y="419379"/>
                  <a:pt x="262835" y="432294"/>
                </a:cubicBezTo>
                <a:cubicBezTo>
                  <a:pt x="261035" y="431866"/>
                  <a:pt x="259039" y="431973"/>
                  <a:pt x="257203" y="431990"/>
                </a:cubicBezTo>
                <a:cubicBezTo>
                  <a:pt x="246742" y="431776"/>
                  <a:pt x="236316" y="433596"/>
                  <a:pt x="225855" y="432775"/>
                </a:cubicBezTo>
                <a:cubicBezTo>
                  <a:pt x="179608" y="429422"/>
                  <a:pt x="133094" y="415793"/>
                  <a:pt x="94938" y="388857"/>
                </a:cubicBezTo>
                <a:close/>
                <a:moveTo>
                  <a:pt x="326244" y="619153"/>
                </a:moveTo>
                <a:cubicBezTo>
                  <a:pt x="314375" y="639239"/>
                  <a:pt x="298460" y="656221"/>
                  <a:pt x="282207" y="672758"/>
                </a:cubicBezTo>
                <a:cubicBezTo>
                  <a:pt x="262211" y="694771"/>
                  <a:pt x="238758" y="713287"/>
                  <a:pt x="213897" y="729467"/>
                </a:cubicBezTo>
                <a:cubicBezTo>
                  <a:pt x="200923" y="738154"/>
                  <a:pt x="187022" y="745646"/>
                  <a:pt x="172052" y="750213"/>
                </a:cubicBezTo>
                <a:cubicBezTo>
                  <a:pt x="154480" y="754869"/>
                  <a:pt x="135749" y="757295"/>
                  <a:pt x="117696" y="754352"/>
                </a:cubicBezTo>
                <a:cubicBezTo>
                  <a:pt x="78899" y="744540"/>
                  <a:pt x="52220" y="708720"/>
                  <a:pt x="44147" y="670689"/>
                </a:cubicBezTo>
                <a:cubicBezTo>
                  <a:pt x="39068" y="646196"/>
                  <a:pt x="38284" y="620366"/>
                  <a:pt x="44307" y="595963"/>
                </a:cubicBezTo>
                <a:cubicBezTo>
                  <a:pt x="51632" y="567724"/>
                  <a:pt x="64820" y="540485"/>
                  <a:pt x="82944" y="517580"/>
                </a:cubicBezTo>
                <a:cubicBezTo>
                  <a:pt x="107787" y="488289"/>
                  <a:pt x="141702" y="469077"/>
                  <a:pt x="177470" y="456215"/>
                </a:cubicBezTo>
                <a:cubicBezTo>
                  <a:pt x="195648" y="450150"/>
                  <a:pt x="214627" y="446547"/>
                  <a:pt x="233697" y="444852"/>
                </a:cubicBezTo>
                <a:cubicBezTo>
                  <a:pt x="240558" y="444620"/>
                  <a:pt x="253265" y="446796"/>
                  <a:pt x="261356" y="444584"/>
                </a:cubicBezTo>
                <a:cubicBezTo>
                  <a:pt x="260090" y="460818"/>
                  <a:pt x="261605" y="477158"/>
                  <a:pt x="267094" y="492784"/>
                </a:cubicBezTo>
                <a:cubicBezTo>
                  <a:pt x="273706" y="514262"/>
                  <a:pt x="281351" y="536257"/>
                  <a:pt x="297640" y="552437"/>
                </a:cubicBezTo>
                <a:cubicBezTo>
                  <a:pt x="310186" y="566957"/>
                  <a:pt x="325477" y="578445"/>
                  <a:pt x="342176" y="587525"/>
                </a:cubicBezTo>
                <a:cubicBezTo>
                  <a:pt x="337257" y="598282"/>
                  <a:pt x="332428" y="609092"/>
                  <a:pt x="326244" y="619153"/>
                </a:cubicBezTo>
                <a:close/>
                <a:moveTo>
                  <a:pt x="625414" y="644787"/>
                </a:moveTo>
                <a:cubicBezTo>
                  <a:pt x="634235" y="680839"/>
                  <a:pt x="639653" y="720262"/>
                  <a:pt x="625360" y="755654"/>
                </a:cubicBezTo>
                <a:cubicBezTo>
                  <a:pt x="617162" y="774331"/>
                  <a:pt x="602299" y="789173"/>
                  <a:pt x="588808" y="804193"/>
                </a:cubicBezTo>
                <a:cubicBezTo>
                  <a:pt x="566816" y="823298"/>
                  <a:pt x="537749" y="835749"/>
                  <a:pt x="508397" y="835196"/>
                </a:cubicBezTo>
                <a:cubicBezTo>
                  <a:pt x="493427" y="836070"/>
                  <a:pt x="478832" y="831771"/>
                  <a:pt x="465216" y="825902"/>
                </a:cubicBezTo>
                <a:cubicBezTo>
                  <a:pt x="447751" y="818678"/>
                  <a:pt x="432602" y="807404"/>
                  <a:pt x="419593" y="793775"/>
                </a:cubicBezTo>
                <a:cubicBezTo>
                  <a:pt x="409595" y="784695"/>
                  <a:pt x="400256" y="774848"/>
                  <a:pt x="392789" y="763538"/>
                </a:cubicBezTo>
                <a:cubicBezTo>
                  <a:pt x="382880" y="749000"/>
                  <a:pt x="372170" y="734693"/>
                  <a:pt x="365843" y="718121"/>
                </a:cubicBezTo>
                <a:cubicBezTo>
                  <a:pt x="355186" y="685263"/>
                  <a:pt x="350410" y="650335"/>
                  <a:pt x="351265" y="615603"/>
                </a:cubicBezTo>
                <a:cubicBezTo>
                  <a:pt x="351889" y="608236"/>
                  <a:pt x="353457" y="600993"/>
                  <a:pt x="354402" y="593644"/>
                </a:cubicBezTo>
                <a:cubicBezTo>
                  <a:pt x="358162" y="595374"/>
                  <a:pt x="361958" y="597015"/>
                  <a:pt x="365807" y="598549"/>
                </a:cubicBezTo>
                <a:cubicBezTo>
                  <a:pt x="398260" y="613766"/>
                  <a:pt x="433850" y="620295"/>
                  <a:pt x="469582" y="619349"/>
                </a:cubicBezTo>
                <a:cubicBezTo>
                  <a:pt x="512193" y="619224"/>
                  <a:pt x="554252" y="600280"/>
                  <a:pt x="582678" y="568652"/>
                </a:cubicBezTo>
                <a:cubicBezTo>
                  <a:pt x="583087" y="569865"/>
                  <a:pt x="583782" y="571042"/>
                  <a:pt x="584763" y="572059"/>
                </a:cubicBezTo>
                <a:cubicBezTo>
                  <a:pt x="602156" y="593876"/>
                  <a:pt x="619051" y="616994"/>
                  <a:pt x="625414" y="644787"/>
                </a:cubicBezTo>
                <a:close/>
                <a:moveTo>
                  <a:pt x="776005" y="574895"/>
                </a:moveTo>
                <a:cubicBezTo>
                  <a:pt x="724804" y="584849"/>
                  <a:pt x="672587" y="580158"/>
                  <a:pt x="621671" y="570400"/>
                </a:cubicBezTo>
                <a:cubicBezTo>
                  <a:pt x="611263" y="568545"/>
                  <a:pt x="600339" y="562979"/>
                  <a:pt x="589735" y="560143"/>
                </a:cubicBezTo>
                <a:cubicBezTo>
                  <a:pt x="592087" y="557075"/>
                  <a:pt x="594333" y="553935"/>
                  <a:pt x="596436" y="550671"/>
                </a:cubicBezTo>
                <a:cubicBezTo>
                  <a:pt x="610319" y="527641"/>
                  <a:pt x="615237" y="500473"/>
                  <a:pt x="619265" y="474232"/>
                </a:cubicBezTo>
                <a:cubicBezTo>
                  <a:pt x="622455" y="447421"/>
                  <a:pt x="619853" y="420092"/>
                  <a:pt x="614132" y="393798"/>
                </a:cubicBezTo>
                <a:cubicBezTo>
                  <a:pt x="610907" y="376316"/>
                  <a:pt x="606630" y="362117"/>
                  <a:pt x="599572" y="349433"/>
                </a:cubicBezTo>
                <a:cubicBezTo>
                  <a:pt x="600250" y="349237"/>
                  <a:pt x="600909" y="348934"/>
                  <a:pt x="601497" y="348470"/>
                </a:cubicBezTo>
                <a:cubicBezTo>
                  <a:pt x="628408" y="325726"/>
                  <a:pt x="698197" y="315719"/>
                  <a:pt x="732984" y="319393"/>
                </a:cubicBezTo>
                <a:cubicBezTo>
                  <a:pt x="802150" y="327938"/>
                  <a:pt x="871351" y="380473"/>
                  <a:pt x="878230" y="453254"/>
                </a:cubicBezTo>
                <a:cubicBezTo>
                  <a:pt x="888495" y="522414"/>
                  <a:pt x="838167" y="561748"/>
                  <a:pt x="776005" y="57489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49" name="Google Shape;149;p4"/>
          <p:cNvSpPr/>
          <p:nvPr/>
        </p:nvSpPr>
        <p:spPr>
          <a:xfrm>
            <a:off x="650460" y="3911318"/>
            <a:ext cx="168314" cy="155595"/>
          </a:xfrm>
          <a:custGeom>
            <a:avLst/>
            <a:gdLst/>
            <a:ahLst/>
            <a:cxnLst/>
            <a:rect l="l" t="t" r="r" b="b"/>
            <a:pathLst>
              <a:path w="336627" h="311190" extrusionOk="0">
                <a:moveTo>
                  <a:pt x="336312" y="142416"/>
                </a:moveTo>
                <a:cubicBezTo>
                  <a:pt x="338361" y="175310"/>
                  <a:pt x="330449" y="222493"/>
                  <a:pt x="312395" y="250696"/>
                </a:cubicBezTo>
                <a:cubicBezTo>
                  <a:pt x="282633" y="293544"/>
                  <a:pt x="232216" y="314808"/>
                  <a:pt x="180676" y="310687"/>
                </a:cubicBezTo>
                <a:cubicBezTo>
                  <a:pt x="151930" y="310348"/>
                  <a:pt x="123986" y="302927"/>
                  <a:pt x="97860" y="291029"/>
                </a:cubicBezTo>
                <a:cubicBezTo>
                  <a:pt x="68419" y="279648"/>
                  <a:pt x="41722" y="261024"/>
                  <a:pt x="23455" y="235016"/>
                </a:cubicBezTo>
                <a:cubicBezTo>
                  <a:pt x="15132" y="222315"/>
                  <a:pt x="10802" y="207598"/>
                  <a:pt x="6043" y="193309"/>
                </a:cubicBezTo>
                <a:cubicBezTo>
                  <a:pt x="2639" y="181982"/>
                  <a:pt x="-372" y="170280"/>
                  <a:pt x="38" y="158363"/>
                </a:cubicBezTo>
                <a:cubicBezTo>
                  <a:pt x="875" y="130268"/>
                  <a:pt x="8645" y="101637"/>
                  <a:pt x="24542" y="78286"/>
                </a:cubicBezTo>
                <a:cubicBezTo>
                  <a:pt x="38568" y="58610"/>
                  <a:pt x="56585" y="41289"/>
                  <a:pt x="77811" y="29444"/>
                </a:cubicBezTo>
                <a:cubicBezTo>
                  <a:pt x="126428" y="-418"/>
                  <a:pt x="162213" y="-2023"/>
                  <a:pt x="217513" y="1152"/>
                </a:cubicBezTo>
                <a:cubicBezTo>
                  <a:pt x="229614" y="1865"/>
                  <a:pt x="241786" y="1830"/>
                  <a:pt x="253834" y="3346"/>
                </a:cubicBezTo>
                <a:cubicBezTo>
                  <a:pt x="260196" y="6503"/>
                  <a:pt x="266933" y="8947"/>
                  <a:pt x="272921" y="12783"/>
                </a:cubicBezTo>
                <a:cubicBezTo>
                  <a:pt x="282027" y="19472"/>
                  <a:pt x="289922" y="27624"/>
                  <a:pt x="298298" y="35170"/>
                </a:cubicBezTo>
                <a:cubicBezTo>
                  <a:pt x="320023" y="52670"/>
                  <a:pt x="327205" y="80444"/>
                  <a:pt x="331999" y="106738"/>
                </a:cubicBezTo>
                <a:cubicBezTo>
                  <a:pt x="334423" y="118155"/>
                  <a:pt x="335563" y="130624"/>
                  <a:pt x="336312" y="142416"/>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0" name="Google Shape;150;p4"/>
          <p:cNvSpPr/>
          <p:nvPr/>
        </p:nvSpPr>
        <p:spPr>
          <a:xfrm>
            <a:off x="690460" y="3768670"/>
            <a:ext cx="154070" cy="164193"/>
          </a:xfrm>
          <a:custGeom>
            <a:avLst/>
            <a:gdLst/>
            <a:ahLst/>
            <a:cxnLst/>
            <a:rect l="l" t="t" r="r" b="b"/>
            <a:pathLst>
              <a:path w="308141" h="328385" extrusionOk="0">
                <a:moveTo>
                  <a:pt x="307551" y="138458"/>
                </a:moveTo>
                <a:cubicBezTo>
                  <a:pt x="311401" y="185837"/>
                  <a:pt x="295914" y="232485"/>
                  <a:pt x="275633" y="274781"/>
                </a:cubicBezTo>
                <a:cubicBezTo>
                  <a:pt x="270286" y="284788"/>
                  <a:pt x="265546" y="295152"/>
                  <a:pt x="259433" y="304732"/>
                </a:cubicBezTo>
                <a:cubicBezTo>
                  <a:pt x="256635" y="309387"/>
                  <a:pt x="245051" y="320198"/>
                  <a:pt x="241237" y="328386"/>
                </a:cubicBezTo>
                <a:cubicBezTo>
                  <a:pt x="235410" y="320269"/>
                  <a:pt x="228067" y="312652"/>
                  <a:pt x="218675" y="304963"/>
                </a:cubicBezTo>
                <a:cubicBezTo>
                  <a:pt x="210121" y="297132"/>
                  <a:pt x="201780" y="288552"/>
                  <a:pt x="191052" y="283753"/>
                </a:cubicBezTo>
                <a:cubicBezTo>
                  <a:pt x="185616" y="282380"/>
                  <a:pt x="177044" y="274745"/>
                  <a:pt x="171413" y="277100"/>
                </a:cubicBezTo>
                <a:cubicBezTo>
                  <a:pt x="165407" y="275405"/>
                  <a:pt x="158029" y="275012"/>
                  <a:pt x="154286" y="274674"/>
                </a:cubicBezTo>
                <a:cubicBezTo>
                  <a:pt x="143272" y="274192"/>
                  <a:pt x="132027" y="273550"/>
                  <a:pt x="121120" y="275262"/>
                </a:cubicBezTo>
                <a:cubicBezTo>
                  <a:pt x="118803" y="275780"/>
                  <a:pt x="114330" y="274781"/>
                  <a:pt x="111514" y="275565"/>
                </a:cubicBezTo>
                <a:cubicBezTo>
                  <a:pt x="93158" y="274888"/>
                  <a:pt x="74838" y="275458"/>
                  <a:pt x="56820" y="278955"/>
                </a:cubicBezTo>
                <a:cubicBezTo>
                  <a:pt x="41832" y="282469"/>
                  <a:pt x="26862" y="287607"/>
                  <a:pt x="12498" y="294278"/>
                </a:cubicBezTo>
                <a:cubicBezTo>
                  <a:pt x="12053" y="292566"/>
                  <a:pt x="11554" y="290871"/>
                  <a:pt x="11393" y="289355"/>
                </a:cubicBezTo>
                <a:cubicBezTo>
                  <a:pt x="8292" y="278473"/>
                  <a:pt x="3480" y="268073"/>
                  <a:pt x="2482" y="256710"/>
                </a:cubicBezTo>
                <a:cubicBezTo>
                  <a:pt x="-2169" y="219320"/>
                  <a:pt x="-1011" y="180254"/>
                  <a:pt x="12249" y="144648"/>
                </a:cubicBezTo>
                <a:cubicBezTo>
                  <a:pt x="33848" y="89545"/>
                  <a:pt x="80808" y="5257"/>
                  <a:pt x="146658" y="708"/>
                </a:cubicBezTo>
                <a:cubicBezTo>
                  <a:pt x="200889" y="-2556"/>
                  <a:pt x="228976" y="4508"/>
                  <a:pt x="269039" y="42058"/>
                </a:cubicBezTo>
                <a:cubicBezTo>
                  <a:pt x="295272" y="66943"/>
                  <a:pt x="306125" y="103066"/>
                  <a:pt x="307551" y="138458"/>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1" name="Google Shape;151;p4"/>
          <p:cNvSpPr/>
          <p:nvPr/>
        </p:nvSpPr>
        <p:spPr>
          <a:xfrm>
            <a:off x="809225" y="3922309"/>
            <a:ext cx="144888" cy="130885"/>
          </a:xfrm>
          <a:custGeom>
            <a:avLst/>
            <a:gdLst/>
            <a:ahLst/>
            <a:cxnLst/>
            <a:rect l="l" t="t" r="r" b="b"/>
            <a:pathLst>
              <a:path w="289776" h="261770" extrusionOk="0">
                <a:moveTo>
                  <a:pt x="288441" y="134579"/>
                </a:moveTo>
                <a:cubicBezTo>
                  <a:pt x="298706" y="203757"/>
                  <a:pt x="248379" y="243091"/>
                  <a:pt x="186217" y="256238"/>
                </a:cubicBezTo>
                <a:cubicBezTo>
                  <a:pt x="134998" y="266192"/>
                  <a:pt x="82799" y="261501"/>
                  <a:pt x="31883" y="251743"/>
                </a:cubicBezTo>
                <a:cubicBezTo>
                  <a:pt x="21493" y="249888"/>
                  <a:pt x="10568" y="244322"/>
                  <a:pt x="0" y="241468"/>
                </a:cubicBezTo>
                <a:cubicBezTo>
                  <a:pt x="2335" y="238418"/>
                  <a:pt x="4562" y="235260"/>
                  <a:pt x="6665" y="232014"/>
                </a:cubicBezTo>
                <a:cubicBezTo>
                  <a:pt x="20548" y="208984"/>
                  <a:pt x="25467" y="181816"/>
                  <a:pt x="29495" y="155575"/>
                </a:cubicBezTo>
                <a:cubicBezTo>
                  <a:pt x="32685" y="128764"/>
                  <a:pt x="30083" y="101435"/>
                  <a:pt x="24362" y="75141"/>
                </a:cubicBezTo>
                <a:cubicBezTo>
                  <a:pt x="21136" y="57659"/>
                  <a:pt x="16895" y="43460"/>
                  <a:pt x="9820" y="30776"/>
                </a:cubicBezTo>
                <a:cubicBezTo>
                  <a:pt x="10497" y="30598"/>
                  <a:pt x="11138" y="30277"/>
                  <a:pt x="11709" y="29813"/>
                </a:cubicBezTo>
                <a:cubicBezTo>
                  <a:pt x="38619" y="7087"/>
                  <a:pt x="108408" y="-2921"/>
                  <a:pt x="143196" y="736"/>
                </a:cubicBezTo>
                <a:cubicBezTo>
                  <a:pt x="212361" y="9281"/>
                  <a:pt x="281562" y="61816"/>
                  <a:pt x="288441" y="134579"/>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2" name="Google Shape;152;p4"/>
          <p:cNvSpPr/>
          <p:nvPr/>
        </p:nvSpPr>
        <p:spPr>
          <a:xfrm>
            <a:off x="689915" y="4047315"/>
            <a:ext cx="141500" cy="133311"/>
          </a:xfrm>
          <a:custGeom>
            <a:avLst/>
            <a:gdLst/>
            <a:ahLst/>
            <a:cxnLst/>
            <a:rect l="l" t="t" r="r" b="b"/>
            <a:pathLst>
              <a:path w="283000" h="266621" extrusionOk="0">
                <a:moveTo>
                  <a:pt x="274246" y="76117"/>
                </a:moveTo>
                <a:cubicBezTo>
                  <a:pt x="283067" y="112187"/>
                  <a:pt x="288485" y="151592"/>
                  <a:pt x="274192" y="186984"/>
                </a:cubicBezTo>
                <a:cubicBezTo>
                  <a:pt x="265994" y="205679"/>
                  <a:pt x="251113" y="220521"/>
                  <a:pt x="237640" y="235505"/>
                </a:cubicBezTo>
                <a:cubicBezTo>
                  <a:pt x="215666" y="254610"/>
                  <a:pt x="186582" y="267062"/>
                  <a:pt x="157230" y="266509"/>
                </a:cubicBezTo>
                <a:cubicBezTo>
                  <a:pt x="142260" y="267383"/>
                  <a:pt x="127664" y="263101"/>
                  <a:pt x="114048" y="257215"/>
                </a:cubicBezTo>
                <a:cubicBezTo>
                  <a:pt x="96583" y="249990"/>
                  <a:pt x="81435" y="238716"/>
                  <a:pt x="68425" y="225087"/>
                </a:cubicBezTo>
                <a:cubicBezTo>
                  <a:pt x="58409" y="216025"/>
                  <a:pt x="49089" y="206161"/>
                  <a:pt x="41621" y="194851"/>
                </a:cubicBezTo>
                <a:cubicBezTo>
                  <a:pt x="31695" y="180312"/>
                  <a:pt x="21002" y="166006"/>
                  <a:pt x="14675" y="149434"/>
                </a:cubicBezTo>
                <a:cubicBezTo>
                  <a:pt x="4018" y="116575"/>
                  <a:pt x="-758" y="81647"/>
                  <a:pt x="97" y="46933"/>
                </a:cubicBezTo>
                <a:cubicBezTo>
                  <a:pt x="721" y="39566"/>
                  <a:pt x="2289" y="32324"/>
                  <a:pt x="3234" y="24992"/>
                </a:cubicBezTo>
                <a:cubicBezTo>
                  <a:pt x="6994" y="26722"/>
                  <a:pt x="10790" y="28345"/>
                  <a:pt x="14640" y="29880"/>
                </a:cubicBezTo>
                <a:cubicBezTo>
                  <a:pt x="47093" y="45078"/>
                  <a:pt x="82664" y="51625"/>
                  <a:pt x="118414" y="50679"/>
                </a:cubicBezTo>
                <a:cubicBezTo>
                  <a:pt x="161026" y="50555"/>
                  <a:pt x="203084" y="31628"/>
                  <a:pt x="231510" y="0"/>
                </a:cubicBezTo>
                <a:cubicBezTo>
                  <a:pt x="231920" y="1213"/>
                  <a:pt x="232615" y="2373"/>
                  <a:pt x="233613" y="3389"/>
                </a:cubicBezTo>
                <a:cubicBezTo>
                  <a:pt x="250989" y="25206"/>
                  <a:pt x="267884" y="48325"/>
                  <a:pt x="274246" y="76117"/>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3" name="Google Shape;153;p4"/>
          <p:cNvSpPr/>
          <p:nvPr/>
        </p:nvSpPr>
        <p:spPr>
          <a:xfrm>
            <a:off x="534366" y="3985299"/>
            <a:ext cx="151052" cy="155507"/>
          </a:xfrm>
          <a:custGeom>
            <a:avLst/>
            <a:gdLst/>
            <a:ahLst/>
            <a:cxnLst/>
            <a:rect l="l" t="t" r="r" b="b"/>
            <a:pathLst>
              <a:path w="302104" h="311015" extrusionOk="0">
                <a:moveTo>
                  <a:pt x="302105" y="142905"/>
                </a:moveTo>
                <a:cubicBezTo>
                  <a:pt x="297204" y="153626"/>
                  <a:pt x="292356" y="164454"/>
                  <a:pt x="286172" y="174515"/>
                </a:cubicBezTo>
                <a:cubicBezTo>
                  <a:pt x="274303" y="194601"/>
                  <a:pt x="258388" y="211584"/>
                  <a:pt x="242135" y="228120"/>
                </a:cubicBezTo>
                <a:cubicBezTo>
                  <a:pt x="222139" y="250133"/>
                  <a:pt x="198686" y="268649"/>
                  <a:pt x="173825" y="284847"/>
                </a:cubicBezTo>
                <a:cubicBezTo>
                  <a:pt x="160833" y="293534"/>
                  <a:pt x="146950" y="301008"/>
                  <a:pt x="131980" y="305593"/>
                </a:cubicBezTo>
                <a:cubicBezTo>
                  <a:pt x="114408" y="310249"/>
                  <a:pt x="95678" y="312675"/>
                  <a:pt x="77625" y="309731"/>
                </a:cubicBezTo>
                <a:cubicBezTo>
                  <a:pt x="38827" y="299920"/>
                  <a:pt x="12166" y="264100"/>
                  <a:pt x="4093" y="226068"/>
                </a:cubicBezTo>
                <a:cubicBezTo>
                  <a:pt x="-1004" y="201576"/>
                  <a:pt x="-1770" y="175728"/>
                  <a:pt x="4254" y="151343"/>
                </a:cubicBezTo>
                <a:cubicBezTo>
                  <a:pt x="11578" y="123122"/>
                  <a:pt x="24766" y="95865"/>
                  <a:pt x="42873" y="72960"/>
                </a:cubicBezTo>
                <a:cubicBezTo>
                  <a:pt x="67716" y="43669"/>
                  <a:pt x="101630" y="24457"/>
                  <a:pt x="137398" y="11595"/>
                </a:cubicBezTo>
                <a:cubicBezTo>
                  <a:pt x="155576" y="5530"/>
                  <a:pt x="174574" y="1927"/>
                  <a:pt x="193625" y="232"/>
                </a:cubicBezTo>
                <a:cubicBezTo>
                  <a:pt x="200468" y="0"/>
                  <a:pt x="213193" y="2194"/>
                  <a:pt x="221284" y="0"/>
                </a:cubicBezTo>
                <a:cubicBezTo>
                  <a:pt x="220001" y="16215"/>
                  <a:pt x="221551" y="32555"/>
                  <a:pt x="227040" y="48182"/>
                </a:cubicBezTo>
                <a:cubicBezTo>
                  <a:pt x="233652" y="69660"/>
                  <a:pt x="241298" y="91655"/>
                  <a:pt x="257586" y="107834"/>
                </a:cubicBezTo>
                <a:cubicBezTo>
                  <a:pt x="270097" y="122355"/>
                  <a:pt x="285388" y="133825"/>
                  <a:pt x="302105" y="142905"/>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4" name="Google Shape;154;p4"/>
          <p:cNvSpPr/>
          <p:nvPr/>
        </p:nvSpPr>
        <p:spPr>
          <a:xfrm>
            <a:off x="520201" y="3822934"/>
            <a:ext cx="171072" cy="156557"/>
          </a:xfrm>
          <a:custGeom>
            <a:avLst/>
            <a:gdLst/>
            <a:ahLst/>
            <a:cxnLst/>
            <a:rect l="l" t="t" r="r" b="b"/>
            <a:pathLst>
              <a:path w="342143" h="313115" extrusionOk="0">
                <a:moveTo>
                  <a:pt x="341110" y="186069"/>
                </a:moveTo>
                <a:cubicBezTo>
                  <a:pt x="341377" y="187586"/>
                  <a:pt x="341627" y="189459"/>
                  <a:pt x="342144" y="191171"/>
                </a:cubicBezTo>
                <a:cubicBezTo>
                  <a:pt x="307071" y="209866"/>
                  <a:pt x="276970" y="238140"/>
                  <a:pt x="261679" y="274709"/>
                </a:cubicBezTo>
                <a:cubicBezTo>
                  <a:pt x="256903" y="286804"/>
                  <a:pt x="253178" y="299505"/>
                  <a:pt x="251093" y="312402"/>
                </a:cubicBezTo>
                <a:cubicBezTo>
                  <a:pt x="249293" y="311974"/>
                  <a:pt x="247297" y="312099"/>
                  <a:pt x="245480" y="312117"/>
                </a:cubicBezTo>
                <a:cubicBezTo>
                  <a:pt x="235001" y="311903"/>
                  <a:pt x="224575" y="313722"/>
                  <a:pt x="214132" y="312902"/>
                </a:cubicBezTo>
                <a:cubicBezTo>
                  <a:pt x="167849" y="309512"/>
                  <a:pt x="121353" y="295884"/>
                  <a:pt x="83197" y="268965"/>
                </a:cubicBezTo>
                <a:cubicBezTo>
                  <a:pt x="60136" y="252679"/>
                  <a:pt x="38144" y="233181"/>
                  <a:pt x="24012" y="208457"/>
                </a:cubicBezTo>
                <a:cubicBezTo>
                  <a:pt x="291" y="166911"/>
                  <a:pt x="-10188" y="113199"/>
                  <a:pt x="12909" y="69191"/>
                </a:cubicBezTo>
                <a:cubicBezTo>
                  <a:pt x="30855" y="27092"/>
                  <a:pt x="74553" y="2938"/>
                  <a:pt x="119089" y="798"/>
                </a:cubicBezTo>
                <a:cubicBezTo>
                  <a:pt x="149707" y="-1664"/>
                  <a:pt x="181964" y="1315"/>
                  <a:pt x="210621" y="13338"/>
                </a:cubicBezTo>
                <a:cubicBezTo>
                  <a:pt x="224611" y="19421"/>
                  <a:pt x="236979" y="28251"/>
                  <a:pt x="248919" y="37973"/>
                </a:cubicBezTo>
                <a:cubicBezTo>
                  <a:pt x="259826" y="47481"/>
                  <a:pt x="267186" y="60093"/>
                  <a:pt x="276792" y="70814"/>
                </a:cubicBezTo>
                <a:cubicBezTo>
                  <a:pt x="286237" y="81624"/>
                  <a:pt x="293544" y="92791"/>
                  <a:pt x="301689" y="104797"/>
                </a:cubicBezTo>
                <a:cubicBezTo>
                  <a:pt x="309227" y="115518"/>
                  <a:pt x="317318" y="125935"/>
                  <a:pt x="323663" y="137441"/>
                </a:cubicBezTo>
                <a:cubicBezTo>
                  <a:pt x="331059" y="153014"/>
                  <a:pt x="336352" y="169462"/>
                  <a:pt x="341110" y="186069"/>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5" name="Google Shape;155;p4"/>
          <p:cNvSpPr/>
          <p:nvPr/>
        </p:nvSpPr>
        <p:spPr>
          <a:xfrm rot="1209253">
            <a:off x="1115" y="-197157"/>
            <a:ext cx="1300410" cy="1804259"/>
          </a:xfrm>
          <a:custGeom>
            <a:avLst/>
            <a:gdLst/>
            <a:ahLst/>
            <a:cxnLst/>
            <a:rect l="l" t="t" r="r" b="b"/>
            <a:pathLst>
              <a:path w="2597414" h="3609963" extrusionOk="0">
                <a:moveTo>
                  <a:pt x="2581008" y="1184923"/>
                </a:moveTo>
                <a:cubicBezTo>
                  <a:pt x="2554799" y="1027164"/>
                  <a:pt x="2495017" y="873593"/>
                  <a:pt x="2395886" y="747170"/>
                </a:cubicBezTo>
                <a:cubicBezTo>
                  <a:pt x="2373431" y="719156"/>
                  <a:pt x="2345923" y="695763"/>
                  <a:pt x="2317404" y="674103"/>
                </a:cubicBezTo>
                <a:cubicBezTo>
                  <a:pt x="2294155" y="655186"/>
                  <a:pt x="2269174" y="639086"/>
                  <a:pt x="2242676" y="625512"/>
                </a:cubicBezTo>
                <a:cubicBezTo>
                  <a:pt x="2236033" y="559087"/>
                  <a:pt x="2221016" y="493601"/>
                  <a:pt x="2197406" y="430931"/>
                </a:cubicBezTo>
                <a:cubicBezTo>
                  <a:pt x="2186576" y="398874"/>
                  <a:pt x="2174735" y="366745"/>
                  <a:pt x="2156035" y="338298"/>
                </a:cubicBezTo>
                <a:cubicBezTo>
                  <a:pt x="2127516" y="296782"/>
                  <a:pt x="2095892" y="256567"/>
                  <a:pt x="2058203" y="222921"/>
                </a:cubicBezTo>
                <a:cubicBezTo>
                  <a:pt x="2018060" y="191803"/>
                  <a:pt x="1976905" y="161623"/>
                  <a:pt x="1934379" y="133825"/>
                </a:cubicBezTo>
                <a:cubicBezTo>
                  <a:pt x="1876691" y="102346"/>
                  <a:pt x="1817125" y="72744"/>
                  <a:pt x="1754816" y="51589"/>
                </a:cubicBezTo>
                <a:cubicBezTo>
                  <a:pt x="1691640" y="32239"/>
                  <a:pt x="1626732" y="19171"/>
                  <a:pt x="1561968" y="6608"/>
                </a:cubicBezTo>
                <a:cubicBezTo>
                  <a:pt x="1513016" y="-179"/>
                  <a:pt x="1463558" y="-973"/>
                  <a:pt x="1414245" y="832"/>
                </a:cubicBezTo>
                <a:cubicBezTo>
                  <a:pt x="1362766" y="1193"/>
                  <a:pt x="1311143" y="1121"/>
                  <a:pt x="1260241" y="9568"/>
                </a:cubicBezTo>
                <a:cubicBezTo>
                  <a:pt x="1212011" y="14911"/>
                  <a:pt x="1163276" y="16716"/>
                  <a:pt x="1115118" y="23286"/>
                </a:cubicBezTo>
                <a:cubicBezTo>
                  <a:pt x="1016203" y="39965"/>
                  <a:pt x="917649" y="63358"/>
                  <a:pt x="827543" y="108627"/>
                </a:cubicBezTo>
                <a:cubicBezTo>
                  <a:pt x="797940" y="122923"/>
                  <a:pt x="769277" y="138952"/>
                  <a:pt x="740469" y="154691"/>
                </a:cubicBezTo>
                <a:cubicBezTo>
                  <a:pt x="707401" y="172164"/>
                  <a:pt x="675488" y="191947"/>
                  <a:pt x="652384" y="222055"/>
                </a:cubicBezTo>
                <a:cubicBezTo>
                  <a:pt x="652601" y="221766"/>
                  <a:pt x="652817" y="221549"/>
                  <a:pt x="653034" y="221333"/>
                </a:cubicBezTo>
                <a:cubicBezTo>
                  <a:pt x="653034" y="221333"/>
                  <a:pt x="653106" y="221260"/>
                  <a:pt x="653250" y="221260"/>
                </a:cubicBezTo>
                <a:cubicBezTo>
                  <a:pt x="650651" y="223643"/>
                  <a:pt x="649857" y="227542"/>
                  <a:pt x="651734" y="230719"/>
                </a:cubicBezTo>
                <a:cubicBezTo>
                  <a:pt x="655055" y="235989"/>
                  <a:pt x="660037" y="234834"/>
                  <a:pt x="664369" y="232091"/>
                </a:cubicBezTo>
                <a:cubicBezTo>
                  <a:pt x="665380" y="239527"/>
                  <a:pt x="667618" y="247686"/>
                  <a:pt x="667402" y="251513"/>
                </a:cubicBezTo>
                <a:cubicBezTo>
                  <a:pt x="671661" y="283209"/>
                  <a:pt x="676716" y="314760"/>
                  <a:pt x="681770" y="346312"/>
                </a:cubicBezTo>
                <a:cubicBezTo>
                  <a:pt x="684224" y="362413"/>
                  <a:pt x="687618" y="378369"/>
                  <a:pt x="690361" y="394398"/>
                </a:cubicBezTo>
                <a:cubicBezTo>
                  <a:pt x="692744" y="409632"/>
                  <a:pt x="711372" y="408838"/>
                  <a:pt x="721841" y="402556"/>
                </a:cubicBezTo>
                <a:cubicBezTo>
                  <a:pt x="747978" y="388838"/>
                  <a:pt x="771587" y="370860"/>
                  <a:pt x="797507" y="356709"/>
                </a:cubicBezTo>
                <a:cubicBezTo>
                  <a:pt x="842777" y="336204"/>
                  <a:pt x="889996" y="320103"/>
                  <a:pt x="936421" y="302270"/>
                </a:cubicBezTo>
                <a:cubicBezTo>
                  <a:pt x="1023856" y="270213"/>
                  <a:pt x="1114035" y="240610"/>
                  <a:pt x="1206957" y="229058"/>
                </a:cubicBezTo>
                <a:cubicBezTo>
                  <a:pt x="1302551" y="220683"/>
                  <a:pt x="1399516" y="215773"/>
                  <a:pt x="1495110" y="228697"/>
                </a:cubicBezTo>
                <a:cubicBezTo>
                  <a:pt x="1617490" y="245376"/>
                  <a:pt x="1692723" y="282053"/>
                  <a:pt x="1787378" y="361619"/>
                </a:cubicBezTo>
                <a:cubicBezTo>
                  <a:pt x="1825356" y="399380"/>
                  <a:pt x="1857485" y="443422"/>
                  <a:pt x="1882106" y="491219"/>
                </a:cubicBezTo>
                <a:cubicBezTo>
                  <a:pt x="1879651" y="490858"/>
                  <a:pt x="1877268" y="490497"/>
                  <a:pt x="1874813" y="489991"/>
                </a:cubicBezTo>
                <a:cubicBezTo>
                  <a:pt x="1828605" y="479089"/>
                  <a:pt x="1778787" y="482916"/>
                  <a:pt x="1731640" y="486453"/>
                </a:cubicBezTo>
                <a:cubicBezTo>
                  <a:pt x="1666153" y="494396"/>
                  <a:pt x="1600884" y="505009"/>
                  <a:pt x="1539080" y="528908"/>
                </a:cubicBezTo>
                <a:cubicBezTo>
                  <a:pt x="1507817" y="540821"/>
                  <a:pt x="1480237" y="559882"/>
                  <a:pt x="1451718" y="576993"/>
                </a:cubicBezTo>
                <a:cubicBezTo>
                  <a:pt x="1436844" y="585080"/>
                  <a:pt x="1422260" y="593744"/>
                  <a:pt x="1408397" y="603563"/>
                </a:cubicBezTo>
                <a:cubicBezTo>
                  <a:pt x="1343055" y="653237"/>
                  <a:pt x="1286161" y="716701"/>
                  <a:pt x="1252299" y="792007"/>
                </a:cubicBezTo>
                <a:cubicBezTo>
                  <a:pt x="1230206" y="837421"/>
                  <a:pt x="1215838" y="886156"/>
                  <a:pt x="1203708" y="935108"/>
                </a:cubicBezTo>
                <a:cubicBezTo>
                  <a:pt x="1193239" y="984638"/>
                  <a:pt x="1194683" y="1036623"/>
                  <a:pt x="1201614" y="1086585"/>
                </a:cubicBezTo>
                <a:cubicBezTo>
                  <a:pt x="1218726" y="1151061"/>
                  <a:pt x="1244068" y="1216186"/>
                  <a:pt x="1287750" y="1267448"/>
                </a:cubicBezTo>
                <a:cubicBezTo>
                  <a:pt x="1352008" y="1332212"/>
                  <a:pt x="1469118" y="1366219"/>
                  <a:pt x="1557058" y="1384774"/>
                </a:cubicBezTo>
                <a:cubicBezTo>
                  <a:pt x="1598863" y="1390911"/>
                  <a:pt x="1641244" y="1383980"/>
                  <a:pt x="1682976" y="1380298"/>
                </a:cubicBezTo>
                <a:cubicBezTo>
                  <a:pt x="1725791" y="1375244"/>
                  <a:pt x="1765863" y="1357121"/>
                  <a:pt x="1805862" y="1341959"/>
                </a:cubicBezTo>
                <a:cubicBezTo>
                  <a:pt x="1879290" y="1308530"/>
                  <a:pt x="1950913" y="1267593"/>
                  <a:pt x="2006291" y="1207955"/>
                </a:cubicBezTo>
                <a:cubicBezTo>
                  <a:pt x="2048023" y="1166295"/>
                  <a:pt x="2081235" y="1117632"/>
                  <a:pt x="2116180" y="1070412"/>
                </a:cubicBezTo>
                <a:cubicBezTo>
                  <a:pt x="2147732" y="1031280"/>
                  <a:pt x="2180800" y="992147"/>
                  <a:pt x="2198489" y="944422"/>
                </a:cubicBezTo>
                <a:cubicBezTo>
                  <a:pt x="2205492" y="926950"/>
                  <a:pt x="2211196" y="909116"/>
                  <a:pt x="2216178" y="890994"/>
                </a:cubicBezTo>
                <a:cubicBezTo>
                  <a:pt x="2216323" y="891283"/>
                  <a:pt x="2216395" y="891499"/>
                  <a:pt x="2216539" y="891716"/>
                </a:cubicBezTo>
                <a:cubicBezTo>
                  <a:pt x="2229030" y="918863"/>
                  <a:pt x="2241160" y="948610"/>
                  <a:pt x="2247297" y="978212"/>
                </a:cubicBezTo>
                <a:cubicBezTo>
                  <a:pt x="2253073" y="1009403"/>
                  <a:pt x="2255022" y="1041171"/>
                  <a:pt x="2257477" y="1072723"/>
                </a:cubicBezTo>
                <a:cubicBezTo>
                  <a:pt x="2270256" y="1210843"/>
                  <a:pt x="2269318" y="1351056"/>
                  <a:pt x="2248235" y="1488310"/>
                </a:cubicBezTo>
                <a:cubicBezTo>
                  <a:pt x="2221377" y="1619787"/>
                  <a:pt x="2163977" y="1742745"/>
                  <a:pt x="2086578" y="1852634"/>
                </a:cubicBezTo>
                <a:cubicBezTo>
                  <a:pt x="2065062" y="1887652"/>
                  <a:pt x="2043258" y="1922814"/>
                  <a:pt x="2017554" y="1954798"/>
                </a:cubicBezTo>
                <a:cubicBezTo>
                  <a:pt x="2008818" y="1920503"/>
                  <a:pt x="1993367" y="1887868"/>
                  <a:pt x="1975389" y="1857472"/>
                </a:cubicBezTo>
                <a:cubicBezTo>
                  <a:pt x="1939000" y="1786860"/>
                  <a:pt x="1881023" y="1731337"/>
                  <a:pt x="1820230" y="1681447"/>
                </a:cubicBezTo>
                <a:cubicBezTo>
                  <a:pt x="1797920" y="1664840"/>
                  <a:pt x="1773227" y="1651917"/>
                  <a:pt x="1749040" y="1638415"/>
                </a:cubicBezTo>
                <a:cubicBezTo>
                  <a:pt x="1714672" y="1618849"/>
                  <a:pt x="1680088" y="1599427"/>
                  <a:pt x="1641966" y="1588236"/>
                </a:cubicBezTo>
                <a:cubicBezTo>
                  <a:pt x="1588321" y="1571702"/>
                  <a:pt x="1534532" y="1554157"/>
                  <a:pt x="1478721" y="1546431"/>
                </a:cubicBezTo>
                <a:cubicBezTo>
                  <a:pt x="1423126" y="1540294"/>
                  <a:pt x="1365871" y="1540800"/>
                  <a:pt x="1310782" y="1551269"/>
                </a:cubicBezTo>
                <a:cubicBezTo>
                  <a:pt x="1216704" y="1571341"/>
                  <a:pt x="1137139" y="1602531"/>
                  <a:pt x="1072303" y="1677042"/>
                </a:cubicBezTo>
                <a:cubicBezTo>
                  <a:pt x="978875" y="1779928"/>
                  <a:pt x="1036419" y="1933138"/>
                  <a:pt x="1101472" y="2035808"/>
                </a:cubicBezTo>
                <a:cubicBezTo>
                  <a:pt x="1129919" y="2084760"/>
                  <a:pt x="1169557" y="2125697"/>
                  <a:pt x="1206957" y="2167863"/>
                </a:cubicBezTo>
                <a:cubicBezTo>
                  <a:pt x="1243346" y="2212049"/>
                  <a:pt x="1289988" y="2244829"/>
                  <a:pt x="1338507" y="2274286"/>
                </a:cubicBezTo>
                <a:cubicBezTo>
                  <a:pt x="1384282" y="2307210"/>
                  <a:pt x="1436483" y="2328437"/>
                  <a:pt x="1490995" y="2341938"/>
                </a:cubicBezTo>
                <a:cubicBezTo>
                  <a:pt x="1533593" y="2353346"/>
                  <a:pt x="1576841" y="2364393"/>
                  <a:pt x="1621028" y="2366053"/>
                </a:cubicBezTo>
                <a:cubicBezTo>
                  <a:pt x="1682110" y="2365765"/>
                  <a:pt x="1743625" y="2361721"/>
                  <a:pt x="1803912" y="2351469"/>
                </a:cubicBezTo>
                <a:cubicBezTo>
                  <a:pt x="1791638" y="2364104"/>
                  <a:pt x="1781747" y="2379555"/>
                  <a:pt x="1769545" y="2392190"/>
                </a:cubicBezTo>
                <a:cubicBezTo>
                  <a:pt x="1741098" y="2425619"/>
                  <a:pt x="1704853" y="2451322"/>
                  <a:pt x="1666876" y="2473416"/>
                </a:cubicBezTo>
                <a:cubicBezTo>
                  <a:pt x="1620017" y="2502368"/>
                  <a:pt x="1568971" y="2523523"/>
                  <a:pt x="1516193" y="2539046"/>
                </a:cubicBezTo>
                <a:cubicBezTo>
                  <a:pt x="1473667" y="2552042"/>
                  <a:pt x="1431574" y="2567060"/>
                  <a:pt x="1387892" y="2576013"/>
                </a:cubicBezTo>
                <a:cubicBezTo>
                  <a:pt x="1362839" y="2580417"/>
                  <a:pt x="1337713" y="2584027"/>
                  <a:pt x="1312515" y="2587348"/>
                </a:cubicBezTo>
                <a:cubicBezTo>
                  <a:pt x="1313525" y="2579840"/>
                  <a:pt x="1314247" y="2572258"/>
                  <a:pt x="1314320" y="2564750"/>
                </a:cubicBezTo>
                <a:cubicBezTo>
                  <a:pt x="1314969" y="2522007"/>
                  <a:pt x="1311576" y="2479336"/>
                  <a:pt x="1304139" y="2437315"/>
                </a:cubicBezTo>
                <a:cubicBezTo>
                  <a:pt x="1297713" y="2390746"/>
                  <a:pt x="1288255" y="2344682"/>
                  <a:pt x="1266595" y="2302517"/>
                </a:cubicBezTo>
                <a:cubicBezTo>
                  <a:pt x="1242624" y="2252626"/>
                  <a:pt x="1209340" y="2206995"/>
                  <a:pt x="1171651" y="2166563"/>
                </a:cubicBezTo>
                <a:cubicBezTo>
                  <a:pt x="1144576" y="2138405"/>
                  <a:pt x="1111508" y="2117250"/>
                  <a:pt x="1079090" y="2095879"/>
                </a:cubicBezTo>
                <a:cubicBezTo>
                  <a:pt x="1026600" y="2062666"/>
                  <a:pt x="969922" y="2028876"/>
                  <a:pt x="906747" y="2023461"/>
                </a:cubicBezTo>
                <a:cubicBezTo>
                  <a:pt x="858733" y="2021079"/>
                  <a:pt x="809854" y="2019779"/>
                  <a:pt x="762273" y="2027504"/>
                </a:cubicBezTo>
                <a:cubicBezTo>
                  <a:pt x="700181" y="2041367"/>
                  <a:pt x="639027" y="2071619"/>
                  <a:pt x="601194" y="2124326"/>
                </a:cubicBezTo>
                <a:cubicBezTo>
                  <a:pt x="509282" y="2240135"/>
                  <a:pt x="527621" y="2407352"/>
                  <a:pt x="591735" y="2532115"/>
                </a:cubicBezTo>
                <a:cubicBezTo>
                  <a:pt x="626825" y="2603160"/>
                  <a:pt x="681336" y="2662148"/>
                  <a:pt x="733465" y="2720992"/>
                </a:cubicBezTo>
                <a:cubicBezTo>
                  <a:pt x="808698" y="2802867"/>
                  <a:pt x="912090" y="2856801"/>
                  <a:pt x="1017358" y="2889436"/>
                </a:cubicBezTo>
                <a:cubicBezTo>
                  <a:pt x="1054542" y="2901133"/>
                  <a:pt x="1091797" y="2913262"/>
                  <a:pt x="1130280" y="2919110"/>
                </a:cubicBezTo>
                <a:cubicBezTo>
                  <a:pt x="1130064" y="2919183"/>
                  <a:pt x="1129847" y="2919183"/>
                  <a:pt x="1129703" y="2919327"/>
                </a:cubicBezTo>
                <a:cubicBezTo>
                  <a:pt x="1124937" y="2921998"/>
                  <a:pt x="1121977" y="2926691"/>
                  <a:pt x="1119233" y="2931240"/>
                </a:cubicBezTo>
                <a:cubicBezTo>
                  <a:pt x="1103205" y="2964597"/>
                  <a:pt x="1087826" y="2998748"/>
                  <a:pt x="1062267" y="3026184"/>
                </a:cubicBezTo>
                <a:cubicBezTo>
                  <a:pt x="959959" y="3135857"/>
                  <a:pt x="831947" y="3220909"/>
                  <a:pt x="694621" y="3280403"/>
                </a:cubicBezTo>
                <a:cubicBezTo>
                  <a:pt x="596573" y="3322568"/>
                  <a:pt x="498308" y="3365599"/>
                  <a:pt x="392750" y="3385454"/>
                </a:cubicBezTo>
                <a:cubicBezTo>
                  <a:pt x="325676" y="3400039"/>
                  <a:pt x="256941" y="3399895"/>
                  <a:pt x="188711" y="3401266"/>
                </a:cubicBezTo>
                <a:cubicBezTo>
                  <a:pt x="132900" y="3404010"/>
                  <a:pt x="77089" y="3398090"/>
                  <a:pt x="21639" y="3393036"/>
                </a:cubicBezTo>
                <a:cubicBezTo>
                  <a:pt x="-16483" y="3401194"/>
                  <a:pt x="7127" y="3481770"/>
                  <a:pt x="8282" y="3509856"/>
                </a:cubicBezTo>
                <a:cubicBezTo>
                  <a:pt x="19328" y="3583501"/>
                  <a:pt x="9148" y="3605378"/>
                  <a:pt x="94923" y="3609638"/>
                </a:cubicBezTo>
                <a:cubicBezTo>
                  <a:pt x="207339" y="3612742"/>
                  <a:pt x="319539" y="3593176"/>
                  <a:pt x="429573" y="3571588"/>
                </a:cubicBezTo>
                <a:cubicBezTo>
                  <a:pt x="466612" y="3562707"/>
                  <a:pt x="503795" y="3557148"/>
                  <a:pt x="541412" y="3549494"/>
                </a:cubicBezTo>
                <a:cubicBezTo>
                  <a:pt x="593540" y="3538231"/>
                  <a:pt x="644297" y="3521480"/>
                  <a:pt x="696065" y="3509134"/>
                </a:cubicBezTo>
                <a:cubicBezTo>
                  <a:pt x="775847" y="3484803"/>
                  <a:pt x="855484" y="3455634"/>
                  <a:pt x="926819" y="3411880"/>
                </a:cubicBezTo>
                <a:cubicBezTo>
                  <a:pt x="975915" y="3386249"/>
                  <a:pt x="1015192" y="3346972"/>
                  <a:pt x="1061329" y="3316936"/>
                </a:cubicBezTo>
                <a:cubicBezTo>
                  <a:pt x="1152807" y="3256937"/>
                  <a:pt x="1220964" y="3168852"/>
                  <a:pt x="1270710" y="3072393"/>
                </a:cubicBezTo>
                <a:cubicBezTo>
                  <a:pt x="1294392" y="3026689"/>
                  <a:pt x="1314031" y="2977810"/>
                  <a:pt x="1322045" y="2926764"/>
                </a:cubicBezTo>
                <a:cubicBezTo>
                  <a:pt x="1322623" y="2922360"/>
                  <a:pt x="1321323" y="2918172"/>
                  <a:pt x="1318868" y="2914778"/>
                </a:cubicBezTo>
                <a:cubicBezTo>
                  <a:pt x="1357207" y="2907847"/>
                  <a:pt x="1395112" y="2897956"/>
                  <a:pt x="1432512" y="2886187"/>
                </a:cubicBezTo>
                <a:cubicBezTo>
                  <a:pt x="1492728" y="2869220"/>
                  <a:pt x="1551210" y="2847921"/>
                  <a:pt x="1606371" y="2818102"/>
                </a:cubicBezTo>
                <a:cubicBezTo>
                  <a:pt x="1635035" y="2804961"/>
                  <a:pt x="1662616" y="2789510"/>
                  <a:pt x="1687597" y="2770160"/>
                </a:cubicBezTo>
                <a:cubicBezTo>
                  <a:pt x="1712434" y="2750738"/>
                  <a:pt x="1738065" y="2732400"/>
                  <a:pt x="1763263" y="2713483"/>
                </a:cubicBezTo>
                <a:cubicBezTo>
                  <a:pt x="1801024" y="2684242"/>
                  <a:pt x="1830699" y="2646409"/>
                  <a:pt x="1862828" y="2611391"/>
                </a:cubicBezTo>
                <a:cubicBezTo>
                  <a:pt x="1894091" y="2577024"/>
                  <a:pt x="1915535" y="2535653"/>
                  <a:pt x="1938639" y="2495726"/>
                </a:cubicBezTo>
                <a:cubicBezTo>
                  <a:pt x="1972429" y="2443380"/>
                  <a:pt x="2000154" y="2387714"/>
                  <a:pt x="2017987" y="2327931"/>
                </a:cubicBezTo>
                <a:cubicBezTo>
                  <a:pt x="2022319" y="2315441"/>
                  <a:pt x="2028312" y="2299918"/>
                  <a:pt x="2032716" y="2286416"/>
                </a:cubicBezTo>
                <a:cubicBezTo>
                  <a:pt x="2033727" y="2283095"/>
                  <a:pt x="2035316" y="2279340"/>
                  <a:pt x="2035388" y="2275658"/>
                </a:cubicBezTo>
                <a:cubicBezTo>
                  <a:pt x="2123906" y="2238980"/>
                  <a:pt x="2204554" y="2183891"/>
                  <a:pt x="2276394" y="2120932"/>
                </a:cubicBezTo>
                <a:cubicBezTo>
                  <a:pt x="2322458" y="2075518"/>
                  <a:pt x="2360507" y="2022523"/>
                  <a:pt x="2399351" y="1971044"/>
                </a:cubicBezTo>
                <a:cubicBezTo>
                  <a:pt x="2440000" y="1908518"/>
                  <a:pt x="2471769" y="1840288"/>
                  <a:pt x="2501804" y="1772203"/>
                </a:cubicBezTo>
                <a:cubicBezTo>
                  <a:pt x="2531551" y="1702457"/>
                  <a:pt x="2550106" y="1628668"/>
                  <a:pt x="2568879" y="1555384"/>
                </a:cubicBezTo>
                <a:cubicBezTo>
                  <a:pt x="2580792" y="1509176"/>
                  <a:pt x="2592127" y="1462534"/>
                  <a:pt x="2596170" y="1414882"/>
                </a:cubicBezTo>
                <a:cubicBezTo>
                  <a:pt x="2600430" y="1338133"/>
                  <a:pt x="2593354" y="1260878"/>
                  <a:pt x="2581008" y="1184923"/>
                </a:cubicBezTo>
                <a:close/>
                <a:moveTo>
                  <a:pt x="1828677" y="1061460"/>
                </a:moveTo>
                <a:cubicBezTo>
                  <a:pt x="1805140" y="1087741"/>
                  <a:pt x="1778931" y="1111061"/>
                  <a:pt x="1749690" y="1131566"/>
                </a:cubicBezTo>
                <a:cubicBezTo>
                  <a:pt x="1682110" y="1173515"/>
                  <a:pt x="1604999" y="1207088"/>
                  <a:pt x="1524063" y="1205861"/>
                </a:cubicBezTo>
                <a:cubicBezTo>
                  <a:pt x="1492800" y="1204850"/>
                  <a:pt x="1463342" y="1191998"/>
                  <a:pt x="1437277" y="1175609"/>
                </a:cubicBezTo>
                <a:cubicBezTo>
                  <a:pt x="1401321" y="1156331"/>
                  <a:pt x="1374391" y="1124707"/>
                  <a:pt x="1360817" y="1086224"/>
                </a:cubicBezTo>
                <a:cubicBezTo>
                  <a:pt x="1353813" y="1066008"/>
                  <a:pt x="1353019" y="1044348"/>
                  <a:pt x="1352586" y="1023193"/>
                </a:cubicBezTo>
                <a:cubicBezTo>
                  <a:pt x="1352369" y="995757"/>
                  <a:pt x="1354319" y="968898"/>
                  <a:pt x="1364210" y="942834"/>
                </a:cubicBezTo>
                <a:cubicBezTo>
                  <a:pt x="1380311" y="900380"/>
                  <a:pt x="1401033" y="858215"/>
                  <a:pt x="1436989" y="828829"/>
                </a:cubicBezTo>
                <a:cubicBezTo>
                  <a:pt x="1531066" y="743704"/>
                  <a:pt x="1606588" y="716340"/>
                  <a:pt x="1732939" y="710059"/>
                </a:cubicBezTo>
                <a:cubicBezTo>
                  <a:pt x="1801169" y="705222"/>
                  <a:pt x="1875319" y="697713"/>
                  <a:pt x="1938783" y="729264"/>
                </a:cubicBezTo>
                <a:cubicBezTo>
                  <a:pt x="1943188" y="814822"/>
                  <a:pt x="1937700" y="905073"/>
                  <a:pt x="1894091" y="980956"/>
                </a:cubicBezTo>
                <a:cubicBezTo>
                  <a:pt x="1876979" y="1011280"/>
                  <a:pt x="1851059" y="1035106"/>
                  <a:pt x="1828677" y="1061460"/>
                </a:cubicBezTo>
                <a:close/>
                <a:moveTo>
                  <a:pt x="1163998" y="2601067"/>
                </a:moveTo>
                <a:cubicBezTo>
                  <a:pt x="1141544" y="2601572"/>
                  <a:pt x="1118945" y="2601933"/>
                  <a:pt x="1096490" y="2600922"/>
                </a:cubicBezTo>
                <a:cubicBezTo>
                  <a:pt x="1023279" y="2598540"/>
                  <a:pt x="954833" y="2585543"/>
                  <a:pt x="894762" y="2540996"/>
                </a:cubicBezTo>
                <a:cubicBezTo>
                  <a:pt x="873535" y="2525473"/>
                  <a:pt x="856423" y="2505328"/>
                  <a:pt x="840828" y="2484318"/>
                </a:cubicBezTo>
                <a:cubicBezTo>
                  <a:pt x="818301" y="2455799"/>
                  <a:pt x="798662" y="2423236"/>
                  <a:pt x="797507" y="2385981"/>
                </a:cubicBezTo>
                <a:cubicBezTo>
                  <a:pt x="792164" y="2341000"/>
                  <a:pt x="809854" y="2294430"/>
                  <a:pt x="843860" y="2264034"/>
                </a:cubicBezTo>
                <a:cubicBezTo>
                  <a:pt x="897072" y="2217753"/>
                  <a:pt x="976276" y="2240930"/>
                  <a:pt x="1026167" y="2281218"/>
                </a:cubicBezTo>
                <a:cubicBezTo>
                  <a:pt x="1108331" y="2348220"/>
                  <a:pt x="1154901" y="2497964"/>
                  <a:pt x="1163998" y="2601067"/>
                </a:cubicBezTo>
                <a:close/>
                <a:moveTo>
                  <a:pt x="1388253" y="1829314"/>
                </a:moveTo>
                <a:cubicBezTo>
                  <a:pt x="1434317" y="1807437"/>
                  <a:pt x="1487746" y="1818772"/>
                  <a:pt x="1535254" y="1830397"/>
                </a:cubicBezTo>
                <a:cubicBezTo>
                  <a:pt x="1590198" y="1845775"/>
                  <a:pt x="1644349" y="1867580"/>
                  <a:pt x="1690774" y="1901587"/>
                </a:cubicBezTo>
                <a:cubicBezTo>
                  <a:pt x="1708680" y="1918265"/>
                  <a:pt x="1724636" y="1936893"/>
                  <a:pt x="1741387" y="1954726"/>
                </a:cubicBezTo>
                <a:cubicBezTo>
                  <a:pt x="1773299" y="1994653"/>
                  <a:pt x="1805212" y="2041295"/>
                  <a:pt x="1807378" y="2094001"/>
                </a:cubicBezTo>
                <a:cubicBezTo>
                  <a:pt x="1790266" y="2098911"/>
                  <a:pt x="1772938" y="2103243"/>
                  <a:pt x="1755538" y="2106853"/>
                </a:cubicBezTo>
                <a:cubicBezTo>
                  <a:pt x="1741026" y="2109452"/>
                  <a:pt x="1726369" y="2110968"/>
                  <a:pt x="1711640" y="2112124"/>
                </a:cubicBezTo>
                <a:cubicBezTo>
                  <a:pt x="1634024" y="2119127"/>
                  <a:pt x="1553520" y="2103026"/>
                  <a:pt x="1488540" y="2058767"/>
                </a:cubicBezTo>
                <a:cubicBezTo>
                  <a:pt x="1442692" y="2033136"/>
                  <a:pt x="1397567" y="1999274"/>
                  <a:pt x="1380455" y="1947217"/>
                </a:cubicBezTo>
                <a:cubicBezTo>
                  <a:pt x="1367026" y="1909240"/>
                  <a:pt x="1360600" y="1863031"/>
                  <a:pt x="1388253" y="182931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156" name="Google Shape;156;p4"/>
          <p:cNvGrpSpPr/>
          <p:nvPr/>
        </p:nvGrpSpPr>
        <p:grpSpPr>
          <a:xfrm rot="1199809">
            <a:off x="-23" y="-199749"/>
            <a:ext cx="1298829" cy="1805151"/>
            <a:chOff x="-50" y="-399168"/>
            <a:chExt cx="2597414" cy="3609963"/>
          </a:xfrm>
        </p:grpSpPr>
        <p:sp>
          <p:nvSpPr>
            <p:cNvPr id="157" name="Google Shape;157;p4"/>
            <p:cNvSpPr/>
            <p:nvPr/>
          </p:nvSpPr>
          <p:spPr>
            <a:xfrm>
              <a:off x="2266740" y="262660"/>
              <a:ext cx="3321" cy="3321"/>
            </a:xfrm>
            <a:custGeom>
              <a:avLst/>
              <a:gdLst/>
              <a:ahLst/>
              <a:cxnLst/>
              <a:rect l="l" t="t" r="r" b="b"/>
              <a:pathLst>
                <a:path w="3321" h="3321" extrusionOk="0">
                  <a:moveTo>
                    <a:pt x="1660" y="0"/>
                  </a:moveTo>
                  <a:cubicBezTo>
                    <a:pt x="722" y="0"/>
                    <a:pt x="0" y="722"/>
                    <a:pt x="0" y="1661"/>
                  </a:cubicBezTo>
                  <a:cubicBezTo>
                    <a:pt x="0" y="2599"/>
                    <a:pt x="722" y="3321"/>
                    <a:pt x="1660" y="3321"/>
                  </a:cubicBezTo>
                  <a:cubicBezTo>
                    <a:pt x="2599" y="3321"/>
                    <a:pt x="3321" y="2599"/>
                    <a:pt x="3321" y="1661"/>
                  </a:cubicBezTo>
                  <a:cubicBezTo>
                    <a:pt x="3321" y="722"/>
                    <a:pt x="2599" y="0"/>
                    <a:pt x="1660"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58" name="Google Shape;158;p4"/>
            <p:cNvSpPr/>
            <p:nvPr/>
          </p:nvSpPr>
          <p:spPr>
            <a:xfrm>
              <a:off x="-50" y="-399168"/>
              <a:ext cx="2597414" cy="3609963"/>
            </a:xfrm>
            <a:custGeom>
              <a:avLst/>
              <a:gdLst/>
              <a:ahLst/>
              <a:cxnLst/>
              <a:rect l="l" t="t" r="r" b="b"/>
              <a:pathLst>
                <a:path w="2597414" h="3609963" extrusionOk="0">
                  <a:moveTo>
                    <a:pt x="2581008" y="1184923"/>
                  </a:moveTo>
                  <a:cubicBezTo>
                    <a:pt x="2554799" y="1027164"/>
                    <a:pt x="2495017" y="873593"/>
                    <a:pt x="2395886" y="747170"/>
                  </a:cubicBezTo>
                  <a:cubicBezTo>
                    <a:pt x="2373431" y="719156"/>
                    <a:pt x="2345923" y="695763"/>
                    <a:pt x="2317404" y="674103"/>
                  </a:cubicBezTo>
                  <a:cubicBezTo>
                    <a:pt x="2294155" y="655186"/>
                    <a:pt x="2269174" y="639086"/>
                    <a:pt x="2242676" y="625512"/>
                  </a:cubicBezTo>
                  <a:cubicBezTo>
                    <a:pt x="2236033" y="559087"/>
                    <a:pt x="2221016" y="493601"/>
                    <a:pt x="2197406" y="430931"/>
                  </a:cubicBezTo>
                  <a:cubicBezTo>
                    <a:pt x="2186576" y="398874"/>
                    <a:pt x="2174735" y="366745"/>
                    <a:pt x="2156035" y="338298"/>
                  </a:cubicBezTo>
                  <a:cubicBezTo>
                    <a:pt x="2127516" y="296782"/>
                    <a:pt x="2095892" y="256567"/>
                    <a:pt x="2058203" y="222921"/>
                  </a:cubicBezTo>
                  <a:cubicBezTo>
                    <a:pt x="2018060" y="191803"/>
                    <a:pt x="1976905" y="161623"/>
                    <a:pt x="1934379" y="133825"/>
                  </a:cubicBezTo>
                  <a:cubicBezTo>
                    <a:pt x="1876691" y="102346"/>
                    <a:pt x="1817125" y="72744"/>
                    <a:pt x="1754816" y="51589"/>
                  </a:cubicBezTo>
                  <a:cubicBezTo>
                    <a:pt x="1691640" y="32239"/>
                    <a:pt x="1626732" y="19171"/>
                    <a:pt x="1561968" y="6608"/>
                  </a:cubicBezTo>
                  <a:cubicBezTo>
                    <a:pt x="1513016" y="-179"/>
                    <a:pt x="1463558" y="-973"/>
                    <a:pt x="1414245" y="832"/>
                  </a:cubicBezTo>
                  <a:cubicBezTo>
                    <a:pt x="1362766" y="1193"/>
                    <a:pt x="1311143" y="1121"/>
                    <a:pt x="1260241" y="9568"/>
                  </a:cubicBezTo>
                  <a:cubicBezTo>
                    <a:pt x="1212011" y="14911"/>
                    <a:pt x="1163276" y="16716"/>
                    <a:pt x="1115118" y="23286"/>
                  </a:cubicBezTo>
                  <a:cubicBezTo>
                    <a:pt x="1016203" y="39965"/>
                    <a:pt x="917649" y="63358"/>
                    <a:pt x="827543" y="108627"/>
                  </a:cubicBezTo>
                  <a:cubicBezTo>
                    <a:pt x="797940" y="122923"/>
                    <a:pt x="769277" y="138952"/>
                    <a:pt x="740469" y="154691"/>
                  </a:cubicBezTo>
                  <a:cubicBezTo>
                    <a:pt x="707401" y="172164"/>
                    <a:pt x="675488" y="191947"/>
                    <a:pt x="652384" y="222055"/>
                  </a:cubicBezTo>
                  <a:cubicBezTo>
                    <a:pt x="652601" y="221766"/>
                    <a:pt x="652817" y="221549"/>
                    <a:pt x="653034" y="221333"/>
                  </a:cubicBezTo>
                  <a:cubicBezTo>
                    <a:pt x="653034" y="221333"/>
                    <a:pt x="653106" y="221260"/>
                    <a:pt x="653250" y="221260"/>
                  </a:cubicBezTo>
                  <a:cubicBezTo>
                    <a:pt x="650651" y="223643"/>
                    <a:pt x="649857" y="227542"/>
                    <a:pt x="651734" y="230719"/>
                  </a:cubicBezTo>
                  <a:cubicBezTo>
                    <a:pt x="655055" y="235989"/>
                    <a:pt x="660037" y="234834"/>
                    <a:pt x="664369" y="232091"/>
                  </a:cubicBezTo>
                  <a:cubicBezTo>
                    <a:pt x="665380" y="239527"/>
                    <a:pt x="667618" y="247686"/>
                    <a:pt x="667402" y="251513"/>
                  </a:cubicBezTo>
                  <a:cubicBezTo>
                    <a:pt x="671661" y="283209"/>
                    <a:pt x="676716" y="314760"/>
                    <a:pt x="681770" y="346312"/>
                  </a:cubicBezTo>
                  <a:cubicBezTo>
                    <a:pt x="684224" y="362413"/>
                    <a:pt x="687618" y="378369"/>
                    <a:pt x="690361" y="394398"/>
                  </a:cubicBezTo>
                  <a:cubicBezTo>
                    <a:pt x="692744" y="409632"/>
                    <a:pt x="711372" y="408838"/>
                    <a:pt x="721841" y="402556"/>
                  </a:cubicBezTo>
                  <a:cubicBezTo>
                    <a:pt x="747978" y="388838"/>
                    <a:pt x="771587" y="370860"/>
                    <a:pt x="797507" y="356709"/>
                  </a:cubicBezTo>
                  <a:cubicBezTo>
                    <a:pt x="842777" y="336204"/>
                    <a:pt x="889996" y="320103"/>
                    <a:pt x="936421" y="302270"/>
                  </a:cubicBezTo>
                  <a:cubicBezTo>
                    <a:pt x="1023856" y="270213"/>
                    <a:pt x="1114035" y="240610"/>
                    <a:pt x="1206957" y="229058"/>
                  </a:cubicBezTo>
                  <a:cubicBezTo>
                    <a:pt x="1302551" y="220683"/>
                    <a:pt x="1399516" y="215773"/>
                    <a:pt x="1495110" y="228697"/>
                  </a:cubicBezTo>
                  <a:cubicBezTo>
                    <a:pt x="1617490" y="245376"/>
                    <a:pt x="1692723" y="282053"/>
                    <a:pt x="1787378" y="361619"/>
                  </a:cubicBezTo>
                  <a:cubicBezTo>
                    <a:pt x="1825356" y="399380"/>
                    <a:pt x="1857485" y="443422"/>
                    <a:pt x="1882106" y="491219"/>
                  </a:cubicBezTo>
                  <a:cubicBezTo>
                    <a:pt x="1879651" y="490858"/>
                    <a:pt x="1877268" y="490497"/>
                    <a:pt x="1874813" y="489991"/>
                  </a:cubicBezTo>
                  <a:cubicBezTo>
                    <a:pt x="1828605" y="479089"/>
                    <a:pt x="1778787" y="482916"/>
                    <a:pt x="1731640" y="486453"/>
                  </a:cubicBezTo>
                  <a:cubicBezTo>
                    <a:pt x="1666153" y="494396"/>
                    <a:pt x="1600884" y="505009"/>
                    <a:pt x="1539080" y="528908"/>
                  </a:cubicBezTo>
                  <a:cubicBezTo>
                    <a:pt x="1507817" y="540821"/>
                    <a:pt x="1480237" y="559882"/>
                    <a:pt x="1451718" y="576993"/>
                  </a:cubicBezTo>
                  <a:cubicBezTo>
                    <a:pt x="1436844" y="585080"/>
                    <a:pt x="1422260" y="593744"/>
                    <a:pt x="1408397" y="603563"/>
                  </a:cubicBezTo>
                  <a:cubicBezTo>
                    <a:pt x="1343055" y="653237"/>
                    <a:pt x="1286161" y="716701"/>
                    <a:pt x="1252299" y="792007"/>
                  </a:cubicBezTo>
                  <a:cubicBezTo>
                    <a:pt x="1230206" y="837421"/>
                    <a:pt x="1215838" y="886156"/>
                    <a:pt x="1203708" y="935108"/>
                  </a:cubicBezTo>
                  <a:cubicBezTo>
                    <a:pt x="1193239" y="984638"/>
                    <a:pt x="1194683" y="1036623"/>
                    <a:pt x="1201614" y="1086585"/>
                  </a:cubicBezTo>
                  <a:cubicBezTo>
                    <a:pt x="1218726" y="1151061"/>
                    <a:pt x="1244068" y="1216186"/>
                    <a:pt x="1287750" y="1267448"/>
                  </a:cubicBezTo>
                  <a:cubicBezTo>
                    <a:pt x="1352008" y="1332212"/>
                    <a:pt x="1469118" y="1366219"/>
                    <a:pt x="1557058" y="1384774"/>
                  </a:cubicBezTo>
                  <a:cubicBezTo>
                    <a:pt x="1598863" y="1390911"/>
                    <a:pt x="1641244" y="1383980"/>
                    <a:pt x="1682976" y="1380298"/>
                  </a:cubicBezTo>
                  <a:cubicBezTo>
                    <a:pt x="1725791" y="1375244"/>
                    <a:pt x="1765863" y="1357121"/>
                    <a:pt x="1805862" y="1341959"/>
                  </a:cubicBezTo>
                  <a:cubicBezTo>
                    <a:pt x="1879290" y="1308530"/>
                    <a:pt x="1950913" y="1267593"/>
                    <a:pt x="2006291" y="1207955"/>
                  </a:cubicBezTo>
                  <a:cubicBezTo>
                    <a:pt x="2048023" y="1166295"/>
                    <a:pt x="2081235" y="1117632"/>
                    <a:pt x="2116180" y="1070412"/>
                  </a:cubicBezTo>
                  <a:cubicBezTo>
                    <a:pt x="2147732" y="1031280"/>
                    <a:pt x="2180800" y="992147"/>
                    <a:pt x="2198489" y="944422"/>
                  </a:cubicBezTo>
                  <a:cubicBezTo>
                    <a:pt x="2205492" y="926950"/>
                    <a:pt x="2211196" y="909116"/>
                    <a:pt x="2216178" y="890994"/>
                  </a:cubicBezTo>
                  <a:cubicBezTo>
                    <a:pt x="2216323" y="891283"/>
                    <a:pt x="2216395" y="891499"/>
                    <a:pt x="2216539" y="891716"/>
                  </a:cubicBezTo>
                  <a:cubicBezTo>
                    <a:pt x="2229030" y="918863"/>
                    <a:pt x="2241160" y="948610"/>
                    <a:pt x="2247297" y="978212"/>
                  </a:cubicBezTo>
                  <a:cubicBezTo>
                    <a:pt x="2253073" y="1009403"/>
                    <a:pt x="2255022" y="1041171"/>
                    <a:pt x="2257477" y="1072723"/>
                  </a:cubicBezTo>
                  <a:cubicBezTo>
                    <a:pt x="2270256" y="1210843"/>
                    <a:pt x="2269318" y="1351056"/>
                    <a:pt x="2248235" y="1488310"/>
                  </a:cubicBezTo>
                  <a:cubicBezTo>
                    <a:pt x="2221377" y="1619787"/>
                    <a:pt x="2163977" y="1742745"/>
                    <a:pt x="2086578" y="1852634"/>
                  </a:cubicBezTo>
                  <a:cubicBezTo>
                    <a:pt x="2065062" y="1887652"/>
                    <a:pt x="2043258" y="1922814"/>
                    <a:pt x="2017554" y="1954798"/>
                  </a:cubicBezTo>
                  <a:cubicBezTo>
                    <a:pt x="2008818" y="1920503"/>
                    <a:pt x="1993367" y="1887868"/>
                    <a:pt x="1975389" y="1857472"/>
                  </a:cubicBezTo>
                  <a:cubicBezTo>
                    <a:pt x="1939000" y="1786860"/>
                    <a:pt x="1881023" y="1731337"/>
                    <a:pt x="1820230" y="1681447"/>
                  </a:cubicBezTo>
                  <a:cubicBezTo>
                    <a:pt x="1797920" y="1664840"/>
                    <a:pt x="1773227" y="1651917"/>
                    <a:pt x="1749040" y="1638415"/>
                  </a:cubicBezTo>
                  <a:cubicBezTo>
                    <a:pt x="1714672" y="1618849"/>
                    <a:pt x="1680088" y="1599427"/>
                    <a:pt x="1641966" y="1588236"/>
                  </a:cubicBezTo>
                  <a:cubicBezTo>
                    <a:pt x="1588321" y="1571702"/>
                    <a:pt x="1534532" y="1554157"/>
                    <a:pt x="1478721" y="1546431"/>
                  </a:cubicBezTo>
                  <a:cubicBezTo>
                    <a:pt x="1423126" y="1540294"/>
                    <a:pt x="1365871" y="1540800"/>
                    <a:pt x="1310782" y="1551269"/>
                  </a:cubicBezTo>
                  <a:cubicBezTo>
                    <a:pt x="1216704" y="1571341"/>
                    <a:pt x="1137139" y="1602531"/>
                    <a:pt x="1072303" y="1677042"/>
                  </a:cubicBezTo>
                  <a:cubicBezTo>
                    <a:pt x="978875" y="1779928"/>
                    <a:pt x="1036419" y="1933138"/>
                    <a:pt x="1101472" y="2035808"/>
                  </a:cubicBezTo>
                  <a:cubicBezTo>
                    <a:pt x="1129919" y="2084760"/>
                    <a:pt x="1169557" y="2125697"/>
                    <a:pt x="1206957" y="2167863"/>
                  </a:cubicBezTo>
                  <a:cubicBezTo>
                    <a:pt x="1243346" y="2212049"/>
                    <a:pt x="1289988" y="2244829"/>
                    <a:pt x="1338507" y="2274286"/>
                  </a:cubicBezTo>
                  <a:cubicBezTo>
                    <a:pt x="1384282" y="2307210"/>
                    <a:pt x="1436483" y="2328437"/>
                    <a:pt x="1490995" y="2341938"/>
                  </a:cubicBezTo>
                  <a:cubicBezTo>
                    <a:pt x="1533593" y="2353346"/>
                    <a:pt x="1576841" y="2364393"/>
                    <a:pt x="1621028" y="2366053"/>
                  </a:cubicBezTo>
                  <a:cubicBezTo>
                    <a:pt x="1682110" y="2365765"/>
                    <a:pt x="1743625" y="2361721"/>
                    <a:pt x="1803912" y="2351469"/>
                  </a:cubicBezTo>
                  <a:cubicBezTo>
                    <a:pt x="1791638" y="2364104"/>
                    <a:pt x="1781747" y="2379555"/>
                    <a:pt x="1769545" y="2392190"/>
                  </a:cubicBezTo>
                  <a:cubicBezTo>
                    <a:pt x="1741098" y="2425619"/>
                    <a:pt x="1704853" y="2451322"/>
                    <a:pt x="1666876" y="2473416"/>
                  </a:cubicBezTo>
                  <a:cubicBezTo>
                    <a:pt x="1620017" y="2502368"/>
                    <a:pt x="1568971" y="2523523"/>
                    <a:pt x="1516193" y="2539046"/>
                  </a:cubicBezTo>
                  <a:cubicBezTo>
                    <a:pt x="1473667" y="2552042"/>
                    <a:pt x="1431574" y="2567060"/>
                    <a:pt x="1387892" y="2576013"/>
                  </a:cubicBezTo>
                  <a:cubicBezTo>
                    <a:pt x="1362839" y="2580417"/>
                    <a:pt x="1337713" y="2584027"/>
                    <a:pt x="1312515" y="2587348"/>
                  </a:cubicBezTo>
                  <a:cubicBezTo>
                    <a:pt x="1313525" y="2579840"/>
                    <a:pt x="1314247" y="2572258"/>
                    <a:pt x="1314320" y="2564750"/>
                  </a:cubicBezTo>
                  <a:cubicBezTo>
                    <a:pt x="1314969" y="2522007"/>
                    <a:pt x="1311576" y="2479336"/>
                    <a:pt x="1304139" y="2437315"/>
                  </a:cubicBezTo>
                  <a:cubicBezTo>
                    <a:pt x="1297713" y="2390746"/>
                    <a:pt x="1288255" y="2344682"/>
                    <a:pt x="1266595" y="2302517"/>
                  </a:cubicBezTo>
                  <a:cubicBezTo>
                    <a:pt x="1242624" y="2252626"/>
                    <a:pt x="1209340" y="2206995"/>
                    <a:pt x="1171651" y="2166563"/>
                  </a:cubicBezTo>
                  <a:cubicBezTo>
                    <a:pt x="1144576" y="2138405"/>
                    <a:pt x="1111508" y="2117250"/>
                    <a:pt x="1079090" y="2095879"/>
                  </a:cubicBezTo>
                  <a:cubicBezTo>
                    <a:pt x="1026600" y="2062666"/>
                    <a:pt x="969922" y="2028876"/>
                    <a:pt x="906747" y="2023461"/>
                  </a:cubicBezTo>
                  <a:cubicBezTo>
                    <a:pt x="858733" y="2021079"/>
                    <a:pt x="809854" y="2019779"/>
                    <a:pt x="762273" y="2027504"/>
                  </a:cubicBezTo>
                  <a:cubicBezTo>
                    <a:pt x="700181" y="2041367"/>
                    <a:pt x="639027" y="2071619"/>
                    <a:pt x="601194" y="2124326"/>
                  </a:cubicBezTo>
                  <a:cubicBezTo>
                    <a:pt x="509282" y="2240135"/>
                    <a:pt x="527621" y="2407352"/>
                    <a:pt x="591735" y="2532115"/>
                  </a:cubicBezTo>
                  <a:cubicBezTo>
                    <a:pt x="626825" y="2603160"/>
                    <a:pt x="681336" y="2662148"/>
                    <a:pt x="733465" y="2720992"/>
                  </a:cubicBezTo>
                  <a:cubicBezTo>
                    <a:pt x="808698" y="2802867"/>
                    <a:pt x="912090" y="2856801"/>
                    <a:pt x="1017358" y="2889436"/>
                  </a:cubicBezTo>
                  <a:cubicBezTo>
                    <a:pt x="1054542" y="2901133"/>
                    <a:pt x="1091797" y="2913262"/>
                    <a:pt x="1130280" y="2919110"/>
                  </a:cubicBezTo>
                  <a:cubicBezTo>
                    <a:pt x="1130064" y="2919183"/>
                    <a:pt x="1129847" y="2919183"/>
                    <a:pt x="1129703" y="2919327"/>
                  </a:cubicBezTo>
                  <a:cubicBezTo>
                    <a:pt x="1124937" y="2921998"/>
                    <a:pt x="1121977" y="2926691"/>
                    <a:pt x="1119233" y="2931240"/>
                  </a:cubicBezTo>
                  <a:cubicBezTo>
                    <a:pt x="1103205" y="2964597"/>
                    <a:pt x="1087826" y="2998748"/>
                    <a:pt x="1062267" y="3026184"/>
                  </a:cubicBezTo>
                  <a:cubicBezTo>
                    <a:pt x="959959" y="3135857"/>
                    <a:pt x="831947" y="3220909"/>
                    <a:pt x="694621" y="3280403"/>
                  </a:cubicBezTo>
                  <a:cubicBezTo>
                    <a:pt x="596573" y="3322568"/>
                    <a:pt x="498308" y="3365599"/>
                    <a:pt x="392750" y="3385454"/>
                  </a:cubicBezTo>
                  <a:cubicBezTo>
                    <a:pt x="325676" y="3400039"/>
                    <a:pt x="256941" y="3399895"/>
                    <a:pt x="188711" y="3401266"/>
                  </a:cubicBezTo>
                  <a:cubicBezTo>
                    <a:pt x="132900" y="3404010"/>
                    <a:pt x="77089" y="3398090"/>
                    <a:pt x="21639" y="3393036"/>
                  </a:cubicBezTo>
                  <a:cubicBezTo>
                    <a:pt x="-16483" y="3401194"/>
                    <a:pt x="7127" y="3481770"/>
                    <a:pt x="8282" y="3509856"/>
                  </a:cubicBezTo>
                  <a:cubicBezTo>
                    <a:pt x="19328" y="3583501"/>
                    <a:pt x="9148" y="3605378"/>
                    <a:pt x="94923" y="3609638"/>
                  </a:cubicBezTo>
                  <a:cubicBezTo>
                    <a:pt x="207339" y="3612742"/>
                    <a:pt x="319539" y="3593176"/>
                    <a:pt x="429573" y="3571588"/>
                  </a:cubicBezTo>
                  <a:cubicBezTo>
                    <a:pt x="466612" y="3562707"/>
                    <a:pt x="503795" y="3557148"/>
                    <a:pt x="541412" y="3549494"/>
                  </a:cubicBezTo>
                  <a:cubicBezTo>
                    <a:pt x="593540" y="3538231"/>
                    <a:pt x="644297" y="3521480"/>
                    <a:pt x="696065" y="3509134"/>
                  </a:cubicBezTo>
                  <a:cubicBezTo>
                    <a:pt x="775847" y="3484803"/>
                    <a:pt x="855484" y="3455634"/>
                    <a:pt x="926819" y="3411880"/>
                  </a:cubicBezTo>
                  <a:cubicBezTo>
                    <a:pt x="975915" y="3386249"/>
                    <a:pt x="1015192" y="3346972"/>
                    <a:pt x="1061329" y="3316936"/>
                  </a:cubicBezTo>
                  <a:cubicBezTo>
                    <a:pt x="1152807" y="3256937"/>
                    <a:pt x="1220964" y="3168852"/>
                    <a:pt x="1270710" y="3072393"/>
                  </a:cubicBezTo>
                  <a:cubicBezTo>
                    <a:pt x="1294392" y="3026689"/>
                    <a:pt x="1314031" y="2977810"/>
                    <a:pt x="1322045" y="2926764"/>
                  </a:cubicBezTo>
                  <a:cubicBezTo>
                    <a:pt x="1322623" y="2922360"/>
                    <a:pt x="1321323" y="2918172"/>
                    <a:pt x="1318868" y="2914778"/>
                  </a:cubicBezTo>
                  <a:cubicBezTo>
                    <a:pt x="1357207" y="2907847"/>
                    <a:pt x="1395112" y="2897956"/>
                    <a:pt x="1432512" y="2886187"/>
                  </a:cubicBezTo>
                  <a:cubicBezTo>
                    <a:pt x="1492728" y="2869220"/>
                    <a:pt x="1551210" y="2847921"/>
                    <a:pt x="1606371" y="2818102"/>
                  </a:cubicBezTo>
                  <a:cubicBezTo>
                    <a:pt x="1635035" y="2804961"/>
                    <a:pt x="1662616" y="2789510"/>
                    <a:pt x="1687597" y="2770160"/>
                  </a:cubicBezTo>
                  <a:cubicBezTo>
                    <a:pt x="1712434" y="2750738"/>
                    <a:pt x="1738065" y="2732400"/>
                    <a:pt x="1763263" y="2713483"/>
                  </a:cubicBezTo>
                  <a:cubicBezTo>
                    <a:pt x="1801024" y="2684242"/>
                    <a:pt x="1830699" y="2646409"/>
                    <a:pt x="1862828" y="2611391"/>
                  </a:cubicBezTo>
                  <a:cubicBezTo>
                    <a:pt x="1894091" y="2577024"/>
                    <a:pt x="1915535" y="2535653"/>
                    <a:pt x="1938639" y="2495726"/>
                  </a:cubicBezTo>
                  <a:cubicBezTo>
                    <a:pt x="1972429" y="2443380"/>
                    <a:pt x="2000154" y="2387714"/>
                    <a:pt x="2017987" y="2327931"/>
                  </a:cubicBezTo>
                  <a:cubicBezTo>
                    <a:pt x="2022319" y="2315441"/>
                    <a:pt x="2028312" y="2299918"/>
                    <a:pt x="2032716" y="2286416"/>
                  </a:cubicBezTo>
                  <a:cubicBezTo>
                    <a:pt x="2033727" y="2283095"/>
                    <a:pt x="2035316" y="2279340"/>
                    <a:pt x="2035388" y="2275658"/>
                  </a:cubicBezTo>
                  <a:cubicBezTo>
                    <a:pt x="2123906" y="2238980"/>
                    <a:pt x="2204554" y="2183891"/>
                    <a:pt x="2276394" y="2120932"/>
                  </a:cubicBezTo>
                  <a:cubicBezTo>
                    <a:pt x="2322458" y="2075518"/>
                    <a:pt x="2360507" y="2022523"/>
                    <a:pt x="2399351" y="1971044"/>
                  </a:cubicBezTo>
                  <a:cubicBezTo>
                    <a:pt x="2440000" y="1908518"/>
                    <a:pt x="2471769" y="1840288"/>
                    <a:pt x="2501804" y="1772203"/>
                  </a:cubicBezTo>
                  <a:cubicBezTo>
                    <a:pt x="2531551" y="1702457"/>
                    <a:pt x="2550106" y="1628668"/>
                    <a:pt x="2568879" y="1555384"/>
                  </a:cubicBezTo>
                  <a:cubicBezTo>
                    <a:pt x="2580792" y="1509176"/>
                    <a:pt x="2592127" y="1462534"/>
                    <a:pt x="2596170" y="1414882"/>
                  </a:cubicBezTo>
                  <a:cubicBezTo>
                    <a:pt x="2600430" y="1338133"/>
                    <a:pt x="2593354" y="1260878"/>
                    <a:pt x="2581008" y="1184923"/>
                  </a:cubicBezTo>
                  <a:close/>
                  <a:moveTo>
                    <a:pt x="2219355" y="741466"/>
                  </a:moveTo>
                  <a:cubicBezTo>
                    <a:pt x="2216178" y="781177"/>
                    <a:pt x="2205998" y="819371"/>
                    <a:pt x="2197045" y="858287"/>
                  </a:cubicBezTo>
                  <a:cubicBezTo>
                    <a:pt x="2188886" y="893593"/>
                    <a:pt x="2177912" y="928394"/>
                    <a:pt x="2161955" y="961028"/>
                  </a:cubicBezTo>
                  <a:cubicBezTo>
                    <a:pt x="2146793" y="990920"/>
                    <a:pt x="2124989" y="1016695"/>
                    <a:pt x="2104195" y="1042760"/>
                  </a:cubicBezTo>
                  <a:cubicBezTo>
                    <a:pt x="2039287" y="1129617"/>
                    <a:pt x="1975822" y="1223550"/>
                    <a:pt x="1876618" y="1275029"/>
                  </a:cubicBezTo>
                  <a:cubicBezTo>
                    <a:pt x="1822468" y="1308458"/>
                    <a:pt x="1762397" y="1333512"/>
                    <a:pt x="1700882" y="1350407"/>
                  </a:cubicBezTo>
                  <a:cubicBezTo>
                    <a:pt x="1663121" y="1356905"/>
                    <a:pt x="1624494" y="1359648"/>
                    <a:pt x="1586227" y="1360659"/>
                  </a:cubicBezTo>
                  <a:cubicBezTo>
                    <a:pt x="1533088" y="1357916"/>
                    <a:pt x="1482475" y="1337988"/>
                    <a:pt x="1432223" y="1321743"/>
                  </a:cubicBezTo>
                  <a:cubicBezTo>
                    <a:pt x="1386592" y="1304343"/>
                    <a:pt x="1338507" y="1282755"/>
                    <a:pt x="1304212" y="1246005"/>
                  </a:cubicBezTo>
                  <a:cubicBezTo>
                    <a:pt x="1268400" y="1201962"/>
                    <a:pt x="1247967" y="1148100"/>
                    <a:pt x="1230856" y="1094600"/>
                  </a:cubicBezTo>
                  <a:cubicBezTo>
                    <a:pt x="1218943" y="1037994"/>
                    <a:pt x="1219448" y="976985"/>
                    <a:pt x="1234538" y="920957"/>
                  </a:cubicBezTo>
                  <a:cubicBezTo>
                    <a:pt x="1262624" y="810995"/>
                    <a:pt x="1309482" y="721828"/>
                    <a:pt x="1396484" y="647172"/>
                  </a:cubicBezTo>
                  <a:cubicBezTo>
                    <a:pt x="1420743" y="624790"/>
                    <a:pt x="1449479" y="608834"/>
                    <a:pt x="1477782" y="592372"/>
                  </a:cubicBezTo>
                  <a:cubicBezTo>
                    <a:pt x="1498648" y="579231"/>
                    <a:pt x="1519442" y="565874"/>
                    <a:pt x="1542257" y="556344"/>
                  </a:cubicBezTo>
                  <a:cubicBezTo>
                    <a:pt x="1608465" y="529774"/>
                    <a:pt x="1679294" y="518872"/>
                    <a:pt x="1749834" y="511507"/>
                  </a:cubicBezTo>
                  <a:cubicBezTo>
                    <a:pt x="1778787" y="509991"/>
                    <a:pt x="1807811" y="509702"/>
                    <a:pt x="1836764" y="510208"/>
                  </a:cubicBezTo>
                  <a:cubicBezTo>
                    <a:pt x="1855680" y="512085"/>
                    <a:pt x="1873081" y="518294"/>
                    <a:pt x="1892647" y="519088"/>
                  </a:cubicBezTo>
                  <a:cubicBezTo>
                    <a:pt x="1893586" y="519160"/>
                    <a:pt x="1894524" y="519233"/>
                    <a:pt x="1895318" y="519160"/>
                  </a:cubicBezTo>
                  <a:cubicBezTo>
                    <a:pt x="1920444" y="575982"/>
                    <a:pt x="1935245" y="637281"/>
                    <a:pt x="1937339" y="699373"/>
                  </a:cubicBezTo>
                  <a:cubicBezTo>
                    <a:pt x="1868965" y="671359"/>
                    <a:pt x="1793443" y="679013"/>
                    <a:pt x="1721604" y="684356"/>
                  </a:cubicBezTo>
                  <a:cubicBezTo>
                    <a:pt x="1600018" y="690781"/>
                    <a:pt x="1517637" y="721033"/>
                    <a:pt x="1426664" y="802620"/>
                  </a:cubicBezTo>
                  <a:cubicBezTo>
                    <a:pt x="1377351" y="841464"/>
                    <a:pt x="1347676" y="899802"/>
                    <a:pt x="1331431" y="959440"/>
                  </a:cubicBezTo>
                  <a:cubicBezTo>
                    <a:pt x="1323128" y="1006731"/>
                    <a:pt x="1321468" y="1058572"/>
                    <a:pt x="1339012" y="1103986"/>
                  </a:cubicBezTo>
                  <a:cubicBezTo>
                    <a:pt x="1352947" y="1136115"/>
                    <a:pt x="1373380" y="1166584"/>
                    <a:pt x="1403488" y="1185428"/>
                  </a:cubicBezTo>
                  <a:cubicBezTo>
                    <a:pt x="1437999" y="1209760"/>
                    <a:pt x="1477349" y="1230409"/>
                    <a:pt x="1520308" y="1232359"/>
                  </a:cubicBezTo>
                  <a:cubicBezTo>
                    <a:pt x="1630342" y="1235896"/>
                    <a:pt x="1759798" y="1173010"/>
                    <a:pt x="1834742" y="1093878"/>
                  </a:cubicBezTo>
                  <a:cubicBezTo>
                    <a:pt x="1871564" y="1053084"/>
                    <a:pt x="1912358" y="1013879"/>
                    <a:pt x="1933296" y="961967"/>
                  </a:cubicBezTo>
                  <a:cubicBezTo>
                    <a:pt x="1969035" y="879731"/>
                    <a:pt x="1969180" y="788397"/>
                    <a:pt x="1963981" y="700384"/>
                  </a:cubicBezTo>
                  <a:cubicBezTo>
                    <a:pt x="1960443" y="603419"/>
                    <a:pt x="1929903" y="506814"/>
                    <a:pt x="1874164" y="427032"/>
                  </a:cubicBezTo>
                  <a:cubicBezTo>
                    <a:pt x="1850410" y="392737"/>
                    <a:pt x="1826872" y="357575"/>
                    <a:pt x="1793299" y="332016"/>
                  </a:cubicBezTo>
                  <a:cubicBezTo>
                    <a:pt x="1749762" y="298804"/>
                    <a:pt x="1705575" y="264220"/>
                    <a:pt x="1654601" y="243282"/>
                  </a:cubicBezTo>
                  <a:cubicBezTo>
                    <a:pt x="1525723" y="189709"/>
                    <a:pt x="1383199" y="189637"/>
                    <a:pt x="1246090" y="199023"/>
                  </a:cubicBezTo>
                  <a:cubicBezTo>
                    <a:pt x="1136056" y="205232"/>
                    <a:pt x="1030066" y="239888"/>
                    <a:pt x="927180" y="277505"/>
                  </a:cubicBezTo>
                  <a:cubicBezTo>
                    <a:pt x="882415" y="294544"/>
                    <a:pt x="837218" y="310789"/>
                    <a:pt x="793175" y="329634"/>
                  </a:cubicBezTo>
                  <a:cubicBezTo>
                    <a:pt x="764151" y="343424"/>
                    <a:pt x="738952" y="363857"/>
                    <a:pt x="710866" y="379308"/>
                  </a:cubicBezTo>
                  <a:cubicBezTo>
                    <a:pt x="699748" y="336348"/>
                    <a:pt x="691878" y="292523"/>
                    <a:pt x="682780" y="248480"/>
                  </a:cubicBezTo>
                  <a:cubicBezTo>
                    <a:pt x="680903" y="239744"/>
                    <a:pt x="679820" y="230574"/>
                    <a:pt x="675705" y="222560"/>
                  </a:cubicBezTo>
                  <a:cubicBezTo>
                    <a:pt x="683575" y="215918"/>
                    <a:pt x="691517" y="209347"/>
                    <a:pt x="700109" y="203499"/>
                  </a:cubicBezTo>
                  <a:cubicBezTo>
                    <a:pt x="785883" y="152814"/>
                    <a:pt x="876206" y="107400"/>
                    <a:pt x="972233" y="79892"/>
                  </a:cubicBezTo>
                  <a:cubicBezTo>
                    <a:pt x="1023929" y="68339"/>
                    <a:pt x="1073169" y="55416"/>
                    <a:pt x="1126165" y="48268"/>
                  </a:cubicBezTo>
                  <a:cubicBezTo>
                    <a:pt x="1174828" y="42058"/>
                    <a:pt x="1224069" y="40687"/>
                    <a:pt x="1272732" y="34694"/>
                  </a:cubicBezTo>
                  <a:cubicBezTo>
                    <a:pt x="1319518" y="27041"/>
                    <a:pt x="1366954" y="28124"/>
                    <a:pt x="1414173" y="27402"/>
                  </a:cubicBezTo>
                  <a:cubicBezTo>
                    <a:pt x="1468973" y="25597"/>
                    <a:pt x="1523413" y="26102"/>
                    <a:pt x="1577852" y="36355"/>
                  </a:cubicBezTo>
                  <a:cubicBezTo>
                    <a:pt x="1640017" y="50434"/>
                    <a:pt x="1703120" y="61553"/>
                    <a:pt x="1763480" y="82563"/>
                  </a:cubicBezTo>
                  <a:cubicBezTo>
                    <a:pt x="1814598" y="102490"/>
                    <a:pt x="1864128" y="126389"/>
                    <a:pt x="1912647" y="152092"/>
                  </a:cubicBezTo>
                  <a:cubicBezTo>
                    <a:pt x="1958205" y="180395"/>
                    <a:pt x="2001814" y="213102"/>
                    <a:pt x="2044124" y="246025"/>
                  </a:cubicBezTo>
                  <a:cubicBezTo>
                    <a:pt x="2080441" y="280393"/>
                    <a:pt x="2112426" y="319814"/>
                    <a:pt x="2139285" y="361980"/>
                  </a:cubicBezTo>
                  <a:cubicBezTo>
                    <a:pt x="2152353" y="384506"/>
                    <a:pt x="2161595" y="408838"/>
                    <a:pt x="2170114" y="433458"/>
                  </a:cubicBezTo>
                  <a:cubicBezTo>
                    <a:pt x="2191991" y="492518"/>
                    <a:pt x="2208020" y="553745"/>
                    <a:pt x="2215167" y="616343"/>
                  </a:cubicBezTo>
                  <a:cubicBezTo>
                    <a:pt x="2214590" y="617209"/>
                    <a:pt x="2214734" y="618364"/>
                    <a:pt x="2215528" y="619664"/>
                  </a:cubicBezTo>
                  <a:cubicBezTo>
                    <a:pt x="2216611" y="629700"/>
                    <a:pt x="2217478" y="639736"/>
                    <a:pt x="2218128" y="649771"/>
                  </a:cubicBezTo>
                  <a:cubicBezTo>
                    <a:pt x="2219861" y="680240"/>
                    <a:pt x="2220294" y="710853"/>
                    <a:pt x="2219355" y="741466"/>
                  </a:cubicBezTo>
                  <a:close/>
                  <a:moveTo>
                    <a:pt x="1938783" y="729264"/>
                  </a:moveTo>
                  <a:cubicBezTo>
                    <a:pt x="1943188" y="814822"/>
                    <a:pt x="1937700" y="905073"/>
                    <a:pt x="1894091" y="980956"/>
                  </a:cubicBezTo>
                  <a:cubicBezTo>
                    <a:pt x="1876979" y="1011280"/>
                    <a:pt x="1851059" y="1035106"/>
                    <a:pt x="1828677" y="1061460"/>
                  </a:cubicBezTo>
                  <a:cubicBezTo>
                    <a:pt x="1805140" y="1087741"/>
                    <a:pt x="1778931" y="1111061"/>
                    <a:pt x="1749690" y="1131566"/>
                  </a:cubicBezTo>
                  <a:cubicBezTo>
                    <a:pt x="1682110" y="1173515"/>
                    <a:pt x="1604999" y="1207088"/>
                    <a:pt x="1524063" y="1205861"/>
                  </a:cubicBezTo>
                  <a:cubicBezTo>
                    <a:pt x="1492800" y="1204850"/>
                    <a:pt x="1463342" y="1191998"/>
                    <a:pt x="1437277" y="1175609"/>
                  </a:cubicBezTo>
                  <a:cubicBezTo>
                    <a:pt x="1401321" y="1156331"/>
                    <a:pt x="1374391" y="1124707"/>
                    <a:pt x="1360817" y="1086224"/>
                  </a:cubicBezTo>
                  <a:cubicBezTo>
                    <a:pt x="1353813" y="1066008"/>
                    <a:pt x="1353019" y="1044348"/>
                    <a:pt x="1352586" y="1023193"/>
                  </a:cubicBezTo>
                  <a:cubicBezTo>
                    <a:pt x="1352369" y="995757"/>
                    <a:pt x="1354319" y="968898"/>
                    <a:pt x="1364210" y="942834"/>
                  </a:cubicBezTo>
                  <a:cubicBezTo>
                    <a:pt x="1380311" y="900380"/>
                    <a:pt x="1401033" y="858215"/>
                    <a:pt x="1436989" y="828829"/>
                  </a:cubicBezTo>
                  <a:cubicBezTo>
                    <a:pt x="1531066" y="743704"/>
                    <a:pt x="1606588" y="716340"/>
                    <a:pt x="1732939" y="710059"/>
                  </a:cubicBezTo>
                  <a:cubicBezTo>
                    <a:pt x="1801169" y="705222"/>
                    <a:pt x="1875319" y="697713"/>
                    <a:pt x="1938783" y="729264"/>
                  </a:cubicBezTo>
                  <a:close/>
                  <a:moveTo>
                    <a:pt x="1287750" y="2934995"/>
                  </a:moveTo>
                  <a:cubicBezTo>
                    <a:pt x="1275187" y="2990806"/>
                    <a:pt x="1251289" y="3043584"/>
                    <a:pt x="1222192" y="3092681"/>
                  </a:cubicBezTo>
                  <a:cubicBezTo>
                    <a:pt x="1190784" y="3144232"/>
                    <a:pt x="1156778" y="3196072"/>
                    <a:pt x="1110208" y="3236649"/>
                  </a:cubicBezTo>
                  <a:cubicBezTo>
                    <a:pt x="1070570" y="3273977"/>
                    <a:pt x="1023279" y="3301485"/>
                    <a:pt x="980753" y="3335275"/>
                  </a:cubicBezTo>
                  <a:cubicBezTo>
                    <a:pt x="924797" y="3381556"/>
                    <a:pt x="858589" y="3415707"/>
                    <a:pt x="790793" y="3441266"/>
                  </a:cubicBezTo>
                  <a:cubicBezTo>
                    <a:pt x="705740" y="3476138"/>
                    <a:pt x="615850" y="3497293"/>
                    <a:pt x="526755" y="3519170"/>
                  </a:cubicBezTo>
                  <a:cubicBezTo>
                    <a:pt x="431450" y="3536426"/>
                    <a:pt x="333979" y="3559602"/>
                    <a:pt x="237013" y="3569855"/>
                  </a:cubicBezTo>
                  <a:cubicBezTo>
                    <a:pt x="198458" y="3573682"/>
                    <a:pt x="162358" y="3577436"/>
                    <a:pt x="123081" y="3577797"/>
                  </a:cubicBezTo>
                  <a:cubicBezTo>
                    <a:pt x="98894" y="3576497"/>
                    <a:pt x="72685" y="3578664"/>
                    <a:pt x="50303" y="3568122"/>
                  </a:cubicBezTo>
                  <a:cubicBezTo>
                    <a:pt x="43227" y="3521264"/>
                    <a:pt x="33913" y="3474117"/>
                    <a:pt x="33480" y="3426609"/>
                  </a:cubicBezTo>
                  <a:cubicBezTo>
                    <a:pt x="90663" y="3434046"/>
                    <a:pt x="148568" y="3435778"/>
                    <a:pt x="206184" y="3433612"/>
                  </a:cubicBezTo>
                  <a:cubicBezTo>
                    <a:pt x="261778" y="3432168"/>
                    <a:pt x="317662" y="3432457"/>
                    <a:pt x="372534" y="3422349"/>
                  </a:cubicBezTo>
                  <a:cubicBezTo>
                    <a:pt x="484229" y="3404371"/>
                    <a:pt x="589064" y="3361773"/>
                    <a:pt x="691950" y="3316286"/>
                  </a:cubicBezTo>
                  <a:cubicBezTo>
                    <a:pt x="801984" y="3271450"/>
                    <a:pt x="903426" y="3207624"/>
                    <a:pt x="994904" y="3132102"/>
                  </a:cubicBezTo>
                  <a:cubicBezTo>
                    <a:pt x="1058007" y="3078241"/>
                    <a:pt x="1121038" y="3017015"/>
                    <a:pt x="1140749" y="2933478"/>
                  </a:cubicBezTo>
                  <a:cubicBezTo>
                    <a:pt x="1143637" y="2934489"/>
                    <a:pt x="1144648" y="2930157"/>
                    <a:pt x="1141977" y="2929507"/>
                  </a:cubicBezTo>
                  <a:cubicBezTo>
                    <a:pt x="1142049" y="2929580"/>
                    <a:pt x="1142049" y="2929507"/>
                    <a:pt x="1142049" y="2929507"/>
                  </a:cubicBezTo>
                  <a:cubicBezTo>
                    <a:pt x="1141977" y="2929507"/>
                    <a:pt x="1141977" y="2929435"/>
                    <a:pt x="1141904" y="2929363"/>
                  </a:cubicBezTo>
                  <a:lnTo>
                    <a:pt x="1141904" y="2929363"/>
                  </a:lnTo>
                  <a:cubicBezTo>
                    <a:pt x="1143132" y="2926330"/>
                    <a:pt x="1142626" y="2922865"/>
                    <a:pt x="1140605" y="2920627"/>
                  </a:cubicBezTo>
                  <a:cubicBezTo>
                    <a:pt x="1145659" y="2921276"/>
                    <a:pt x="1150785" y="2921782"/>
                    <a:pt x="1155911" y="2922143"/>
                  </a:cubicBezTo>
                  <a:cubicBezTo>
                    <a:pt x="1201326" y="2927125"/>
                    <a:pt x="1246379" y="2925464"/>
                    <a:pt x="1290854" y="2919327"/>
                  </a:cubicBezTo>
                  <a:cubicBezTo>
                    <a:pt x="1288977" y="2924165"/>
                    <a:pt x="1288183" y="2929868"/>
                    <a:pt x="1287750" y="2934995"/>
                  </a:cubicBezTo>
                  <a:close/>
                  <a:moveTo>
                    <a:pt x="1872792" y="2556735"/>
                  </a:moveTo>
                  <a:cubicBezTo>
                    <a:pt x="1853947" y="2584894"/>
                    <a:pt x="1829977" y="2609009"/>
                    <a:pt x="1807450" y="2634207"/>
                  </a:cubicBezTo>
                  <a:cubicBezTo>
                    <a:pt x="1777920" y="2669729"/>
                    <a:pt x="1742036" y="2698465"/>
                    <a:pt x="1704059" y="2724602"/>
                  </a:cubicBezTo>
                  <a:cubicBezTo>
                    <a:pt x="1676117" y="2745685"/>
                    <a:pt x="1648825" y="2768139"/>
                    <a:pt x="1617129" y="2783590"/>
                  </a:cubicBezTo>
                  <a:cubicBezTo>
                    <a:pt x="1564423" y="2810087"/>
                    <a:pt x="1511644" y="2836585"/>
                    <a:pt x="1454317" y="2851819"/>
                  </a:cubicBezTo>
                  <a:cubicBezTo>
                    <a:pt x="1390564" y="2871169"/>
                    <a:pt x="1328543" y="2890736"/>
                    <a:pt x="1261397" y="2896656"/>
                  </a:cubicBezTo>
                  <a:cubicBezTo>
                    <a:pt x="1210495" y="2899905"/>
                    <a:pt x="1159016" y="2898822"/>
                    <a:pt x="1108909" y="2888642"/>
                  </a:cubicBezTo>
                  <a:cubicBezTo>
                    <a:pt x="1071076" y="2879689"/>
                    <a:pt x="1034253" y="2866693"/>
                    <a:pt x="996998" y="2855357"/>
                  </a:cubicBezTo>
                  <a:cubicBezTo>
                    <a:pt x="892596" y="2818535"/>
                    <a:pt x="794691" y="2758897"/>
                    <a:pt x="724729" y="2672040"/>
                  </a:cubicBezTo>
                  <a:cubicBezTo>
                    <a:pt x="631374" y="2568504"/>
                    <a:pt x="564155" y="2458326"/>
                    <a:pt x="564660" y="2314213"/>
                  </a:cubicBezTo>
                  <a:cubicBezTo>
                    <a:pt x="562855" y="2228295"/>
                    <a:pt x="603865" y="2137105"/>
                    <a:pt x="676932" y="2089597"/>
                  </a:cubicBezTo>
                  <a:cubicBezTo>
                    <a:pt x="750432" y="2045194"/>
                    <a:pt x="815774" y="2046782"/>
                    <a:pt x="898299" y="2049670"/>
                  </a:cubicBezTo>
                  <a:cubicBezTo>
                    <a:pt x="954110" y="2052775"/>
                    <a:pt x="1004146" y="2081799"/>
                    <a:pt x="1051148" y="2109741"/>
                  </a:cubicBezTo>
                  <a:cubicBezTo>
                    <a:pt x="1090425" y="2135589"/>
                    <a:pt x="1131363" y="2160643"/>
                    <a:pt x="1162843" y="2196382"/>
                  </a:cubicBezTo>
                  <a:cubicBezTo>
                    <a:pt x="1204430" y="2244684"/>
                    <a:pt x="1240386" y="2298618"/>
                    <a:pt x="1261036" y="2359339"/>
                  </a:cubicBezTo>
                  <a:cubicBezTo>
                    <a:pt x="1276775" y="2418760"/>
                    <a:pt x="1286017" y="2480708"/>
                    <a:pt x="1287461" y="2542151"/>
                  </a:cubicBezTo>
                  <a:cubicBezTo>
                    <a:pt x="1288111" y="2558613"/>
                    <a:pt x="1287605" y="2575002"/>
                    <a:pt x="1284934" y="2591175"/>
                  </a:cubicBezTo>
                  <a:cubicBezTo>
                    <a:pt x="1253527" y="2594857"/>
                    <a:pt x="1222047" y="2597962"/>
                    <a:pt x="1190568" y="2600417"/>
                  </a:cubicBezTo>
                  <a:cubicBezTo>
                    <a:pt x="1180821" y="2486340"/>
                    <a:pt x="1127825" y="2318329"/>
                    <a:pt x="1029993" y="2251327"/>
                  </a:cubicBezTo>
                  <a:cubicBezTo>
                    <a:pt x="969200" y="2206851"/>
                    <a:pt x="874834" y="2192339"/>
                    <a:pt x="818662" y="2251615"/>
                  </a:cubicBezTo>
                  <a:cubicBezTo>
                    <a:pt x="781551" y="2288510"/>
                    <a:pt x="764728" y="2342011"/>
                    <a:pt x="771515" y="2393634"/>
                  </a:cubicBezTo>
                  <a:cubicBezTo>
                    <a:pt x="774042" y="2428363"/>
                    <a:pt x="789493" y="2460492"/>
                    <a:pt x="810359" y="2487928"/>
                  </a:cubicBezTo>
                  <a:cubicBezTo>
                    <a:pt x="833247" y="2520202"/>
                    <a:pt x="859022" y="2551393"/>
                    <a:pt x="893173" y="2572186"/>
                  </a:cubicBezTo>
                  <a:cubicBezTo>
                    <a:pt x="955554" y="2613990"/>
                    <a:pt x="1025228" y="2625109"/>
                    <a:pt x="1098873" y="2627636"/>
                  </a:cubicBezTo>
                  <a:cubicBezTo>
                    <a:pt x="1166453" y="2630236"/>
                    <a:pt x="1233816" y="2624315"/>
                    <a:pt x="1300746" y="2615290"/>
                  </a:cubicBezTo>
                  <a:cubicBezTo>
                    <a:pt x="1358290" y="2609009"/>
                    <a:pt x="1415473" y="2599478"/>
                    <a:pt x="1470345" y="2580634"/>
                  </a:cubicBezTo>
                  <a:cubicBezTo>
                    <a:pt x="1546806" y="2557457"/>
                    <a:pt x="1623627" y="2532909"/>
                    <a:pt x="1690557" y="2488000"/>
                  </a:cubicBezTo>
                  <a:cubicBezTo>
                    <a:pt x="1742686" y="2456376"/>
                    <a:pt x="1790266" y="2413273"/>
                    <a:pt x="1818208" y="2358328"/>
                  </a:cubicBezTo>
                  <a:cubicBezTo>
                    <a:pt x="1819147" y="2356306"/>
                    <a:pt x="1820591" y="2352191"/>
                    <a:pt x="1821024" y="2348509"/>
                  </a:cubicBezTo>
                  <a:cubicBezTo>
                    <a:pt x="1824778" y="2347787"/>
                    <a:pt x="1828605" y="2347137"/>
                    <a:pt x="1832359" y="2346343"/>
                  </a:cubicBezTo>
                  <a:cubicBezTo>
                    <a:pt x="1893586" y="2331397"/>
                    <a:pt x="1952140" y="2307426"/>
                    <a:pt x="2011128" y="2285622"/>
                  </a:cubicBezTo>
                  <a:cubicBezTo>
                    <a:pt x="1993945" y="2327426"/>
                    <a:pt x="1979721" y="2370458"/>
                    <a:pt x="1959577" y="2410962"/>
                  </a:cubicBezTo>
                  <a:cubicBezTo>
                    <a:pt x="1931491" y="2459842"/>
                    <a:pt x="1902322" y="2508505"/>
                    <a:pt x="1872792" y="2556735"/>
                  </a:cubicBezTo>
                  <a:close/>
                  <a:moveTo>
                    <a:pt x="1163998" y="2601067"/>
                  </a:moveTo>
                  <a:cubicBezTo>
                    <a:pt x="1141544" y="2601572"/>
                    <a:pt x="1118945" y="2601933"/>
                    <a:pt x="1096490" y="2600922"/>
                  </a:cubicBezTo>
                  <a:cubicBezTo>
                    <a:pt x="1023279" y="2598540"/>
                    <a:pt x="954833" y="2585543"/>
                    <a:pt x="894762" y="2540996"/>
                  </a:cubicBezTo>
                  <a:cubicBezTo>
                    <a:pt x="873535" y="2525473"/>
                    <a:pt x="856423" y="2505328"/>
                    <a:pt x="840828" y="2484318"/>
                  </a:cubicBezTo>
                  <a:cubicBezTo>
                    <a:pt x="818301" y="2455799"/>
                    <a:pt x="798662" y="2423236"/>
                    <a:pt x="797507" y="2385981"/>
                  </a:cubicBezTo>
                  <a:cubicBezTo>
                    <a:pt x="792164" y="2341000"/>
                    <a:pt x="809854" y="2294430"/>
                    <a:pt x="843860" y="2264034"/>
                  </a:cubicBezTo>
                  <a:cubicBezTo>
                    <a:pt x="897072" y="2217753"/>
                    <a:pt x="976276" y="2240930"/>
                    <a:pt x="1026167" y="2281218"/>
                  </a:cubicBezTo>
                  <a:cubicBezTo>
                    <a:pt x="1108331" y="2348220"/>
                    <a:pt x="1154901" y="2497964"/>
                    <a:pt x="1163998" y="2601067"/>
                  </a:cubicBezTo>
                  <a:close/>
                  <a:moveTo>
                    <a:pt x="2570250" y="1415748"/>
                  </a:moveTo>
                  <a:cubicBezTo>
                    <a:pt x="2561442" y="1495097"/>
                    <a:pt x="2537255" y="1572424"/>
                    <a:pt x="2516822" y="1649462"/>
                  </a:cubicBezTo>
                  <a:cubicBezTo>
                    <a:pt x="2498700" y="1714876"/>
                    <a:pt x="2472996" y="1777835"/>
                    <a:pt x="2442455" y="1838411"/>
                  </a:cubicBezTo>
                  <a:cubicBezTo>
                    <a:pt x="2421084" y="1879637"/>
                    <a:pt x="2400434" y="1925774"/>
                    <a:pt x="2372204" y="1963823"/>
                  </a:cubicBezTo>
                  <a:cubicBezTo>
                    <a:pt x="2338992" y="2006927"/>
                    <a:pt x="2306718" y="2051042"/>
                    <a:pt x="2269462" y="2090824"/>
                  </a:cubicBezTo>
                  <a:cubicBezTo>
                    <a:pt x="2208669" y="2149307"/>
                    <a:pt x="2137118" y="2195949"/>
                    <a:pt x="2062535" y="2234865"/>
                  </a:cubicBezTo>
                  <a:cubicBezTo>
                    <a:pt x="1986580" y="2268438"/>
                    <a:pt x="1908170" y="2297679"/>
                    <a:pt x="1827739" y="2319917"/>
                  </a:cubicBezTo>
                  <a:cubicBezTo>
                    <a:pt x="1756910" y="2333924"/>
                    <a:pt x="1684276" y="2340494"/>
                    <a:pt x="1612075" y="2338906"/>
                  </a:cubicBezTo>
                  <a:cubicBezTo>
                    <a:pt x="1575325" y="2336379"/>
                    <a:pt x="1539225" y="2327137"/>
                    <a:pt x="1503485" y="2317679"/>
                  </a:cubicBezTo>
                  <a:cubicBezTo>
                    <a:pt x="1464930" y="2306993"/>
                    <a:pt x="1425653" y="2296452"/>
                    <a:pt x="1390997" y="2275803"/>
                  </a:cubicBezTo>
                  <a:cubicBezTo>
                    <a:pt x="1351142" y="2250605"/>
                    <a:pt x="1309843" y="2226778"/>
                    <a:pt x="1273165" y="2196887"/>
                  </a:cubicBezTo>
                  <a:cubicBezTo>
                    <a:pt x="1241975" y="2169956"/>
                    <a:pt x="1215405" y="2136600"/>
                    <a:pt x="1187607" y="2106131"/>
                  </a:cubicBezTo>
                  <a:cubicBezTo>
                    <a:pt x="1128186" y="2039706"/>
                    <a:pt x="1080245" y="1958625"/>
                    <a:pt x="1056924" y="1872056"/>
                  </a:cubicBezTo>
                  <a:cubicBezTo>
                    <a:pt x="1039452" y="1786499"/>
                    <a:pt x="1053820" y="1720435"/>
                    <a:pt x="1122988" y="1663974"/>
                  </a:cubicBezTo>
                  <a:cubicBezTo>
                    <a:pt x="1164648" y="1626863"/>
                    <a:pt x="1215910" y="1601737"/>
                    <a:pt x="1270133" y="1589246"/>
                  </a:cubicBezTo>
                  <a:cubicBezTo>
                    <a:pt x="1322406" y="1572207"/>
                    <a:pt x="1377206" y="1567731"/>
                    <a:pt x="1431935" y="1569536"/>
                  </a:cubicBezTo>
                  <a:cubicBezTo>
                    <a:pt x="1503197" y="1570619"/>
                    <a:pt x="1571354" y="1594589"/>
                    <a:pt x="1638862" y="1615167"/>
                  </a:cubicBezTo>
                  <a:cubicBezTo>
                    <a:pt x="1675179" y="1626285"/>
                    <a:pt x="1707741" y="1645852"/>
                    <a:pt x="1740737" y="1664263"/>
                  </a:cubicBezTo>
                  <a:cubicBezTo>
                    <a:pt x="1762758" y="1676609"/>
                    <a:pt x="1785140" y="1688378"/>
                    <a:pt x="1805356" y="1703540"/>
                  </a:cubicBezTo>
                  <a:cubicBezTo>
                    <a:pt x="1844273" y="1736464"/>
                    <a:pt x="1882611" y="1770470"/>
                    <a:pt x="1914380" y="1810686"/>
                  </a:cubicBezTo>
                  <a:cubicBezTo>
                    <a:pt x="1944848" y="1854367"/>
                    <a:pt x="1973223" y="1900792"/>
                    <a:pt x="1989107" y="1951910"/>
                  </a:cubicBezTo>
                  <a:cubicBezTo>
                    <a:pt x="1991417" y="1958192"/>
                    <a:pt x="1992645" y="1964906"/>
                    <a:pt x="1995894" y="1970827"/>
                  </a:cubicBezTo>
                  <a:cubicBezTo>
                    <a:pt x="1996977" y="1972849"/>
                    <a:pt x="1998493" y="1974365"/>
                    <a:pt x="2000154" y="1975376"/>
                  </a:cubicBezTo>
                  <a:cubicBezTo>
                    <a:pt x="1987807" y="1989094"/>
                    <a:pt x="1974595" y="2001945"/>
                    <a:pt x="1960082" y="2013714"/>
                  </a:cubicBezTo>
                  <a:cubicBezTo>
                    <a:pt x="1922321" y="2043389"/>
                    <a:pt x="1878423" y="2068370"/>
                    <a:pt x="1833659" y="2086059"/>
                  </a:cubicBezTo>
                  <a:cubicBezTo>
                    <a:pt x="1828533" y="2026782"/>
                    <a:pt x="1792721" y="1973426"/>
                    <a:pt x="1754455" y="1929600"/>
                  </a:cubicBezTo>
                  <a:cubicBezTo>
                    <a:pt x="1736116" y="1910612"/>
                    <a:pt x="1719726" y="1889312"/>
                    <a:pt x="1698355" y="1873645"/>
                  </a:cubicBezTo>
                  <a:cubicBezTo>
                    <a:pt x="1664637" y="1851985"/>
                    <a:pt x="1628537" y="1833574"/>
                    <a:pt x="1590704" y="1820216"/>
                  </a:cubicBezTo>
                  <a:cubicBezTo>
                    <a:pt x="1533016" y="1798845"/>
                    <a:pt x="1414751" y="1767582"/>
                    <a:pt x="1365438" y="1815234"/>
                  </a:cubicBezTo>
                  <a:cubicBezTo>
                    <a:pt x="1323922" y="1871334"/>
                    <a:pt x="1343778" y="1951622"/>
                    <a:pt x="1381105" y="2004833"/>
                  </a:cubicBezTo>
                  <a:cubicBezTo>
                    <a:pt x="1405220" y="2038912"/>
                    <a:pt x="1440382" y="2061583"/>
                    <a:pt x="1475833" y="2082160"/>
                  </a:cubicBezTo>
                  <a:cubicBezTo>
                    <a:pt x="1532005" y="2119488"/>
                    <a:pt x="1599945" y="2139704"/>
                    <a:pt x="1667309" y="2140138"/>
                  </a:cubicBezTo>
                  <a:cubicBezTo>
                    <a:pt x="1795176" y="2142809"/>
                    <a:pt x="1923693" y="2092341"/>
                    <a:pt x="2013222" y="2000646"/>
                  </a:cubicBezTo>
                  <a:cubicBezTo>
                    <a:pt x="2045063" y="1967217"/>
                    <a:pt x="2070838" y="1928878"/>
                    <a:pt x="2094664" y="1889529"/>
                  </a:cubicBezTo>
                  <a:cubicBezTo>
                    <a:pt x="2123834" y="1843609"/>
                    <a:pt x="2155385" y="1799061"/>
                    <a:pt x="2181017" y="1750976"/>
                  </a:cubicBezTo>
                  <a:cubicBezTo>
                    <a:pt x="2225781" y="1666212"/>
                    <a:pt x="2258777" y="1574951"/>
                    <a:pt x="2276466" y="1480729"/>
                  </a:cubicBezTo>
                  <a:cubicBezTo>
                    <a:pt x="2293866" y="1350262"/>
                    <a:pt x="2296971" y="1217052"/>
                    <a:pt x="2283469" y="1085936"/>
                  </a:cubicBezTo>
                  <a:cubicBezTo>
                    <a:pt x="2277910" y="1032435"/>
                    <a:pt x="2277188" y="976840"/>
                    <a:pt x="2254445" y="927094"/>
                  </a:cubicBezTo>
                  <a:cubicBezTo>
                    <a:pt x="2245347" y="906878"/>
                    <a:pt x="2236683" y="885651"/>
                    <a:pt x="2222027" y="868828"/>
                  </a:cubicBezTo>
                  <a:cubicBezTo>
                    <a:pt x="2225637" y="854244"/>
                    <a:pt x="2228958" y="839515"/>
                    <a:pt x="2232279" y="824858"/>
                  </a:cubicBezTo>
                  <a:cubicBezTo>
                    <a:pt x="2239571" y="792151"/>
                    <a:pt x="2246647" y="759155"/>
                    <a:pt x="2246575" y="725510"/>
                  </a:cubicBezTo>
                  <a:cubicBezTo>
                    <a:pt x="2247297" y="697279"/>
                    <a:pt x="2246575" y="669049"/>
                    <a:pt x="2244264" y="640963"/>
                  </a:cubicBezTo>
                  <a:cubicBezTo>
                    <a:pt x="2247008" y="642696"/>
                    <a:pt x="2249174" y="644140"/>
                    <a:pt x="2250474" y="645151"/>
                  </a:cubicBezTo>
                  <a:cubicBezTo>
                    <a:pt x="2303252" y="684067"/>
                    <a:pt x="2356103" y="725943"/>
                    <a:pt x="2393647" y="780455"/>
                  </a:cubicBezTo>
                  <a:cubicBezTo>
                    <a:pt x="2521876" y="964350"/>
                    <a:pt x="2578842" y="1192937"/>
                    <a:pt x="2570250" y="1415748"/>
                  </a:cubicBezTo>
                  <a:close/>
                  <a:moveTo>
                    <a:pt x="1807378" y="2094001"/>
                  </a:moveTo>
                  <a:cubicBezTo>
                    <a:pt x="1790266" y="2098911"/>
                    <a:pt x="1772938" y="2103243"/>
                    <a:pt x="1755538" y="2106853"/>
                  </a:cubicBezTo>
                  <a:cubicBezTo>
                    <a:pt x="1741026" y="2109452"/>
                    <a:pt x="1726369" y="2110968"/>
                    <a:pt x="1711640" y="2112124"/>
                  </a:cubicBezTo>
                  <a:cubicBezTo>
                    <a:pt x="1634024" y="2119127"/>
                    <a:pt x="1553520" y="2103026"/>
                    <a:pt x="1488540" y="2058767"/>
                  </a:cubicBezTo>
                  <a:cubicBezTo>
                    <a:pt x="1442692" y="2033136"/>
                    <a:pt x="1397567" y="1999274"/>
                    <a:pt x="1380455" y="1947217"/>
                  </a:cubicBezTo>
                  <a:cubicBezTo>
                    <a:pt x="1367026" y="1909240"/>
                    <a:pt x="1360600" y="1863031"/>
                    <a:pt x="1388253" y="1829314"/>
                  </a:cubicBezTo>
                  <a:cubicBezTo>
                    <a:pt x="1434317" y="1807437"/>
                    <a:pt x="1487746" y="1818772"/>
                    <a:pt x="1535254" y="1830397"/>
                  </a:cubicBezTo>
                  <a:cubicBezTo>
                    <a:pt x="1590198" y="1845775"/>
                    <a:pt x="1644349" y="1867580"/>
                    <a:pt x="1690774" y="1901587"/>
                  </a:cubicBezTo>
                  <a:cubicBezTo>
                    <a:pt x="1708680" y="1918265"/>
                    <a:pt x="1724636" y="1936893"/>
                    <a:pt x="1741387" y="1954726"/>
                  </a:cubicBezTo>
                  <a:cubicBezTo>
                    <a:pt x="1773299" y="1994653"/>
                    <a:pt x="1805212" y="2041295"/>
                    <a:pt x="1807378" y="20940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59" name="Google Shape;159;p4"/>
          <p:cNvSpPr/>
          <p:nvPr/>
        </p:nvSpPr>
        <p:spPr>
          <a:xfrm rot="1209253">
            <a:off x="523770" y="-126113"/>
            <a:ext cx="772973" cy="666803"/>
          </a:xfrm>
          <a:custGeom>
            <a:avLst/>
            <a:gdLst/>
            <a:ahLst/>
            <a:cxnLst/>
            <a:rect l="l" t="t" r="r" b="b"/>
            <a:pathLst>
              <a:path w="1543921" h="1334140" extrusionOk="0">
                <a:moveTo>
                  <a:pt x="1542279" y="623180"/>
                </a:moveTo>
                <a:cubicBezTo>
                  <a:pt x="1543939" y="653793"/>
                  <a:pt x="1544372" y="684334"/>
                  <a:pt x="1543434" y="714947"/>
                </a:cubicBezTo>
                <a:cubicBezTo>
                  <a:pt x="1540257" y="754658"/>
                  <a:pt x="1530077" y="792852"/>
                  <a:pt x="1521124" y="831768"/>
                </a:cubicBezTo>
                <a:cubicBezTo>
                  <a:pt x="1512965" y="867074"/>
                  <a:pt x="1501991" y="901875"/>
                  <a:pt x="1486034" y="934509"/>
                </a:cubicBezTo>
                <a:cubicBezTo>
                  <a:pt x="1470872" y="964401"/>
                  <a:pt x="1449067" y="990176"/>
                  <a:pt x="1428274" y="1016241"/>
                </a:cubicBezTo>
                <a:cubicBezTo>
                  <a:pt x="1363365" y="1103098"/>
                  <a:pt x="1299901" y="1197031"/>
                  <a:pt x="1200769" y="1248510"/>
                </a:cubicBezTo>
                <a:cubicBezTo>
                  <a:pt x="1146619" y="1281939"/>
                  <a:pt x="1086548" y="1306993"/>
                  <a:pt x="1025033" y="1323888"/>
                </a:cubicBezTo>
                <a:cubicBezTo>
                  <a:pt x="987272" y="1330386"/>
                  <a:pt x="948645" y="1333202"/>
                  <a:pt x="910306" y="1334140"/>
                </a:cubicBezTo>
                <a:cubicBezTo>
                  <a:pt x="857166" y="1331324"/>
                  <a:pt x="806554" y="1311469"/>
                  <a:pt x="756302" y="1295224"/>
                </a:cubicBezTo>
                <a:cubicBezTo>
                  <a:pt x="710671" y="1277824"/>
                  <a:pt x="662586" y="1256308"/>
                  <a:pt x="628362" y="1219485"/>
                </a:cubicBezTo>
                <a:cubicBezTo>
                  <a:pt x="592551" y="1175443"/>
                  <a:pt x="572118" y="1121509"/>
                  <a:pt x="555007" y="1068008"/>
                </a:cubicBezTo>
                <a:cubicBezTo>
                  <a:pt x="543093" y="1011403"/>
                  <a:pt x="543599" y="950394"/>
                  <a:pt x="558689" y="894366"/>
                </a:cubicBezTo>
                <a:cubicBezTo>
                  <a:pt x="586775" y="784404"/>
                  <a:pt x="633633" y="695236"/>
                  <a:pt x="720635" y="620581"/>
                </a:cubicBezTo>
                <a:cubicBezTo>
                  <a:pt x="744894" y="598199"/>
                  <a:pt x="773630" y="582242"/>
                  <a:pt x="801933" y="565781"/>
                </a:cubicBezTo>
                <a:cubicBezTo>
                  <a:pt x="822799" y="552712"/>
                  <a:pt x="843665" y="539355"/>
                  <a:pt x="866408" y="529753"/>
                </a:cubicBezTo>
                <a:cubicBezTo>
                  <a:pt x="932616" y="503183"/>
                  <a:pt x="1003445" y="492208"/>
                  <a:pt x="1073985" y="484916"/>
                </a:cubicBezTo>
                <a:cubicBezTo>
                  <a:pt x="1102937" y="483400"/>
                  <a:pt x="1131962" y="483111"/>
                  <a:pt x="1160915" y="483616"/>
                </a:cubicBezTo>
                <a:cubicBezTo>
                  <a:pt x="1179831" y="485494"/>
                  <a:pt x="1197304" y="491703"/>
                  <a:pt x="1216798" y="492497"/>
                </a:cubicBezTo>
                <a:cubicBezTo>
                  <a:pt x="1217736" y="492569"/>
                  <a:pt x="1218675" y="492641"/>
                  <a:pt x="1219469" y="492497"/>
                </a:cubicBezTo>
                <a:cubicBezTo>
                  <a:pt x="1244595" y="549319"/>
                  <a:pt x="1259396" y="610617"/>
                  <a:pt x="1261562" y="672710"/>
                </a:cubicBezTo>
                <a:cubicBezTo>
                  <a:pt x="1193261" y="644696"/>
                  <a:pt x="1117666" y="652349"/>
                  <a:pt x="1045827" y="657692"/>
                </a:cubicBezTo>
                <a:cubicBezTo>
                  <a:pt x="924241" y="664118"/>
                  <a:pt x="841860" y="694370"/>
                  <a:pt x="750815" y="775957"/>
                </a:cubicBezTo>
                <a:cubicBezTo>
                  <a:pt x="701502" y="814801"/>
                  <a:pt x="671827" y="873139"/>
                  <a:pt x="655582" y="932777"/>
                </a:cubicBezTo>
                <a:cubicBezTo>
                  <a:pt x="647279" y="980068"/>
                  <a:pt x="645618" y="1031908"/>
                  <a:pt x="663235" y="1077322"/>
                </a:cubicBezTo>
                <a:cubicBezTo>
                  <a:pt x="677170" y="1109452"/>
                  <a:pt x="697603" y="1139920"/>
                  <a:pt x="727711" y="1158765"/>
                </a:cubicBezTo>
                <a:cubicBezTo>
                  <a:pt x="762222" y="1183168"/>
                  <a:pt x="801572" y="1203746"/>
                  <a:pt x="844531" y="1205695"/>
                </a:cubicBezTo>
                <a:cubicBezTo>
                  <a:pt x="954565" y="1209233"/>
                  <a:pt x="1084021" y="1146346"/>
                  <a:pt x="1158965" y="1067286"/>
                </a:cubicBezTo>
                <a:cubicBezTo>
                  <a:pt x="1195788" y="1026493"/>
                  <a:pt x="1236581" y="987288"/>
                  <a:pt x="1257519" y="935448"/>
                </a:cubicBezTo>
                <a:cubicBezTo>
                  <a:pt x="1293258" y="853139"/>
                  <a:pt x="1293403" y="761805"/>
                  <a:pt x="1288204" y="673865"/>
                </a:cubicBezTo>
                <a:cubicBezTo>
                  <a:pt x="1284667" y="576900"/>
                  <a:pt x="1254126" y="480295"/>
                  <a:pt x="1198387" y="400513"/>
                </a:cubicBezTo>
                <a:cubicBezTo>
                  <a:pt x="1174633" y="366218"/>
                  <a:pt x="1151095" y="331056"/>
                  <a:pt x="1117594" y="305497"/>
                </a:cubicBezTo>
                <a:cubicBezTo>
                  <a:pt x="1074057" y="272285"/>
                  <a:pt x="1029870" y="237701"/>
                  <a:pt x="978897" y="216763"/>
                </a:cubicBezTo>
                <a:cubicBezTo>
                  <a:pt x="850018" y="163190"/>
                  <a:pt x="707494" y="163190"/>
                  <a:pt x="570385" y="172504"/>
                </a:cubicBezTo>
                <a:cubicBezTo>
                  <a:pt x="460351" y="178713"/>
                  <a:pt x="354361" y="213369"/>
                  <a:pt x="251475" y="250914"/>
                </a:cubicBezTo>
                <a:cubicBezTo>
                  <a:pt x="206710" y="267953"/>
                  <a:pt x="161585" y="284198"/>
                  <a:pt x="117543" y="303042"/>
                </a:cubicBezTo>
                <a:cubicBezTo>
                  <a:pt x="88590" y="316905"/>
                  <a:pt x="63320" y="337266"/>
                  <a:pt x="35234" y="352716"/>
                </a:cubicBezTo>
                <a:cubicBezTo>
                  <a:pt x="24115" y="309757"/>
                  <a:pt x="16173" y="265931"/>
                  <a:pt x="7076" y="221889"/>
                </a:cubicBezTo>
                <a:cubicBezTo>
                  <a:pt x="5198" y="213153"/>
                  <a:pt x="4115" y="203983"/>
                  <a:pt x="0" y="195969"/>
                </a:cubicBezTo>
                <a:cubicBezTo>
                  <a:pt x="7870" y="189326"/>
                  <a:pt x="15812" y="182684"/>
                  <a:pt x="24404" y="176908"/>
                </a:cubicBezTo>
                <a:cubicBezTo>
                  <a:pt x="110178" y="126223"/>
                  <a:pt x="200501" y="80809"/>
                  <a:pt x="296528" y="53300"/>
                </a:cubicBezTo>
                <a:cubicBezTo>
                  <a:pt x="348224" y="41676"/>
                  <a:pt x="397465" y="28824"/>
                  <a:pt x="450460" y="21676"/>
                </a:cubicBezTo>
                <a:cubicBezTo>
                  <a:pt x="499123" y="15467"/>
                  <a:pt x="548364" y="14095"/>
                  <a:pt x="597027" y="8103"/>
                </a:cubicBezTo>
                <a:cubicBezTo>
                  <a:pt x="643886" y="449"/>
                  <a:pt x="691249" y="1532"/>
                  <a:pt x="738468" y="810"/>
                </a:cubicBezTo>
                <a:cubicBezTo>
                  <a:pt x="793269" y="-995"/>
                  <a:pt x="847708" y="-489"/>
                  <a:pt x="902147" y="9763"/>
                </a:cubicBezTo>
                <a:cubicBezTo>
                  <a:pt x="964312" y="23842"/>
                  <a:pt x="1027416" y="34961"/>
                  <a:pt x="1087775" y="55972"/>
                </a:cubicBezTo>
                <a:cubicBezTo>
                  <a:pt x="1138893" y="75899"/>
                  <a:pt x="1188423" y="99798"/>
                  <a:pt x="1236942" y="125501"/>
                </a:cubicBezTo>
                <a:cubicBezTo>
                  <a:pt x="1282500" y="153804"/>
                  <a:pt x="1326110" y="186511"/>
                  <a:pt x="1368419" y="219434"/>
                </a:cubicBezTo>
                <a:cubicBezTo>
                  <a:pt x="1404736" y="253802"/>
                  <a:pt x="1436721" y="293223"/>
                  <a:pt x="1463580" y="335388"/>
                </a:cubicBezTo>
                <a:cubicBezTo>
                  <a:pt x="1476648" y="357915"/>
                  <a:pt x="1485890" y="382247"/>
                  <a:pt x="1494337" y="406867"/>
                </a:cubicBezTo>
                <a:cubicBezTo>
                  <a:pt x="1516214" y="465927"/>
                  <a:pt x="1532243" y="527153"/>
                  <a:pt x="1539391" y="589751"/>
                </a:cubicBezTo>
                <a:cubicBezTo>
                  <a:pt x="1538813" y="590618"/>
                  <a:pt x="1538957" y="591773"/>
                  <a:pt x="1539751" y="593145"/>
                </a:cubicBezTo>
                <a:cubicBezTo>
                  <a:pt x="1540834" y="603108"/>
                  <a:pt x="1541629" y="613144"/>
                  <a:pt x="1542279" y="623180"/>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0" name="Google Shape;160;p4"/>
          <p:cNvSpPr/>
          <p:nvPr/>
        </p:nvSpPr>
        <p:spPr>
          <a:xfrm rot="1209253">
            <a:off x="563934" y="219200"/>
            <a:ext cx="761469" cy="848784"/>
          </a:xfrm>
          <a:custGeom>
            <a:avLst/>
            <a:gdLst/>
            <a:ahLst/>
            <a:cxnLst/>
            <a:rect l="l" t="t" r="r" b="b"/>
            <a:pathLst>
              <a:path w="1520944" h="1698247" extrusionOk="0">
                <a:moveTo>
                  <a:pt x="1219964" y="22527"/>
                </a:moveTo>
                <a:cubicBezTo>
                  <a:pt x="1219964" y="21588"/>
                  <a:pt x="1219242" y="20866"/>
                  <a:pt x="1218303" y="20866"/>
                </a:cubicBezTo>
                <a:cubicBezTo>
                  <a:pt x="1217437" y="20866"/>
                  <a:pt x="1216643" y="21588"/>
                  <a:pt x="1216643" y="22527"/>
                </a:cubicBezTo>
                <a:cubicBezTo>
                  <a:pt x="1216643" y="23393"/>
                  <a:pt x="1217364" y="24187"/>
                  <a:pt x="1218303" y="24187"/>
                </a:cubicBezTo>
                <a:cubicBezTo>
                  <a:pt x="1219242" y="24187"/>
                  <a:pt x="1219964" y="23393"/>
                  <a:pt x="1219964" y="22527"/>
                </a:cubicBezTo>
                <a:close/>
                <a:moveTo>
                  <a:pt x="1343282" y="139564"/>
                </a:moveTo>
                <a:cubicBezTo>
                  <a:pt x="1471727" y="323387"/>
                  <a:pt x="1528694" y="551974"/>
                  <a:pt x="1520102" y="774785"/>
                </a:cubicBezTo>
                <a:cubicBezTo>
                  <a:pt x="1511293" y="854134"/>
                  <a:pt x="1487106" y="931389"/>
                  <a:pt x="1466673" y="1008499"/>
                </a:cubicBezTo>
                <a:cubicBezTo>
                  <a:pt x="1448551" y="1073913"/>
                  <a:pt x="1422848" y="1136944"/>
                  <a:pt x="1392307" y="1197520"/>
                </a:cubicBezTo>
                <a:cubicBezTo>
                  <a:pt x="1370935" y="1238747"/>
                  <a:pt x="1350286" y="1284883"/>
                  <a:pt x="1322055" y="1322933"/>
                </a:cubicBezTo>
                <a:cubicBezTo>
                  <a:pt x="1288843" y="1366037"/>
                  <a:pt x="1256570" y="1410151"/>
                  <a:pt x="1219314" y="1449934"/>
                </a:cubicBezTo>
                <a:cubicBezTo>
                  <a:pt x="1158593" y="1508416"/>
                  <a:pt x="1086970" y="1555058"/>
                  <a:pt x="1012387" y="1593974"/>
                </a:cubicBezTo>
                <a:cubicBezTo>
                  <a:pt x="936432" y="1627547"/>
                  <a:pt x="858022" y="1656789"/>
                  <a:pt x="777590" y="1679026"/>
                </a:cubicBezTo>
                <a:cubicBezTo>
                  <a:pt x="706761" y="1693033"/>
                  <a:pt x="634127" y="1699604"/>
                  <a:pt x="561855" y="1698015"/>
                </a:cubicBezTo>
                <a:cubicBezTo>
                  <a:pt x="525177" y="1695488"/>
                  <a:pt x="489004" y="1686246"/>
                  <a:pt x="453265" y="1676860"/>
                </a:cubicBezTo>
                <a:cubicBezTo>
                  <a:pt x="414710" y="1666175"/>
                  <a:pt x="375360" y="1655561"/>
                  <a:pt x="340776" y="1634984"/>
                </a:cubicBezTo>
                <a:cubicBezTo>
                  <a:pt x="300921" y="1609714"/>
                  <a:pt x="259623" y="1585888"/>
                  <a:pt x="223017" y="1556069"/>
                </a:cubicBezTo>
                <a:cubicBezTo>
                  <a:pt x="191826" y="1529066"/>
                  <a:pt x="165256" y="1495781"/>
                  <a:pt x="137459" y="1465240"/>
                </a:cubicBezTo>
                <a:cubicBezTo>
                  <a:pt x="78038" y="1398816"/>
                  <a:pt x="30097" y="1317734"/>
                  <a:pt x="6776" y="1231166"/>
                </a:cubicBezTo>
                <a:cubicBezTo>
                  <a:pt x="-10697" y="1145608"/>
                  <a:pt x="3671" y="1079617"/>
                  <a:pt x="72839" y="1023083"/>
                </a:cubicBezTo>
                <a:cubicBezTo>
                  <a:pt x="114499" y="985972"/>
                  <a:pt x="165762" y="960846"/>
                  <a:pt x="219984" y="948356"/>
                </a:cubicBezTo>
                <a:cubicBezTo>
                  <a:pt x="272258" y="931316"/>
                  <a:pt x="327058" y="926840"/>
                  <a:pt x="381786" y="928645"/>
                </a:cubicBezTo>
                <a:cubicBezTo>
                  <a:pt x="453120" y="929800"/>
                  <a:pt x="521206" y="953699"/>
                  <a:pt x="588713" y="974348"/>
                </a:cubicBezTo>
                <a:cubicBezTo>
                  <a:pt x="625030" y="985467"/>
                  <a:pt x="657665" y="1005033"/>
                  <a:pt x="690588" y="1023444"/>
                </a:cubicBezTo>
                <a:cubicBezTo>
                  <a:pt x="712610" y="1035718"/>
                  <a:pt x="734992" y="1047559"/>
                  <a:pt x="755208" y="1062722"/>
                </a:cubicBezTo>
                <a:cubicBezTo>
                  <a:pt x="794124" y="1095645"/>
                  <a:pt x="832463" y="1129652"/>
                  <a:pt x="864231" y="1169867"/>
                </a:cubicBezTo>
                <a:cubicBezTo>
                  <a:pt x="894700" y="1213549"/>
                  <a:pt x="923075" y="1259974"/>
                  <a:pt x="938959" y="1311092"/>
                </a:cubicBezTo>
                <a:cubicBezTo>
                  <a:pt x="941269" y="1317373"/>
                  <a:pt x="942497" y="1324088"/>
                  <a:pt x="945745" y="1330008"/>
                </a:cubicBezTo>
                <a:cubicBezTo>
                  <a:pt x="946828" y="1332030"/>
                  <a:pt x="948273" y="1333546"/>
                  <a:pt x="950005" y="1334557"/>
                </a:cubicBezTo>
                <a:cubicBezTo>
                  <a:pt x="937659" y="1348203"/>
                  <a:pt x="924446" y="1361127"/>
                  <a:pt x="909934" y="1372896"/>
                </a:cubicBezTo>
                <a:cubicBezTo>
                  <a:pt x="872101" y="1402570"/>
                  <a:pt x="828275" y="1427552"/>
                  <a:pt x="783438" y="1445241"/>
                </a:cubicBezTo>
                <a:cubicBezTo>
                  <a:pt x="778312" y="1385964"/>
                  <a:pt x="742501" y="1332608"/>
                  <a:pt x="704307" y="1288782"/>
                </a:cubicBezTo>
                <a:cubicBezTo>
                  <a:pt x="685968" y="1269793"/>
                  <a:pt x="669578" y="1248494"/>
                  <a:pt x="648134" y="1232826"/>
                </a:cubicBezTo>
                <a:cubicBezTo>
                  <a:pt x="614417" y="1211166"/>
                  <a:pt x="578316" y="1192755"/>
                  <a:pt x="540483" y="1179398"/>
                </a:cubicBezTo>
                <a:cubicBezTo>
                  <a:pt x="482795" y="1158026"/>
                  <a:pt x="364530" y="1126764"/>
                  <a:pt x="315217" y="1174344"/>
                </a:cubicBezTo>
                <a:cubicBezTo>
                  <a:pt x="273702" y="1230444"/>
                  <a:pt x="293557" y="1310731"/>
                  <a:pt x="330812" y="1363943"/>
                </a:cubicBezTo>
                <a:cubicBezTo>
                  <a:pt x="354927" y="1398021"/>
                  <a:pt x="390089" y="1420692"/>
                  <a:pt x="425540" y="1441270"/>
                </a:cubicBezTo>
                <a:cubicBezTo>
                  <a:pt x="481712" y="1478597"/>
                  <a:pt x="549580" y="1498814"/>
                  <a:pt x="617016" y="1499247"/>
                </a:cubicBezTo>
                <a:cubicBezTo>
                  <a:pt x="744883" y="1501918"/>
                  <a:pt x="873328" y="1451450"/>
                  <a:pt x="962929" y="1359755"/>
                </a:cubicBezTo>
                <a:cubicBezTo>
                  <a:pt x="994770" y="1326326"/>
                  <a:pt x="1020618" y="1287988"/>
                  <a:pt x="1044372" y="1248638"/>
                </a:cubicBezTo>
                <a:cubicBezTo>
                  <a:pt x="1073469" y="1202647"/>
                  <a:pt x="1105092" y="1158171"/>
                  <a:pt x="1130652" y="1110085"/>
                </a:cubicBezTo>
                <a:cubicBezTo>
                  <a:pt x="1175416" y="1025394"/>
                  <a:pt x="1208412" y="934060"/>
                  <a:pt x="1226173" y="839838"/>
                </a:cubicBezTo>
                <a:cubicBezTo>
                  <a:pt x="1243573" y="709372"/>
                  <a:pt x="1246606" y="576089"/>
                  <a:pt x="1233176" y="445045"/>
                </a:cubicBezTo>
                <a:cubicBezTo>
                  <a:pt x="1227545" y="391616"/>
                  <a:pt x="1226895" y="335950"/>
                  <a:pt x="1204152" y="286203"/>
                </a:cubicBezTo>
                <a:cubicBezTo>
                  <a:pt x="1195054" y="265987"/>
                  <a:pt x="1186390" y="244760"/>
                  <a:pt x="1171734" y="227937"/>
                </a:cubicBezTo>
                <a:cubicBezTo>
                  <a:pt x="1175344" y="213353"/>
                  <a:pt x="1178665" y="198624"/>
                  <a:pt x="1181986" y="183967"/>
                </a:cubicBezTo>
                <a:cubicBezTo>
                  <a:pt x="1189278" y="151260"/>
                  <a:pt x="1196354" y="118265"/>
                  <a:pt x="1196210" y="84547"/>
                </a:cubicBezTo>
                <a:cubicBezTo>
                  <a:pt x="1196932" y="56317"/>
                  <a:pt x="1196210" y="28086"/>
                  <a:pt x="1193899" y="0"/>
                </a:cubicBezTo>
                <a:cubicBezTo>
                  <a:pt x="1196643" y="1733"/>
                  <a:pt x="1198809" y="3177"/>
                  <a:pt x="1200109" y="4188"/>
                </a:cubicBezTo>
                <a:cubicBezTo>
                  <a:pt x="1252959" y="43176"/>
                  <a:pt x="1305738" y="85052"/>
                  <a:pt x="1343282" y="139564"/>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1" name="Google Shape;161;p4"/>
          <p:cNvSpPr/>
          <p:nvPr/>
        </p:nvSpPr>
        <p:spPr>
          <a:xfrm rot="1209253">
            <a:off x="168564" y="803658"/>
            <a:ext cx="724030" cy="424760"/>
          </a:xfrm>
          <a:custGeom>
            <a:avLst/>
            <a:gdLst/>
            <a:ahLst/>
            <a:cxnLst/>
            <a:rect l="l" t="t" r="r" b="b"/>
            <a:pathLst>
              <a:path w="1446164" h="849861" extrusionOk="0">
                <a:moveTo>
                  <a:pt x="1446164" y="237123"/>
                </a:moveTo>
                <a:cubicBezTo>
                  <a:pt x="1428981" y="278927"/>
                  <a:pt x="1414757" y="321958"/>
                  <a:pt x="1394685" y="362463"/>
                </a:cubicBezTo>
                <a:cubicBezTo>
                  <a:pt x="1366671" y="411560"/>
                  <a:pt x="1337502" y="460150"/>
                  <a:pt x="1307972" y="508380"/>
                </a:cubicBezTo>
                <a:cubicBezTo>
                  <a:pt x="1289056" y="536539"/>
                  <a:pt x="1265157" y="560654"/>
                  <a:pt x="1242631" y="585852"/>
                </a:cubicBezTo>
                <a:cubicBezTo>
                  <a:pt x="1213101" y="621375"/>
                  <a:pt x="1177217" y="650110"/>
                  <a:pt x="1139312" y="676247"/>
                </a:cubicBezTo>
                <a:cubicBezTo>
                  <a:pt x="1111370" y="697330"/>
                  <a:pt x="1084078" y="719784"/>
                  <a:pt x="1052382" y="735235"/>
                </a:cubicBezTo>
                <a:cubicBezTo>
                  <a:pt x="999675" y="761733"/>
                  <a:pt x="946897" y="788230"/>
                  <a:pt x="889569" y="803465"/>
                </a:cubicBezTo>
                <a:cubicBezTo>
                  <a:pt x="825816" y="822814"/>
                  <a:pt x="763796" y="842381"/>
                  <a:pt x="696649" y="848229"/>
                </a:cubicBezTo>
                <a:cubicBezTo>
                  <a:pt x="645748" y="851478"/>
                  <a:pt x="594269" y="850395"/>
                  <a:pt x="544161" y="840215"/>
                </a:cubicBezTo>
                <a:cubicBezTo>
                  <a:pt x="506328" y="831190"/>
                  <a:pt x="469506" y="818266"/>
                  <a:pt x="432323" y="806858"/>
                </a:cubicBezTo>
                <a:cubicBezTo>
                  <a:pt x="327920" y="770036"/>
                  <a:pt x="230016" y="710398"/>
                  <a:pt x="160054" y="623541"/>
                </a:cubicBezTo>
                <a:cubicBezTo>
                  <a:pt x="66771" y="519933"/>
                  <a:pt x="-520" y="409827"/>
                  <a:pt x="57" y="265714"/>
                </a:cubicBezTo>
                <a:cubicBezTo>
                  <a:pt x="-1748" y="179867"/>
                  <a:pt x="39262" y="88606"/>
                  <a:pt x="112329" y="41170"/>
                </a:cubicBezTo>
                <a:cubicBezTo>
                  <a:pt x="185830" y="-3233"/>
                  <a:pt x="251171" y="-1645"/>
                  <a:pt x="333696" y="1243"/>
                </a:cubicBezTo>
                <a:cubicBezTo>
                  <a:pt x="389435" y="4348"/>
                  <a:pt x="439543" y="33372"/>
                  <a:pt x="486545" y="61242"/>
                </a:cubicBezTo>
                <a:cubicBezTo>
                  <a:pt x="525822" y="87090"/>
                  <a:pt x="566760" y="112143"/>
                  <a:pt x="598240" y="147883"/>
                </a:cubicBezTo>
                <a:cubicBezTo>
                  <a:pt x="639827" y="196185"/>
                  <a:pt x="675783" y="250119"/>
                  <a:pt x="696360" y="310767"/>
                </a:cubicBezTo>
                <a:cubicBezTo>
                  <a:pt x="712100" y="370188"/>
                  <a:pt x="721342" y="432137"/>
                  <a:pt x="722786" y="493579"/>
                </a:cubicBezTo>
                <a:cubicBezTo>
                  <a:pt x="723436" y="510041"/>
                  <a:pt x="723075" y="526431"/>
                  <a:pt x="720331" y="542676"/>
                </a:cubicBezTo>
                <a:cubicBezTo>
                  <a:pt x="688852" y="546358"/>
                  <a:pt x="657300" y="549463"/>
                  <a:pt x="625820" y="551918"/>
                </a:cubicBezTo>
                <a:cubicBezTo>
                  <a:pt x="616073" y="437840"/>
                  <a:pt x="563078" y="269830"/>
                  <a:pt x="465246" y="202827"/>
                </a:cubicBezTo>
                <a:cubicBezTo>
                  <a:pt x="404453" y="158352"/>
                  <a:pt x="310087" y="143839"/>
                  <a:pt x="253843" y="203116"/>
                </a:cubicBezTo>
                <a:cubicBezTo>
                  <a:pt x="216731" y="240011"/>
                  <a:pt x="199909" y="293511"/>
                  <a:pt x="206696" y="345135"/>
                </a:cubicBezTo>
                <a:cubicBezTo>
                  <a:pt x="209223" y="379863"/>
                  <a:pt x="224673" y="411993"/>
                  <a:pt x="245539" y="439429"/>
                </a:cubicBezTo>
                <a:cubicBezTo>
                  <a:pt x="268427" y="471703"/>
                  <a:pt x="294131" y="502893"/>
                  <a:pt x="328354" y="523687"/>
                </a:cubicBezTo>
                <a:cubicBezTo>
                  <a:pt x="390735" y="565491"/>
                  <a:pt x="460409" y="576610"/>
                  <a:pt x="534126" y="579137"/>
                </a:cubicBezTo>
                <a:cubicBezTo>
                  <a:pt x="601705" y="581736"/>
                  <a:pt x="669069" y="575816"/>
                  <a:pt x="735999" y="566863"/>
                </a:cubicBezTo>
                <a:cubicBezTo>
                  <a:pt x="793470" y="560582"/>
                  <a:pt x="850725" y="551051"/>
                  <a:pt x="905598" y="532207"/>
                </a:cubicBezTo>
                <a:cubicBezTo>
                  <a:pt x="982058" y="509030"/>
                  <a:pt x="1058880" y="484482"/>
                  <a:pt x="1125810" y="439573"/>
                </a:cubicBezTo>
                <a:cubicBezTo>
                  <a:pt x="1177939" y="407950"/>
                  <a:pt x="1225519" y="364846"/>
                  <a:pt x="1253461" y="309901"/>
                </a:cubicBezTo>
                <a:cubicBezTo>
                  <a:pt x="1254399" y="307879"/>
                  <a:pt x="1255843" y="303836"/>
                  <a:pt x="1256277" y="300154"/>
                </a:cubicBezTo>
                <a:cubicBezTo>
                  <a:pt x="1260031" y="299432"/>
                  <a:pt x="1263786" y="298710"/>
                  <a:pt x="1267540" y="297916"/>
                </a:cubicBezTo>
                <a:cubicBezTo>
                  <a:pt x="1328549" y="282898"/>
                  <a:pt x="1387104" y="258927"/>
                  <a:pt x="1446164" y="237123"/>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2" name="Google Shape;162;p4"/>
          <p:cNvSpPr/>
          <p:nvPr/>
        </p:nvSpPr>
        <p:spPr>
          <a:xfrm rot="1209253">
            <a:off x="-210894" y="1108659"/>
            <a:ext cx="629476" cy="329031"/>
          </a:xfrm>
          <a:custGeom>
            <a:avLst/>
            <a:gdLst/>
            <a:ahLst/>
            <a:cxnLst/>
            <a:rect l="l" t="t" r="r" b="b"/>
            <a:pathLst>
              <a:path w="1257302" h="658325" extrusionOk="0">
                <a:moveTo>
                  <a:pt x="1257303" y="0"/>
                </a:moveTo>
                <a:cubicBezTo>
                  <a:pt x="1255497" y="4837"/>
                  <a:pt x="1254775" y="10541"/>
                  <a:pt x="1254270" y="15595"/>
                </a:cubicBezTo>
                <a:cubicBezTo>
                  <a:pt x="1241707" y="71406"/>
                  <a:pt x="1217809" y="124185"/>
                  <a:pt x="1188712" y="173282"/>
                </a:cubicBezTo>
                <a:cubicBezTo>
                  <a:pt x="1157305" y="224833"/>
                  <a:pt x="1123298" y="276673"/>
                  <a:pt x="1076729" y="317177"/>
                </a:cubicBezTo>
                <a:cubicBezTo>
                  <a:pt x="1037090" y="354505"/>
                  <a:pt x="989799" y="382086"/>
                  <a:pt x="947273" y="415804"/>
                </a:cubicBezTo>
                <a:cubicBezTo>
                  <a:pt x="891317" y="462084"/>
                  <a:pt x="825109" y="496235"/>
                  <a:pt x="757313" y="521794"/>
                </a:cubicBezTo>
                <a:cubicBezTo>
                  <a:pt x="672260" y="556667"/>
                  <a:pt x="582371" y="577822"/>
                  <a:pt x="493275" y="599699"/>
                </a:cubicBezTo>
                <a:cubicBezTo>
                  <a:pt x="397970" y="616955"/>
                  <a:pt x="300499" y="640131"/>
                  <a:pt x="203534" y="650383"/>
                </a:cubicBezTo>
                <a:cubicBezTo>
                  <a:pt x="164979" y="654210"/>
                  <a:pt x="128878" y="657892"/>
                  <a:pt x="89601" y="658326"/>
                </a:cubicBezTo>
                <a:cubicBezTo>
                  <a:pt x="65414" y="657026"/>
                  <a:pt x="39205" y="659192"/>
                  <a:pt x="16823" y="648651"/>
                </a:cubicBezTo>
                <a:cubicBezTo>
                  <a:pt x="9747" y="601793"/>
                  <a:pt x="433" y="554573"/>
                  <a:pt x="0" y="507137"/>
                </a:cubicBezTo>
                <a:cubicBezTo>
                  <a:pt x="57183" y="514574"/>
                  <a:pt x="115088" y="516307"/>
                  <a:pt x="172776" y="514141"/>
                </a:cubicBezTo>
                <a:cubicBezTo>
                  <a:pt x="228299" y="512697"/>
                  <a:pt x="284254" y="512986"/>
                  <a:pt x="339127" y="502878"/>
                </a:cubicBezTo>
                <a:cubicBezTo>
                  <a:pt x="450821" y="484900"/>
                  <a:pt x="555656" y="442301"/>
                  <a:pt x="658542" y="396815"/>
                </a:cubicBezTo>
                <a:cubicBezTo>
                  <a:pt x="768576" y="351978"/>
                  <a:pt x="870018" y="288153"/>
                  <a:pt x="961496" y="212631"/>
                </a:cubicBezTo>
                <a:cubicBezTo>
                  <a:pt x="1024600" y="158769"/>
                  <a:pt x="1087631" y="97543"/>
                  <a:pt x="1107342" y="14007"/>
                </a:cubicBezTo>
                <a:cubicBezTo>
                  <a:pt x="1110302" y="15090"/>
                  <a:pt x="1111240" y="10686"/>
                  <a:pt x="1108641" y="10036"/>
                </a:cubicBezTo>
                <a:lnTo>
                  <a:pt x="1108641" y="10036"/>
                </a:lnTo>
                <a:lnTo>
                  <a:pt x="1108569" y="9964"/>
                </a:lnTo>
                <a:lnTo>
                  <a:pt x="1108569" y="9964"/>
                </a:lnTo>
                <a:cubicBezTo>
                  <a:pt x="1109796" y="6931"/>
                  <a:pt x="1109291" y="3538"/>
                  <a:pt x="1107342" y="1300"/>
                </a:cubicBezTo>
                <a:cubicBezTo>
                  <a:pt x="1112396" y="1877"/>
                  <a:pt x="1117522" y="2455"/>
                  <a:pt x="1122648" y="2744"/>
                </a:cubicBezTo>
                <a:cubicBezTo>
                  <a:pt x="1167774" y="7726"/>
                  <a:pt x="1212827" y="6137"/>
                  <a:pt x="1257303" y="0"/>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63" name="Google Shape;163;p4"/>
          <p:cNvSpPr txBox="1">
            <a:spLocks noGrp="1"/>
          </p:cNvSpPr>
          <p:nvPr>
            <p:ph type="ctrTitle"/>
          </p:nvPr>
        </p:nvSpPr>
        <p:spPr>
          <a:xfrm>
            <a:off x="855300" y="1836575"/>
            <a:ext cx="7433400" cy="11154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4000"/>
              <a:buNone/>
              <a:defRPr sz="4000">
                <a:solidFill>
                  <a:schemeClr val="accent1"/>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05"/>
        <p:cNvGrpSpPr/>
        <p:nvPr/>
      </p:nvGrpSpPr>
      <p:grpSpPr>
        <a:xfrm>
          <a:off x="0" y="0"/>
          <a:ext cx="0" cy="0"/>
          <a:chOff x="0" y="0"/>
          <a:chExt cx="0" cy="0"/>
        </a:xfrm>
      </p:grpSpPr>
      <p:sp>
        <p:nvSpPr>
          <p:cNvPr id="206" name="Google Shape;206;p6"/>
          <p:cNvSpPr txBox="1">
            <a:spLocks noGrp="1"/>
          </p:cNvSpPr>
          <p:nvPr>
            <p:ph type="title"/>
          </p:nvPr>
        </p:nvSpPr>
        <p:spPr>
          <a:xfrm>
            <a:off x="1248000" y="836000"/>
            <a:ext cx="6648000" cy="396300"/>
          </a:xfrm>
          <a:prstGeom prst="rect">
            <a:avLst/>
          </a:prstGeom>
        </p:spPr>
        <p:txBody>
          <a:bodyPr spcFirstLastPara="1" wrap="square" lIns="0" tIns="0" rIns="0" bIns="0" anchor="b" anchorCtr="0">
            <a:noAutofit/>
          </a:bodyPr>
          <a:lstStyle>
            <a:lvl1pPr lvl="0" algn="ctr" rtl="0">
              <a:spcBef>
                <a:spcPts val="0"/>
              </a:spcBef>
              <a:spcAft>
                <a:spcPts val="0"/>
              </a:spcAft>
              <a:buSzPts val="4000"/>
              <a:buNone/>
              <a:defRPr sz="4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7" name="Google Shape;207;p6"/>
          <p:cNvSpPr txBox="1">
            <a:spLocks noGrp="1"/>
          </p:cNvSpPr>
          <p:nvPr>
            <p:ph type="body" idx="1"/>
          </p:nvPr>
        </p:nvSpPr>
        <p:spPr>
          <a:xfrm>
            <a:off x="855275" y="1755700"/>
            <a:ext cx="3473100" cy="3016500"/>
          </a:xfrm>
          <a:prstGeom prst="rect">
            <a:avLst/>
          </a:prstGeom>
        </p:spPr>
        <p:txBody>
          <a:bodyPr spcFirstLastPara="1" wrap="square" lIns="0" tIns="0" rIns="0" bIns="0" anchor="t" anchorCtr="0">
            <a:noAutofit/>
          </a:bodyPr>
          <a:lstStyle>
            <a:lvl1pPr marL="457200" lvl="0" indent="-304800" rtl="0">
              <a:spcBef>
                <a:spcPts val="0"/>
              </a:spcBef>
              <a:spcAft>
                <a:spcPts val="0"/>
              </a:spcAft>
              <a:buClr>
                <a:schemeClr val="accent1"/>
              </a:buClr>
              <a:buSzPts val="1200"/>
              <a:buChar char="●"/>
              <a:defRPr sz="1200">
                <a:solidFill>
                  <a:schemeClr val="accent1"/>
                </a:solidFill>
              </a:defRPr>
            </a:lvl1pPr>
            <a:lvl2pPr marL="914400" lvl="1" indent="-304800" rtl="0">
              <a:spcBef>
                <a:spcPts val="800"/>
              </a:spcBef>
              <a:spcAft>
                <a:spcPts val="0"/>
              </a:spcAft>
              <a:buClr>
                <a:schemeClr val="accent1"/>
              </a:buClr>
              <a:buSzPts val="1200"/>
              <a:buChar char="○"/>
              <a:defRPr sz="1200">
                <a:solidFill>
                  <a:schemeClr val="accent1"/>
                </a:solidFill>
              </a:defRPr>
            </a:lvl2pPr>
            <a:lvl3pPr marL="1371600" lvl="2" indent="-304800" rtl="0">
              <a:spcBef>
                <a:spcPts val="800"/>
              </a:spcBef>
              <a:spcAft>
                <a:spcPts val="0"/>
              </a:spcAft>
              <a:buClr>
                <a:schemeClr val="accent1"/>
              </a:buClr>
              <a:buSzPts val="1200"/>
              <a:buChar char="■"/>
              <a:defRPr sz="1200">
                <a:solidFill>
                  <a:schemeClr val="accent1"/>
                </a:solidFill>
              </a:defRPr>
            </a:lvl3pPr>
            <a:lvl4pPr marL="1828800" lvl="3" indent="-304800" rtl="0">
              <a:spcBef>
                <a:spcPts val="800"/>
              </a:spcBef>
              <a:spcAft>
                <a:spcPts val="0"/>
              </a:spcAft>
              <a:buClr>
                <a:schemeClr val="accent1"/>
              </a:buClr>
              <a:buSzPts val="1200"/>
              <a:buChar char="●"/>
              <a:defRPr sz="1200">
                <a:solidFill>
                  <a:schemeClr val="accent1"/>
                </a:solidFill>
              </a:defRPr>
            </a:lvl4pPr>
            <a:lvl5pPr marL="2286000" lvl="4" indent="-304800" rtl="0">
              <a:spcBef>
                <a:spcPts val="800"/>
              </a:spcBef>
              <a:spcAft>
                <a:spcPts val="0"/>
              </a:spcAft>
              <a:buClr>
                <a:schemeClr val="accent1"/>
              </a:buClr>
              <a:buSzPts val="1200"/>
              <a:buChar char="○"/>
              <a:defRPr sz="1200">
                <a:solidFill>
                  <a:schemeClr val="accent1"/>
                </a:solidFill>
              </a:defRPr>
            </a:lvl5pPr>
            <a:lvl6pPr marL="2743200" lvl="5" indent="-304800" rtl="0">
              <a:spcBef>
                <a:spcPts val="800"/>
              </a:spcBef>
              <a:spcAft>
                <a:spcPts val="0"/>
              </a:spcAft>
              <a:buClr>
                <a:schemeClr val="accent1"/>
              </a:buClr>
              <a:buSzPts val="1200"/>
              <a:buChar char="■"/>
              <a:defRPr sz="1200">
                <a:solidFill>
                  <a:schemeClr val="accent1"/>
                </a:solidFill>
              </a:defRPr>
            </a:lvl6pPr>
            <a:lvl7pPr marL="3200400" lvl="6" indent="-304800" rtl="0">
              <a:spcBef>
                <a:spcPts val="800"/>
              </a:spcBef>
              <a:spcAft>
                <a:spcPts val="0"/>
              </a:spcAft>
              <a:buClr>
                <a:schemeClr val="accent1"/>
              </a:buClr>
              <a:buSzPts val="1200"/>
              <a:buChar char="●"/>
              <a:defRPr sz="1200">
                <a:solidFill>
                  <a:schemeClr val="accent1"/>
                </a:solidFill>
              </a:defRPr>
            </a:lvl7pPr>
            <a:lvl8pPr marL="3657600" lvl="7" indent="-304800" rtl="0">
              <a:spcBef>
                <a:spcPts val="800"/>
              </a:spcBef>
              <a:spcAft>
                <a:spcPts val="0"/>
              </a:spcAft>
              <a:buClr>
                <a:schemeClr val="accent1"/>
              </a:buClr>
              <a:buSzPts val="1200"/>
              <a:buChar char="○"/>
              <a:defRPr sz="1200">
                <a:solidFill>
                  <a:schemeClr val="accent1"/>
                </a:solidFill>
              </a:defRPr>
            </a:lvl8pPr>
            <a:lvl9pPr marL="4114800" lvl="8" indent="-304800" rtl="0">
              <a:spcBef>
                <a:spcPts val="800"/>
              </a:spcBef>
              <a:spcAft>
                <a:spcPts val="800"/>
              </a:spcAft>
              <a:buClr>
                <a:schemeClr val="accent1"/>
              </a:buClr>
              <a:buSzPts val="1200"/>
              <a:buChar char="■"/>
              <a:defRPr sz="1200">
                <a:solidFill>
                  <a:schemeClr val="accent1"/>
                </a:solidFill>
              </a:defRPr>
            </a:lvl9pPr>
          </a:lstStyle>
          <a:p>
            <a:endParaRPr/>
          </a:p>
        </p:txBody>
      </p:sp>
      <p:sp>
        <p:nvSpPr>
          <p:cNvPr id="208" name="Google Shape;208;p6"/>
          <p:cNvSpPr txBox="1">
            <a:spLocks noGrp="1"/>
          </p:cNvSpPr>
          <p:nvPr>
            <p:ph type="body" idx="2"/>
          </p:nvPr>
        </p:nvSpPr>
        <p:spPr>
          <a:xfrm>
            <a:off x="4815599" y="1755700"/>
            <a:ext cx="3473100" cy="3016500"/>
          </a:xfrm>
          <a:prstGeom prst="rect">
            <a:avLst/>
          </a:prstGeom>
        </p:spPr>
        <p:txBody>
          <a:bodyPr spcFirstLastPara="1" wrap="square" lIns="0" tIns="0" rIns="0" bIns="0" anchor="t" anchorCtr="0">
            <a:noAutofit/>
          </a:bodyPr>
          <a:lstStyle>
            <a:lvl1pPr marL="457200" lvl="0" indent="-304800" rtl="0">
              <a:spcBef>
                <a:spcPts val="0"/>
              </a:spcBef>
              <a:spcAft>
                <a:spcPts val="0"/>
              </a:spcAft>
              <a:buClr>
                <a:schemeClr val="accent1"/>
              </a:buClr>
              <a:buSzPts val="1200"/>
              <a:buChar char="●"/>
              <a:defRPr sz="1200">
                <a:solidFill>
                  <a:schemeClr val="accent1"/>
                </a:solidFill>
              </a:defRPr>
            </a:lvl1pPr>
            <a:lvl2pPr marL="914400" lvl="1" indent="-304800" rtl="0">
              <a:spcBef>
                <a:spcPts val="800"/>
              </a:spcBef>
              <a:spcAft>
                <a:spcPts val="0"/>
              </a:spcAft>
              <a:buClr>
                <a:schemeClr val="accent1"/>
              </a:buClr>
              <a:buSzPts val="1200"/>
              <a:buChar char="○"/>
              <a:defRPr sz="1200">
                <a:solidFill>
                  <a:schemeClr val="accent1"/>
                </a:solidFill>
              </a:defRPr>
            </a:lvl2pPr>
            <a:lvl3pPr marL="1371600" lvl="2" indent="-304800" rtl="0">
              <a:spcBef>
                <a:spcPts val="800"/>
              </a:spcBef>
              <a:spcAft>
                <a:spcPts val="0"/>
              </a:spcAft>
              <a:buClr>
                <a:schemeClr val="accent1"/>
              </a:buClr>
              <a:buSzPts val="1200"/>
              <a:buChar char="■"/>
              <a:defRPr sz="1200">
                <a:solidFill>
                  <a:schemeClr val="accent1"/>
                </a:solidFill>
              </a:defRPr>
            </a:lvl3pPr>
            <a:lvl4pPr marL="1828800" lvl="3" indent="-304800" rtl="0">
              <a:spcBef>
                <a:spcPts val="800"/>
              </a:spcBef>
              <a:spcAft>
                <a:spcPts val="0"/>
              </a:spcAft>
              <a:buClr>
                <a:schemeClr val="accent1"/>
              </a:buClr>
              <a:buSzPts val="1200"/>
              <a:buChar char="●"/>
              <a:defRPr sz="1200">
                <a:solidFill>
                  <a:schemeClr val="accent1"/>
                </a:solidFill>
              </a:defRPr>
            </a:lvl4pPr>
            <a:lvl5pPr marL="2286000" lvl="4" indent="-304800" rtl="0">
              <a:spcBef>
                <a:spcPts val="800"/>
              </a:spcBef>
              <a:spcAft>
                <a:spcPts val="0"/>
              </a:spcAft>
              <a:buClr>
                <a:schemeClr val="accent1"/>
              </a:buClr>
              <a:buSzPts val="1200"/>
              <a:buChar char="○"/>
              <a:defRPr sz="1200">
                <a:solidFill>
                  <a:schemeClr val="accent1"/>
                </a:solidFill>
              </a:defRPr>
            </a:lvl5pPr>
            <a:lvl6pPr marL="2743200" lvl="5" indent="-304800" rtl="0">
              <a:spcBef>
                <a:spcPts val="800"/>
              </a:spcBef>
              <a:spcAft>
                <a:spcPts val="0"/>
              </a:spcAft>
              <a:buClr>
                <a:schemeClr val="accent1"/>
              </a:buClr>
              <a:buSzPts val="1200"/>
              <a:buChar char="■"/>
              <a:defRPr sz="1200">
                <a:solidFill>
                  <a:schemeClr val="accent1"/>
                </a:solidFill>
              </a:defRPr>
            </a:lvl6pPr>
            <a:lvl7pPr marL="3200400" lvl="6" indent="-304800" rtl="0">
              <a:spcBef>
                <a:spcPts val="800"/>
              </a:spcBef>
              <a:spcAft>
                <a:spcPts val="0"/>
              </a:spcAft>
              <a:buClr>
                <a:schemeClr val="accent1"/>
              </a:buClr>
              <a:buSzPts val="1200"/>
              <a:buChar char="●"/>
              <a:defRPr sz="1200">
                <a:solidFill>
                  <a:schemeClr val="accent1"/>
                </a:solidFill>
              </a:defRPr>
            </a:lvl7pPr>
            <a:lvl8pPr marL="3657600" lvl="7" indent="-304800" rtl="0">
              <a:spcBef>
                <a:spcPts val="800"/>
              </a:spcBef>
              <a:spcAft>
                <a:spcPts val="0"/>
              </a:spcAft>
              <a:buClr>
                <a:schemeClr val="accent1"/>
              </a:buClr>
              <a:buSzPts val="1200"/>
              <a:buChar char="○"/>
              <a:defRPr sz="1200">
                <a:solidFill>
                  <a:schemeClr val="accent1"/>
                </a:solidFill>
              </a:defRPr>
            </a:lvl8pPr>
            <a:lvl9pPr marL="4114800" lvl="8" indent="-304800" rtl="0">
              <a:spcBef>
                <a:spcPts val="800"/>
              </a:spcBef>
              <a:spcAft>
                <a:spcPts val="800"/>
              </a:spcAft>
              <a:buClr>
                <a:schemeClr val="accent1"/>
              </a:buClr>
              <a:buSzPts val="1200"/>
              <a:buChar char="■"/>
              <a:defRPr sz="1200">
                <a:solidFill>
                  <a:schemeClr val="accent1"/>
                </a:solidFill>
              </a:defRPr>
            </a:lvl9pPr>
          </a:lstStyle>
          <a:p>
            <a:endParaRPr/>
          </a:p>
        </p:txBody>
      </p:sp>
      <p:sp>
        <p:nvSpPr>
          <p:cNvPr id="209" name="Google Shape;209;p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10" name="Google Shape;210;p6"/>
          <p:cNvSpPr/>
          <p:nvPr/>
        </p:nvSpPr>
        <p:spPr>
          <a:xfrm>
            <a:off x="8063484" y="-225699"/>
            <a:ext cx="1295490" cy="2311106"/>
          </a:xfrm>
          <a:custGeom>
            <a:avLst/>
            <a:gdLst/>
            <a:ahLst/>
            <a:cxnLst/>
            <a:rect l="l" t="t" r="r" b="b"/>
            <a:pathLst>
              <a:path w="2590980" h="4622213" extrusionOk="0">
                <a:moveTo>
                  <a:pt x="2582387" y="2612365"/>
                </a:moveTo>
                <a:cubicBezTo>
                  <a:pt x="2570462" y="2430067"/>
                  <a:pt x="2532283" y="2254332"/>
                  <a:pt x="2494011" y="2075639"/>
                </a:cubicBezTo>
                <a:cubicBezTo>
                  <a:pt x="2463228" y="1925974"/>
                  <a:pt x="2408409" y="1782964"/>
                  <a:pt x="2346934" y="1643559"/>
                </a:cubicBezTo>
                <a:cubicBezTo>
                  <a:pt x="2307368" y="1546494"/>
                  <a:pt x="2261794" y="1451555"/>
                  <a:pt x="2201613" y="1365490"/>
                </a:cubicBezTo>
                <a:cubicBezTo>
                  <a:pt x="2122389" y="1240692"/>
                  <a:pt x="2022458" y="1131516"/>
                  <a:pt x="1914114" y="1031585"/>
                </a:cubicBezTo>
                <a:cubicBezTo>
                  <a:pt x="1807435" y="933688"/>
                  <a:pt x="1696226" y="840320"/>
                  <a:pt x="1576512" y="758415"/>
                </a:cubicBezTo>
                <a:cubicBezTo>
                  <a:pt x="1366850" y="618179"/>
                  <a:pt x="1146558" y="492179"/>
                  <a:pt x="914340" y="392895"/>
                </a:cubicBezTo>
                <a:cubicBezTo>
                  <a:pt x="799526" y="342975"/>
                  <a:pt x="686930" y="288341"/>
                  <a:pt x="572300" y="237960"/>
                </a:cubicBezTo>
                <a:cubicBezTo>
                  <a:pt x="459150" y="187671"/>
                  <a:pt x="343226" y="143483"/>
                  <a:pt x="230722" y="91714"/>
                </a:cubicBezTo>
                <a:cubicBezTo>
                  <a:pt x="175903" y="64998"/>
                  <a:pt x="118866" y="43552"/>
                  <a:pt x="62568" y="20441"/>
                </a:cubicBezTo>
                <a:cubicBezTo>
                  <a:pt x="45743" y="14339"/>
                  <a:pt x="30120" y="2137"/>
                  <a:pt x="12279" y="11"/>
                </a:cubicBezTo>
                <a:cubicBezTo>
                  <a:pt x="4606" y="-359"/>
                  <a:pt x="-478" y="8885"/>
                  <a:pt x="3034" y="15264"/>
                </a:cubicBezTo>
                <a:cubicBezTo>
                  <a:pt x="2757" y="15356"/>
                  <a:pt x="2572" y="15449"/>
                  <a:pt x="2387" y="15634"/>
                </a:cubicBezTo>
                <a:cubicBezTo>
                  <a:pt x="-2050" y="20533"/>
                  <a:pt x="816" y="27929"/>
                  <a:pt x="2110" y="33753"/>
                </a:cubicBezTo>
                <a:cubicBezTo>
                  <a:pt x="30120" y="128877"/>
                  <a:pt x="68669" y="220950"/>
                  <a:pt x="90116" y="318108"/>
                </a:cubicBezTo>
                <a:cubicBezTo>
                  <a:pt x="111470" y="407316"/>
                  <a:pt x="128018" y="497448"/>
                  <a:pt x="139388" y="588505"/>
                </a:cubicBezTo>
                <a:cubicBezTo>
                  <a:pt x="155751" y="709883"/>
                  <a:pt x="174239" y="831168"/>
                  <a:pt x="184131" y="953286"/>
                </a:cubicBezTo>
                <a:cubicBezTo>
                  <a:pt x="193560" y="1079841"/>
                  <a:pt x="192173" y="1211018"/>
                  <a:pt x="200216" y="1338219"/>
                </a:cubicBezTo>
                <a:cubicBezTo>
                  <a:pt x="207796" y="1462001"/>
                  <a:pt x="219999" y="1585413"/>
                  <a:pt x="234882" y="1708547"/>
                </a:cubicBezTo>
                <a:cubicBezTo>
                  <a:pt x="254480" y="1874206"/>
                  <a:pt x="288962" y="2037830"/>
                  <a:pt x="330931" y="2199144"/>
                </a:cubicBezTo>
                <a:cubicBezTo>
                  <a:pt x="372808" y="2360919"/>
                  <a:pt x="421155" y="2520939"/>
                  <a:pt x="487437" y="2674487"/>
                </a:cubicBezTo>
                <a:cubicBezTo>
                  <a:pt x="564350" y="2867878"/>
                  <a:pt x="663634" y="3056462"/>
                  <a:pt x="817367" y="3200027"/>
                </a:cubicBezTo>
                <a:cubicBezTo>
                  <a:pt x="903524" y="3289512"/>
                  <a:pt x="1005767" y="3360693"/>
                  <a:pt x="1102740" y="3437698"/>
                </a:cubicBezTo>
                <a:cubicBezTo>
                  <a:pt x="1178913" y="3487618"/>
                  <a:pt x="1251389" y="3538647"/>
                  <a:pt x="1325436" y="3591709"/>
                </a:cubicBezTo>
                <a:cubicBezTo>
                  <a:pt x="1442746" y="3674446"/>
                  <a:pt x="1572074" y="3736475"/>
                  <a:pt x="1698167" y="3804328"/>
                </a:cubicBezTo>
                <a:cubicBezTo>
                  <a:pt x="1751322" y="3832431"/>
                  <a:pt x="1796712" y="3872274"/>
                  <a:pt x="1845614" y="3907125"/>
                </a:cubicBezTo>
                <a:cubicBezTo>
                  <a:pt x="1873717" y="3927278"/>
                  <a:pt x="1905332" y="3941422"/>
                  <a:pt x="1934545" y="3959633"/>
                </a:cubicBezTo>
                <a:cubicBezTo>
                  <a:pt x="1941200" y="3963978"/>
                  <a:pt x="1948781" y="3963423"/>
                  <a:pt x="1954974" y="3960188"/>
                </a:cubicBezTo>
                <a:cubicBezTo>
                  <a:pt x="1961261" y="3984223"/>
                  <a:pt x="1967824" y="4008258"/>
                  <a:pt x="1974665" y="4032201"/>
                </a:cubicBezTo>
                <a:cubicBezTo>
                  <a:pt x="2000919" y="4137864"/>
                  <a:pt x="2036972" y="4240568"/>
                  <a:pt x="2062763" y="4346323"/>
                </a:cubicBezTo>
                <a:cubicBezTo>
                  <a:pt x="2078571" y="4407613"/>
                  <a:pt x="2091883" y="4468533"/>
                  <a:pt x="2102884" y="4531025"/>
                </a:cubicBezTo>
                <a:cubicBezTo>
                  <a:pt x="2112128" y="4578633"/>
                  <a:pt x="2114069" y="4618846"/>
                  <a:pt x="2173326" y="4622081"/>
                </a:cubicBezTo>
                <a:cubicBezTo>
                  <a:pt x="2246171" y="4624393"/>
                  <a:pt x="2318277" y="4596105"/>
                  <a:pt x="2382617" y="4564304"/>
                </a:cubicBezTo>
                <a:cubicBezTo>
                  <a:pt x="2436881" y="4542395"/>
                  <a:pt x="2414418" y="4478887"/>
                  <a:pt x="2403417" y="4435624"/>
                </a:cubicBezTo>
                <a:cubicBezTo>
                  <a:pt x="2394080" y="4397352"/>
                  <a:pt x="2383079" y="4359543"/>
                  <a:pt x="2371431" y="4321918"/>
                </a:cubicBezTo>
                <a:cubicBezTo>
                  <a:pt x="2342589" y="4220046"/>
                  <a:pt x="2311251" y="4119005"/>
                  <a:pt x="2281484" y="4017410"/>
                </a:cubicBezTo>
                <a:cubicBezTo>
                  <a:pt x="2269929" y="3988013"/>
                  <a:pt x="2258188" y="3958709"/>
                  <a:pt x="2246356" y="3929404"/>
                </a:cubicBezTo>
                <a:cubicBezTo>
                  <a:pt x="2255877" y="3932732"/>
                  <a:pt x="2267710" y="3928665"/>
                  <a:pt x="2272517" y="3919882"/>
                </a:cubicBezTo>
                <a:cubicBezTo>
                  <a:pt x="2284073" y="3897789"/>
                  <a:pt x="2295073" y="3875510"/>
                  <a:pt x="2306814" y="3853508"/>
                </a:cubicBezTo>
                <a:cubicBezTo>
                  <a:pt x="2335563" y="3801370"/>
                  <a:pt x="2362280" y="3747938"/>
                  <a:pt x="2393710" y="3697279"/>
                </a:cubicBezTo>
                <a:cubicBezTo>
                  <a:pt x="2418947" y="3657806"/>
                  <a:pt x="2446311" y="3619349"/>
                  <a:pt x="2465724" y="3576456"/>
                </a:cubicBezTo>
                <a:cubicBezTo>
                  <a:pt x="2501869" y="3482995"/>
                  <a:pt x="2517584" y="3382972"/>
                  <a:pt x="2543746" y="3286369"/>
                </a:cubicBezTo>
                <a:cubicBezTo>
                  <a:pt x="2595329" y="3065522"/>
                  <a:pt x="2598472" y="2837557"/>
                  <a:pt x="2582387" y="261236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1" name="Google Shape;211;p6"/>
          <p:cNvSpPr/>
          <p:nvPr/>
        </p:nvSpPr>
        <p:spPr>
          <a:xfrm>
            <a:off x="8283381" y="22038"/>
            <a:ext cx="988850" cy="2063370"/>
          </a:xfrm>
          <a:custGeom>
            <a:avLst/>
            <a:gdLst/>
            <a:ahLst/>
            <a:cxnLst/>
            <a:rect l="l" t="t" r="r" b="b"/>
            <a:pathLst>
              <a:path w="1977700" h="4126740" extrusionOk="0">
                <a:moveTo>
                  <a:pt x="1733531" y="4126608"/>
                </a:moveTo>
                <a:cubicBezTo>
                  <a:pt x="1674275" y="4123373"/>
                  <a:pt x="1672333" y="4083160"/>
                  <a:pt x="1663089" y="4035552"/>
                </a:cubicBezTo>
                <a:cubicBezTo>
                  <a:pt x="1652088" y="3973060"/>
                  <a:pt x="1638777" y="3912140"/>
                  <a:pt x="1622969" y="3850850"/>
                </a:cubicBezTo>
                <a:cubicBezTo>
                  <a:pt x="1597177" y="3745095"/>
                  <a:pt x="1561124" y="3642390"/>
                  <a:pt x="1534870" y="3536728"/>
                </a:cubicBezTo>
                <a:cubicBezTo>
                  <a:pt x="1504826" y="3432821"/>
                  <a:pt x="1481808" y="3327066"/>
                  <a:pt x="1455184" y="3222236"/>
                </a:cubicBezTo>
                <a:cubicBezTo>
                  <a:pt x="1358026" y="2893230"/>
                  <a:pt x="1254028" y="2566073"/>
                  <a:pt x="1144944" y="2240858"/>
                </a:cubicBezTo>
                <a:cubicBezTo>
                  <a:pt x="1101866" y="2116707"/>
                  <a:pt x="1052594" y="1994774"/>
                  <a:pt x="1007944" y="1871177"/>
                </a:cubicBezTo>
                <a:cubicBezTo>
                  <a:pt x="960335" y="1728815"/>
                  <a:pt x="901079" y="1591167"/>
                  <a:pt x="827032" y="1460544"/>
                </a:cubicBezTo>
                <a:cubicBezTo>
                  <a:pt x="744295" y="1302651"/>
                  <a:pt x="645104" y="1154280"/>
                  <a:pt x="560241" y="997496"/>
                </a:cubicBezTo>
                <a:cubicBezTo>
                  <a:pt x="511431" y="913188"/>
                  <a:pt x="465671" y="827216"/>
                  <a:pt x="417693" y="742538"/>
                </a:cubicBezTo>
                <a:cubicBezTo>
                  <a:pt x="378497" y="674314"/>
                  <a:pt x="333477" y="609512"/>
                  <a:pt x="291693" y="542768"/>
                </a:cubicBezTo>
                <a:cubicBezTo>
                  <a:pt x="255917" y="487209"/>
                  <a:pt x="223840" y="428970"/>
                  <a:pt x="180946" y="378404"/>
                </a:cubicBezTo>
                <a:cubicBezTo>
                  <a:pt x="149423" y="336527"/>
                  <a:pt x="124740" y="292154"/>
                  <a:pt x="95621" y="248983"/>
                </a:cubicBezTo>
                <a:cubicBezTo>
                  <a:pt x="75745" y="219124"/>
                  <a:pt x="60954" y="186122"/>
                  <a:pt x="44592" y="155800"/>
                </a:cubicBezTo>
                <a:cubicBezTo>
                  <a:pt x="24162" y="110780"/>
                  <a:pt x="-19194" y="55869"/>
                  <a:pt x="9556" y="7521"/>
                </a:cubicBezTo>
                <a:cubicBezTo>
                  <a:pt x="22406" y="-5698"/>
                  <a:pt x="42096" y="126"/>
                  <a:pt x="53282" y="12513"/>
                </a:cubicBezTo>
                <a:cubicBezTo>
                  <a:pt x="80645" y="35624"/>
                  <a:pt x="107638" y="59197"/>
                  <a:pt x="132783" y="84804"/>
                </a:cubicBezTo>
                <a:cubicBezTo>
                  <a:pt x="174382" y="131765"/>
                  <a:pt x="219772" y="174751"/>
                  <a:pt x="263220" y="219863"/>
                </a:cubicBezTo>
                <a:cubicBezTo>
                  <a:pt x="338654" y="318870"/>
                  <a:pt x="414550" y="417784"/>
                  <a:pt x="485362" y="520212"/>
                </a:cubicBezTo>
                <a:cubicBezTo>
                  <a:pt x="542861" y="606091"/>
                  <a:pt x="606093" y="688181"/>
                  <a:pt x="660727" y="776002"/>
                </a:cubicBezTo>
                <a:cubicBezTo>
                  <a:pt x="701771" y="849494"/>
                  <a:pt x="750581" y="918087"/>
                  <a:pt x="791719" y="991580"/>
                </a:cubicBezTo>
                <a:cubicBezTo>
                  <a:pt x="849126" y="1097058"/>
                  <a:pt x="905979" y="1202720"/>
                  <a:pt x="963016" y="1308383"/>
                </a:cubicBezTo>
                <a:cubicBezTo>
                  <a:pt x="1017280" y="1421626"/>
                  <a:pt x="1063225" y="1538751"/>
                  <a:pt x="1120262" y="1650793"/>
                </a:cubicBezTo>
                <a:cubicBezTo>
                  <a:pt x="1182199" y="1787978"/>
                  <a:pt x="1226572" y="1932375"/>
                  <a:pt x="1293501" y="2067434"/>
                </a:cubicBezTo>
                <a:cubicBezTo>
                  <a:pt x="1354329" y="2202124"/>
                  <a:pt x="1398609" y="2343470"/>
                  <a:pt x="1459344" y="2478160"/>
                </a:cubicBezTo>
                <a:cubicBezTo>
                  <a:pt x="1500759" y="2579015"/>
                  <a:pt x="1535795" y="2682182"/>
                  <a:pt x="1568889" y="2785996"/>
                </a:cubicBezTo>
                <a:cubicBezTo>
                  <a:pt x="1632305" y="2955907"/>
                  <a:pt x="1700621" y="3124153"/>
                  <a:pt x="1753499" y="3297669"/>
                </a:cubicBezTo>
                <a:cubicBezTo>
                  <a:pt x="1781232" y="3373103"/>
                  <a:pt x="1812385" y="3447150"/>
                  <a:pt x="1841690" y="3521937"/>
                </a:cubicBezTo>
                <a:cubicBezTo>
                  <a:pt x="1871456" y="3623532"/>
                  <a:pt x="1902795" y="3724572"/>
                  <a:pt x="1931637" y="3826445"/>
                </a:cubicBezTo>
                <a:cubicBezTo>
                  <a:pt x="1943285" y="3864069"/>
                  <a:pt x="1954286" y="3901878"/>
                  <a:pt x="1963622" y="3940150"/>
                </a:cubicBezTo>
                <a:cubicBezTo>
                  <a:pt x="1974623" y="3983413"/>
                  <a:pt x="1997087" y="4046922"/>
                  <a:pt x="1942822" y="4068831"/>
                </a:cubicBezTo>
                <a:cubicBezTo>
                  <a:pt x="1878482" y="4100631"/>
                  <a:pt x="1806376" y="4128919"/>
                  <a:pt x="1733531" y="4126608"/>
                </a:cubicBezTo>
                <a:close/>
                <a:moveTo>
                  <a:pt x="1759970" y="4082790"/>
                </a:moveTo>
                <a:cubicBezTo>
                  <a:pt x="1786224" y="4082883"/>
                  <a:pt x="1940604" y="4039064"/>
                  <a:pt x="1934133" y="4013550"/>
                </a:cubicBezTo>
                <a:cubicBezTo>
                  <a:pt x="1921746" y="3930443"/>
                  <a:pt x="1890962" y="3851312"/>
                  <a:pt x="1870347" y="3770055"/>
                </a:cubicBezTo>
                <a:cubicBezTo>
                  <a:pt x="1846774" y="3695823"/>
                  <a:pt x="1824680" y="3621221"/>
                  <a:pt x="1803880" y="3546157"/>
                </a:cubicBezTo>
                <a:cubicBezTo>
                  <a:pt x="1783173" y="3490044"/>
                  <a:pt x="1758676" y="3435317"/>
                  <a:pt x="1737876" y="3379204"/>
                </a:cubicBezTo>
                <a:cubicBezTo>
                  <a:pt x="1713193" y="3320595"/>
                  <a:pt x="1695629" y="3259583"/>
                  <a:pt x="1676401" y="3199125"/>
                </a:cubicBezTo>
                <a:cubicBezTo>
                  <a:pt x="1656618" y="3146895"/>
                  <a:pt x="1636558" y="3093462"/>
                  <a:pt x="1619086" y="3040677"/>
                </a:cubicBezTo>
                <a:cubicBezTo>
                  <a:pt x="1598749" y="2980959"/>
                  <a:pt x="1573419" y="2923182"/>
                  <a:pt x="1551048" y="2864295"/>
                </a:cubicBezTo>
                <a:cubicBezTo>
                  <a:pt x="1514348" y="2767692"/>
                  <a:pt x="1486800" y="2667946"/>
                  <a:pt x="1449175" y="2571620"/>
                </a:cubicBezTo>
                <a:cubicBezTo>
                  <a:pt x="1420518" y="2491841"/>
                  <a:pt x="1382709" y="2415761"/>
                  <a:pt x="1353404" y="2336352"/>
                </a:cubicBezTo>
                <a:cubicBezTo>
                  <a:pt x="1339075" y="2296509"/>
                  <a:pt x="1324654" y="2256666"/>
                  <a:pt x="1308569" y="2217470"/>
                </a:cubicBezTo>
                <a:cubicBezTo>
                  <a:pt x="1279080" y="2138708"/>
                  <a:pt x="1242565" y="2063089"/>
                  <a:pt x="1209008" y="1986084"/>
                </a:cubicBezTo>
                <a:cubicBezTo>
                  <a:pt x="1173417" y="1905751"/>
                  <a:pt x="1144482" y="1822737"/>
                  <a:pt x="1111942" y="1741202"/>
                </a:cubicBezTo>
                <a:cubicBezTo>
                  <a:pt x="1070065" y="1639330"/>
                  <a:pt x="1017003" y="1542542"/>
                  <a:pt x="975126" y="1440577"/>
                </a:cubicBezTo>
                <a:cubicBezTo>
                  <a:pt x="932417" y="1331863"/>
                  <a:pt x="870665" y="1233134"/>
                  <a:pt x="816771" y="1129967"/>
                </a:cubicBezTo>
                <a:cubicBezTo>
                  <a:pt x="773045" y="1043625"/>
                  <a:pt x="725159" y="959410"/>
                  <a:pt x="671080" y="879169"/>
                </a:cubicBezTo>
                <a:cubicBezTo>
                  <a:pt x="616908" y="783767"/>
                  <a:pt x="556358" y="695669"/>
                  <a:pt x="492480" y="607570"/>
                </a:cubicBezTo>
                <a:cubicBezTo>
                  <a:pt x="408819" y="483419"/>
                  <a:pt x="318686" y="363890"/>
                  <a:pt x="227630" y="245470"/>
                </a:cubicBezTo>
                <a:cubicBezTo>
                  <a:pt x="160886" y="182239"/>
                  <a:pt x="102646" y="110133"/>
                  <a:pt x="31742" y="51339"/>
                </a:cubicBezTo>
                <a:cubicBezTo>
                  <a:pt x="39508" y="88964"/>
                  <a:pt x="64467" y="119932"/>
                  <a:pt x="82586" y="153119"/>
                </a:cubicBezTo>
                <a:cubicBezTo>
                  <a:pt x="113832" y="220418"/>
                  <a:pt x="154969" y="281523"/>
                  <a:pt x="196384" y="342905"/>
                </a:cubicBezTo>
                <a:cubicBezTo>
                  <a:pt x="271540" y="452266"/>
                  <a:pt x="343461" y="563660"/>
                  <a:pt x="416584" y="674407"/>
                </a:cubicBezTo>
                <a:cubicBezTo>
                  <a:pt x="508010" y="824073"/>
                  <a:pt x="590192" y="979470"/>
                  <a:pt x="679677" y="1130337"/>
                </a:cubicBezTo>
                <a:cubicBezTo>
                  <a:pt x="773415" y="1280742"/>
                  <a:pt x="862623" y="1433828"/>
                  <a:pt x="941754" y="1592369"/>
                </a:cubicBezTo>
                <a:cubicBezTo>
                  <a:pt x="1000086" y="1712637"/>
                  <a:pt x="1039374" y="1840764"/>
                  <a:pt x="1087630" y="1965192"/>
                </a:cubicBezTo>
                <a:cubicBezTo>
                  <a:pt x="1186082" y="2213772"/>
                  <a:pt x="1266138" y="2468731"/>
                  <a:pt x="1347488" y="2723227"/>
                </a:cubicBezTo>
                <a:cubicBezTo>
                  <a:pt x="1411736" y="2932703"/>
                  <a:pt x="1484026" y="3140239"/>
                  <a:pt x="1532374" y="3354152"/>
                </a:cubicBezTo>
                <a:cubicBezTo>
                  <a:pt x="1568612" y="3506499"/>
                  <a:pt x="1614556" y="3656164"/>
                  <a:pt x="1657080" y="3806755"/>
                </a:cubicBezTo>
                <a:cubicBezTo>
                  <a:pt x="1682132" y="3895408"/>
                  <a:pt x="1696923" y="3989052"/>
                  <a:pt x="1717723" y="4077798"/>
                </a:cubicBezTo>
                <a:cubicBezTo>
                  <a:pt x="1730573" y="4084362"/>
                  <a:pt x="1745918" y="4083160"/>
                  <a:pt x="1759970" y="408279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2" name="Google Shape;212;p6"/>
          <p:cNvSpPr/>
          <p:nvPr/>
        </p:nvSpPr>
        <p:spPr>
          <a:xfrm>
            <a:off x="8063484" y="-218440"/>
            <a:ext cx="983823" cy="1974129"/>
          </a:xfrm>
          <a:custGeom>
            <a:avLst/>
            <a:gdLst/>
            <a:ahLst/>
            <a:cxnLst/>
            <a:rect l="l" t="t" r="r" b="b"/>
            <a:pathLst>
              <a:path w="1967646" h="3948258" extrusionOk="0">
                <a:moveTo>
                  <a:pt x="1934545" y="3945115"/>
                </a:moveTo>
                <a:cubicBezTo>
                  <a:pt x="1905332" y="3926903"/>
                  <a:pt x="1873717" y="3912760"/>
                  <a:pt x="1845614" y="3892607"/>
                </a:cubicBezTo>
                <a:cubicBezTo>
                  <a:pt x="1796712" y="3857756"/>
                  <a:pt x="1751322" y="3817913"/>
                  <a:pt x="1698167" y="3789810"/>
                </a:cubicBezTo>
                <a:cubicBezTo>
                  <a:pt x="1572074" y="3721957"/>
                  <a:pt x="1442746" y="3659927"/>
                  <a:pt x="1325436" y="3577191"/>
                </a:cubicBezTo>
                <a:cubicBezTo>
                  <a:pt x="1251389" y="3524128"/>
                  <a:pt x="1178913" y="3473099"/>
                  <a:pt x="1102740" y="3423180"/>
                </a:cubicBezTo>
                <a:cubicBezTo>
                  <a:pt x="1005767" y="3346175"/>
                  <a:pt x="903524" y="3274994"/>
                  <a:pt x="817367" y="3185509"/>
                </a:cubicBezTo>
                <a:cubicBezTo>
                  <a:pt x="663634" y="3041944"/>
                  <a:pt x="564350" y="2853360"/>
                  <a:pt x="487437" y="2659969"/>
                </a:cubicBezTo>
                <a:cubicBezTo>
                  <a:pt x="421155" y="2506420"/>
                  <a:pt x="372808" y="2346401"/>
                  <a:pt x="330931" y="2184625"/>
                </a:cubicBezTo>
                <a:cubicBezTo>
                  <a:pt x="288962" y="2023312"/>
                  <a:pt x="254480" y="1859687"/>
                  <a:pt x="234882" y="1694029"/>
                </a:cubicBezTo>
                <a:cubicBezTo>
                  <a:pt x="219999" y="1570894"/>
                  <a:pt x="207796" y="1447483"/>
                  <a:pt x="200216" y="1323701"/>
                </a:cubicBezTo>
                <a:cubicBezTo>
                  <a:pt x="192173" y="1196499"/>
                  <a:pt x="193560" y="1065322"/>
                  <a:pt x="184131" y="938767"/>
                </a:cubicBezTo>
                <a:cubicBezTo>
                  <a:pt x="174239" y="816650"/>
                  <a:pt x="155751" y="695364"/>
                  <a:pt x="139388" y="573986"/>
                </a:cubicBezTo>
                <a:cubicBezTo>
                  <a:pt x="128018" y="482930"/>
                  <a:pt x="111470" y="392798"/>
                  <a:pt x="90116" y="303590"/>
                </a:cubicBezTo>
                <a:cubicBezTo>
                  <a:pt x="68669" y="206432"/>
                  <a:pt x="30120" y="114358"/>
                  <a:pt x="2110" y="19234"/>
                </a:cubicBezTo>
                <a:cubicBezTo>
                  <a:pt x="816" y="13410"/>
                  <a:pt x="-2050" y="6015"/>
                  <a:pt x="2387" y="1115"/>
                </a:cubicBezTo>
                <a:cubicBezTo>
                  <a:pt x="5900" y="-2120"/>
                  <a:pt x="9505" y="2502"/>
                  <a:pt x="12371" y="4628"/>
                </a:cubicBezTo>
                <a:cubicBezTo>
                  <a:pt x="14405" y="5275"/>
                  <a:pt x="15329" y="7402"/>
                  <a:pt x="14035" y="9066"/>
                </a:cubicBezTo>
                <a:cubicBezTo>
                  <a:pt x="126631" y="213735"/>
                  <a:pt x="166104" y="446969"/>
                  <a:pt x="196241" y="675951"/>
                </a:cubicBezTo>
                <a:cubicBezTo>
                  <a:pt x="207519" y="758411"/>
                  <a:pt x="219167" y="840962"/>
                  <a:pt x="226192" y="923976"/>
                </a:cubicBezTo>
                <a:cubicBezTo>
                  <a:pt x="239689" y="1108031"/>
                  <a:pt x="236084" y="1293010"/>
                  <a:pt x="255682" y="1476787"/>
                </a:cubicBezTo>
                <a:cubicBezTo>
                  <a:pt x="276297" y="1722317"/>
                  <a:pt x="315400" y="1966459"/>
                  <a:pt x="381405" y="2203854"/>
                </a:cubicBezTo>
                <a:cubicBezTo>
                  <a:pt x="421433" y="2356662"/>
                  <a:pt x="468949" y="2507437"/>
                  <a:pt x="531902" y="2652481"/>
                </a:cubicBezTo>
                <a:cubicBezTo>
                  <a:pt x="615194" y="2862789"/>
                  <a:pt x="717621" y="3040465"/>
                  <a:pt x="887902" y="3192904"/>
                </a:cubicBezTo>
                <a:cubicBezTo>
                  <a:pt x="957696" y="3260757"/>
                  <a:pt x="1039231" y="3314744"/>
                  <a:pt x="1114018" y="3376774"/>
                </a:cubicBezTo>
                <a:cubicBezTo>
                  <a:pt x="1156912" y="3410053"/>
                  <a:pt x="1201469" y="3434181"/>
                  <a:pt x="1245287" y="3465242"/>
                </a:cubicBezTo>
                <a:cubicBezTo>
                  <a:pt x="1307779" y="3512573"/>
                  <a:pt x="1372119" y="3556021"/>
                  <a:pt x="1437754" y="3598452"/>
                </a:cubicBezTo>
                <a:cubicBezTo>
                  <a:pt x="1541845" y="3663070"/>
                  <a:pt x="1655273" y="3711418"/>
                  <a:pt x="1759734" y="3775389"/>
                </a:cubicBezTo>
                <a:cubicBezTo>
                  <a:pt x="1816032" y="3811257"/>
                  <a:pt x="1864842" y="3859235"/>
                  <a:pt x="1924746" y="3888817"/>
                </a:cubicBezTo>
                <a:cubicBezTo>
                  <a:pt x="1939259" y="3898338"/>
                  <a:pt x="1960336" y="3902961"/>
                  <a:pt x="1966807" y="3920340"/>
                </a:cubicBezTo>
                <a:cubicBezTo>
                  <a:pt x="1972169" y="3938089"/>
                  <a:pt x="1950722" y="3955561"/>
                  <a:pt x="1934545" y="394511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3" name="Google Shape;213;p6"/>
          <p:cNvSpPr/>
          <p:nvPr/>
        </p:nvSpPr>
        <p:spPr>
          <a:xfrm>
            <a:off x="8064378" y="-225698"/>
            <a:ext cx="1294596" cy="1965268"/>
          </a:xfrm>
          <a:custGeom>
            <a:avLst/>
            <a:gdLst/>
            <a:ahLst/>
            <a:cxnLst/>
            <a:rect l="l" t="t" r="r" b="b"/>
            <a:pathLst>
              <a:path w="2589192" h="3930536" extrusionOk="0">
                <a:moveTo>
                  <a:pt x="2240778" y="3927554"/>
                </a:moveTo>
                <a:cubicBezTo>
                  <a:pt x="2230424" y="3921823"/>
                  <a:pt x="2226911" y="3907679"/>
                  <a:pt x="2232920" y="3897510"/>
                </a:cubicBezTo>
                <a:cubicBezTo>
                  <a:pt x="2245770" y="3872828"/>
                  <a:pt x="2258249" y="3847868"/>
                  <a:pt x="2271469" y="3823371"/>
                </a:cubicBezTo>
                <a:cubicBezTo>
                  <a:pt x="2310018" y="3749879"/>
                  <a:pt x="2350508" y="3677588"/>
                  <a:pt x="2396729" y="3608625"/>
                </a:cubicBezTo>
                <a:cubicBezTo>
                  <a:pt x="2439716" y="3543083"/>
                  <a:pt x="2452565" y="3464783"/>
                  <a:pt x="2471146" y="3389997"/>
                </a:cubicBezTo>
                <a:cubicBezTo>
                  <a:pt x="2484273" y="3336842"/>
                  <a:pt x="2498232" y="3283964"/>
                  <a:pt x="2508771" y="3233213"/>
                </a:cubicBezTo>
                <a:cubicBezTo>
                  <a:pt x="2536319" y="3090203"/>
                  <a:pt x="2549908" y="2945160"/>
                  <a:pt x="2544454" y="2799654"/>
                </a:cubicBezTo>
                <a:cubicBezTo>
                  <a:pt x="2544546" y="2584816"/>
                  <a:pt x="2512376" y="2370255"/>
                  <a:pt x="2465877" y="2162073"/>
                </a:cubicBezTo>
                <a:cubicBezTo>
                  <a:pt x="2435833" y="2001222"/>
                  <a:pt x="2386931" y="1844623"/>
                  <a:pt x="2319724" y="1695604"/>
                </a:cubicBezTo>
                <a:cubicBezTo>
                  <a:pt x="2289588" y="1625255"/>
                  <a:pt x="2261023" y="1553889"/>
                  <a:pt x="2223768" y="1486867"/>
                </a:cubicBezTo>
                <a:cubicBezTo>
                  <a:pt x="2190581" y="1426687"/>
                  <a:pt x="2150645" y="1370759"/>
                  <a:pt x="2111542" y="1314553"/>
                </a:cubicBezTo>
                <a:cubicBezTo>
                  <a:pt x="2036570" y="1209168"/>
                  <a:pt x="1942925" y="1118204"/>
                  <a:pt x="1847247" y="1031862"/>
                </a:cubicBezTo>
                <a:cubicBezTo>
                  <a:pt x="1640174" y="838748"/>
                  <a:pt x="1398712" y="688250"/>
                  <a:pt x="1150594" y="553837"/>
                </a:cubicBezTo>
                <a:cubicBezTo>
                  <a:pt x="1042066" y="494674"/>
                  <a:pt x="929839" y="447435"/>
                  <a:pt x="817613" y="396776"/>
                </a:cubicBezTo>
                <a:cubicBezTo>
                  <a:pt x="648904" y="317090"/>
                  <a:pt x="478346" y="241564"/>
                  <a:pt x="306957" y="167702"/>
                </a:cubicBezTo>
                <a:cubicBezTo>
                  <a:pt x="250751" y="143944"/>
                  <a:pt x="196579" y="116026"/>
                  <a:pt x="141206" y="90327"/>
                </a:cubicBezTo>
                <a:cubicBezTo>
                  <a:pt x="94522" y="66846"/>
                  <a:pt x="39056" y="53904"/>
                  <a:pt x="1616" y="16095"/>
                </a:cubicBezTo>
                <a:cubicBezTo>
                  <a:pt x="-2821" y="9716"/>
                  <a:pt x="2448" y="-360"/>
                  <a:pt x="10491" y="10"/>
                </a:cubicBezTo>
                <a:cubicBezTo>
                  <a:pt x="28332" y="2136"/>
                  <a:pt x="43955" y="14339"/>
                  <a:pt x="60780" y="20440"/>
                </a:cubicBezTo>
                <a:cubicBezTo>
                  <a:pt x="117078" y="43551"/>
                  <a:pt x="174116" y="64998"/>
                  <a:pt x="228934" y="91714"/>
                </a:cubicBezTo>
                <a:cubicBezTo>
                  <a:pt x="341438" y="143482"/>
                  <a:pt x="457362" y="187670"/>
                  <a:pt x="570512" y="237959"/>
                </a:cubicBezTo>
                <a:cubicBezTo>
                  <a:pt x="685142" y="288340"/>
                  <a:pt x="797738" y="342974"/>
                  <a:pt x="912553" y="392894"/>
                </a:cubicBezTo>
                <a:cubicBezTo>
                  <a:pt x="1144770" y="492178"/>
                  <a:pt x="1365062" y="618178"/>
                  <a:pt x="1574724" y="758414"/>
                </a:cubicBezTo>
                <a:cubicBezTo>
                  <a:pt x="1694438" y="840319"/>
                  <a:pt x="1805647" y="933687"/>
                  <a:pt x="1912327" y="1031584"/>
                </a:cubicBezTo>
                <a:cubicBezTo>
                  <a:pt x="2020670" y="1131515"/>
                  <a:pt x="2120601" y="1240691"/>
                  <a:pt x="2199825" y="1365489"/>
                </a:cubicBezTo>
                <a:cubicBezTo>
                  <a:pt x="2260006" y="1451554"/>
                  <a:pt x="2305581" y="1546493"/>
                  <a:pt x="2345146" y="1643559"/>
                </a:cubicBezTo>
                <a:cubicBezTo>
                  <a:pt x="2406621" y="1782963"/>
                  <a:pt x="2461440" y="1925973"/>
                  <a:pt x="2492224" y="2075638"/>
                </a:cubicBezTo>
                <a:cubicBezTo>
                  <a:pt x="2530495" y="2254331"/>
                  <a:pt x="2568674" y="2430066"/>
                  <a:pt x="2580599" y="2612364"/>
                </a:cubicBezTo>
                <a:cubicBezTo>
                  <a:pt x="2596684" y="2837556"/>
                  <a:pt x="2593541" y="3065521"/>
                  <a:pt x="2541958" y="3286368"/>
                </a:cubicBezTo>
                <a:cubicBezTo>
                  <a:pt x="2515796" y="3382971"/>
                  <a:pt x="2500081" y="3482995"/>
                  <a:pt x="2463936" y="3576455"/>
                </a:cubicBezTo>
                <a:cubicBezTo>
                  <a:pt x="2444523" y="3619348"/>
                  <a:pt x="2417160" y="3657805"/>
                  <a:pt x="2391923" y="3697278"/>
                </a:cubicBezTo>
                <a:cubicBezTo>
                  <a:pt x="2360492" y="3747937"/>
                  <a:pt x="2333776" y="3801369"/>
                  <a:pt x="2305026" y="3853507"/>
                </a:cubicBezTo>
                <a:cubicBezTo>
                  <a:pt x="2293286" y="3875509"/>
                  <a:pt x="2282285" y="3897788"/>
                  <a:pt x="2270729" y="3919882"/>
                </a:cubicBezTo>
                <a:cubicBezTo>
                  <a:pt x="2265275" y="3929865"/>
                  <a:pt x="2250669" y="3933748"/>
                  <a:pt x="2240778" y="392755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4" name="Google Shape;214;p6"/>
          <p:cNvSpPr/>
          <p:nvPr/>
        </p:nvSpPr>
        <p:spPr>
          <a:xfrm>
            <a:off x="8579509" y="1260001"/>
            <a:ext cx="366900" cy="146206"/>
          </a:xfrm>
          <a:custGeom>
            <a:avLst/>
            <a:gdLst/>
            <a:ahLst/>
            <a:cxnLst/>
            <a:rect l="l" t="t" r="r" b="b"/>
            <a:pathLst>
              <a:path w="733800" h="292411" extrusionOk="0">
                <a:moveTo>
                  <a:pt x="723618" y="292412"/>
                </a:moveTo>
                <a:cubicBezTo>
                  <a:pt x="711600" y="289453"/>
                  <a:pt x="702633" y="279654"/>
                  <a:pt x="692649" y="272814"/>
                </a:cubicBezTo>
                <a:cubicBezTo>
                  <a:pt x="655579" y="245450"/>
                  <a:pt x="619342" y="216886"/>
                  <a:pt x="580053" y="192758"/>
                </a:cubicBezTo>
                <a:cubicBezTo>
                  <a:pt x="408941" y="91347"/>
                  <a:pt x="203347" y="93381"/>
                  <a:pt x="15502" y="42630"/>
                </a:cubicBezTo>
                <a:cubicBezTo>
                  <a:pt x="-9735" y="36066"/>
                  <a:pt x="-2247" y="-3777"/>
                  <a:pt x="24192" y="291"/>
                </a:cubicBezTo>
                <a:cubicBezTo>
                  <a:pt x="131518" y="27654"/>
                  <a:pt x="240694" y="45033"/>
                  <a:pt x="349315" y="65741"/>
                </a:cubicBezTo>
                <a:cubicBezTo>
                  <a:pt x="467735" y="89591"/>
                  <a:pt x="583936" y="135720"/>
                  <a:pt x="674530" y="217532"/>
                </a:cubicBezTo>
                <a:cubicBezTo>
                  <a:pt x="685438" y="227331"/>
                  <a:pt x="760687" y="288437"/>
                  <a:pt x="723618" y="29241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5" name="Google Shape;215;p6"/>
          <p:cNvSpPr/>
          <p:nvPr/>
        </p:nvSpPr>
        <p:spPr>
          <a:xfrm>
            <a:off x="9048762" y="976691"/>
            <a:ext cx="251428" cy="380649"/>
          </a:xfrm>
          <a:custGeom>
            <a:avLst/>
            <a:gdLst/>
            <a:ahLst/>
            <a:cxnLst/>
            <a:rect l="l" t="t" r="r" b="b"/>
            <a:pathLst>
              <a:path w="502856" h="761298" extrusionOk="0">
                <a:moveTo>
                  <a:pt x="2261" y="758362"/>
                </a:moveTo>
                <a:cubicBezTo>
                  <a:pt x="-16228" y="710476"/>
                  <a:pt x="83981" y="545280"/>
                  <a:pt x="109957" y="495084"/>
                </a:cubicBezTo>
                <a:cubicBezTo>
                  <a:pt x="201384" y="314357"/>
                  <a:pt x="314534" y="142413"/>
                  <a:pt x="466141" y="6244"/>
                </a:cubicBezTo>
                <a:cubicBezTo>
                  <a:pt x="485924" y="-12984"/>
                  <a:pt x="516246" y="16505"/>
                  <a:pt x="496370" y="36565"/>
                </a:cubicBezTo>
                <a:cubicBezTo>
                  <a:pt x="306214" y="199543"/>
                  <a:pt x="188719" y="422238"/>
                  <a:pt x="70484" y="638371"/>
                </a:cubicBezTo>
                <a:cubicBezTo>
                  <a:pt x="55139" y="668045"/>
                  <a:pt x="40995" y="698459"/>
                  <a:pt x="28053" y="729335"/>
                </a:cubicBezTo>
                <a:cubicBezTo>
                  <a:pt x="22136" y="739226"/>
                  <a:pt x="18531" y="771027"/>
                  <a:pt x="2261" y="75836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6" name="Google Shape;216;p6"/>
          <p:cNvSpPr/>
          <p:nvPr/>
        </p:nvSpPr>
        <p:spPr>
          <a:xfrm>
            <a:off x="8823028" y="492679"/>
            <a:ext cx="225537" cy="330930"/>
          </a:xfrm>
          <a:custGeom>
            <a:avLst/>
            <a:gdLst/>
            <a:ahLst/>
            <a:cxnLst/>
            <a:rect l="l" t="t" r="r" b="b"/>
            <a:pathLst>
              <a:path w="451074" h="661860" extrusionOk="0">
                <a:moveTo>
                  <a:pt x="941" y="658204"/>
                </a:moveTo>
                <a:cubicBezTo>
                  <a:pt x="-10430" y="609764"/>
                  <a:pt x="84510" y="451408"/>
                  <a:pt x="110856" y="400842"/>
                </a:cubicBezTo>
                <a:cubicBezTo>
                  <a:pt x="154397" y="324484"/>
                  <a:pt x="206812" y="253672"/>
                  <a:pt x="259782" y="183692"/>
                </a:cubicBezTo>
                <a:cubicBezTo>
                  <a:pt x="307483" y="122033"/>
                  <a:pt x="366092" y="69710"/>
                  <a:pt x="413608" y="7958"/>
                </a:cubicBezTo>
                <a:cubicBezTo>
                  <a:pt x="428953" y="-11917"/>
                  <a:pt x="461124" y="9067"/>
                  <a:pt x="447997" y="31161"/>
                </a:cubicBezTo>
                <a:cubicBezTo>
                  <a:pt x="443837" y="37447"/>
                  <a:pt x="438937" y="43086"/>
                  <a:pt x="433945" y="48910"/>
                </a:cubicBezTo>
                <a:cubicBezTo>
                  <a:pt x="377555" y="113990"/>
                  <a:pt x="314231" y="171305"/>
                  <a:pt x="263572" y="241192"/>
                </a:cubicBezTo>
                <a:cubicBezTo>
                  <a:pt x="165305" y="369504"/>
                  <a:pt x="76559" y="508261"/>
                  <a:pt x="14253" y="657464"/>
                </a:cubicBezTo>
                <a:cubicBezTo>
                  <a:pt x="14253" y="657464"/>
                  <a:pt x="14253" y="657464"/>
                  <a:pt x="14253" y="657372"/>
                </a:cubicBezTo>
                <a:cubicBezTo>
                  <a:pt x="12311" y="662918"/>
                  <a:pt x="3899" y="663473"/>
                  <a:pt x="941" y="65820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7" name="Google Shape;217;p6"/>
          <p:cNvSpPr/>
          <p:nvPr/>
        </p:nvSpPr>
        <p:spPr>
          <a:xfrm>
            <a:off x="8340859" y="749631"/>
            <a:ext cx="429638" cy="113614"/>
          </a:xfrm>
          <a:custGeom>
            <a:avLst/>
            <a:gdLst/>
            <a:ahLst/>
            <a:cxnLst/>
            <a:rect l="l" t="t" r="r" b="b"/>
            <a:pathLst>
              <a:path w="859275" h="227227" extrusionOk="0">
                <a:moveTo>
                  <a:pt x="845936" y="225094"/>
                </a:moveTo>
                <a:cubicBezTo>
                  <a:pt x="817001" y="191167"/>
                  <a:pt x="775402" y="173696"/>
                  <a:pt x="734357" y="159182"/>
                </a:cubicBezTo>
                <a:cubicBezTo>
                  <a:pt x="692295" y="141988"/>
                  <a:pt x="649217" y="127474"/>
                  <a:pt x="605121" y="116104"/>
                </a:cubicBezTo>
                <a:cubicBezTo>
                  <a:pt x="551966" y="101682"/>
                  <a:pt x="498534" y="77924"/>
                  <a:pt x="444917" y="67571"/>
                </a:cubicBezTo>
                <a:cubicBezTo>
                  <a:pt x="306437" y="50099"/>
                  <a:pt x="168327" y="43628"/>
                  <a:pt x="29292" y="43905"/>
                </a:cubicBezTo>
                <a:cubicBezTo>
                  <a:pt x="-3156" y="48990"/>
                  <a:pt x="-12677" y="3877"/>
                  <a:pt x="21527" y="365"/>
                </a:cubicBezTo>
                <a:cubicBezTo>
                  <a:pt x="140131" y="-1854"/>
                  <a:pt x="258736" y="6373"/>
                  <a:pt x="376879" y="16357"/>
                </a:cubicBezTo>
                <a:cubicBezTo>
                  <a:pt x="457304" y="18576"/>
                  <a:pt x="531629" y="48897"/>
                  <a:pt x="606785" y="74134"/>
                </a:cubicBezTo>
                <a:cubicBezTo>
                  <a:pt x="659108" y="88371"/>
                  <a:pt x="709767" y="107044"/>
                  <a:pt x="758762" y="130062"/>
                </a:cubicBezTo>
                <a:cubicBezTo>
                  <a:pt x="794075" y="145316"/>
                  <a:pt x="831607" y="162972"/>
                  <a:pt x="852869" y="196622"/>
                </a:cubicBezTo>
                <a:cubicBezTo>
                  <a:pt x="859340" y="204387"/>
                  <a:pt x="864517" y="227220"/>
                  <a:pt x="849634" y="227128"/>
                </a:cubicBezTo>
                <a:cubicBezTo>
                  <a:pt x="849634" y="227128"/>
                  <a:pt x="849634" y="227128"/>
                  <a:pt x="849726" y="227220"/>
                </a:cubicBezTo>
                <a:cubicBezTo>
                  <a:pt x="849634" y="227220"/>
                  <a:pt x="849634" y="227220"/>
                  <a:pt x="849541" y="227128"/>
                </a:cubicBezTo>
                <a:cubicBezTo>
                  <a:pt x="849264" y="227220"/>
                  <a:pt x="848987" y="227220"/>
                  <a:pt x="848709" y="227220"/>
                </a:cubicBezTo>
                <a:cubicBezTo>
                  <a:pt x="847507" y="227313"/>
                  <a:pt x="846121" y="226481"/>
                  <a:pt x="845936" y="22509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8" name="Google Shape;218;p6"/>
          <p:cNvSpPr/>
          <p:nvPr/>
        </p:nvSpPr>
        <p:spPr>
          <a:xfrm>
            <a:off x="8245520" y="345902"/>
            <a:ext cx="297729" cy="115225"/>
          </a:xfrm>
          <a:custGeom>
            <a:avLst/>
            <a:gdLst/>
            <a:ahLst/>
            <a:cxnLst/>
            <a:rect l="l" t="t" r="r" b="b"/>
            <a:pathLst>
              <a:path w="595459" h="230450" extrusionOk="0">
                <a:moveTo>
                  <a:pt x="588077" y="230423"/>
                </a:moveTo>
                <a:cubicBezTo>
                  <a:pt x="575042" y="222103"/>
                  <a:pt x="567185" y="207034"/>
                  <a:pt x="554982" y="197143"/>
                </a:cubicBezTo>
                <a:cubicBezTo>
                  <a:pt x="517820" y="162569"/>
                  <a:pt x="466699" y="152585"/>
                  <a:pt x="420385" y="135761"/>
                </a:cubicBezTo>
                <a:cubicBezTo>
                  <a:pt x="360019" y="110154"/>
                  <a:pt x="296881" y="94161"/>
                  <a:pt x="232078" y="85102"/>
                </a:cubicBezTo>
                <a:cubicBezTo>
                  <a:pt x="165241" y="69479"/>
                  <a:pt x="97943" y="56444"/>
                  <a:pt x="30182" y="45629"/>
                </a:cubicBezTo>
                <a:cubicBezTo>
                  <a:pt x="14466" y="44057"/>
                  <a:pt x="-4300" y="34258"/>
                  <a:pt x="877" y="15584"/>
                </a:cubicBezTo>
                <a:cubicBezTo>
                  <a:pt x="3743" y="5231"/>
                  <a:pt x="13912" y="-1055"/>
                  <a:pt x="24358" y="146"/>
                </a:cubicBezTo>
                <a:cubicBezTo>
                  <a:pt x="95816" y="13643"/>
                  <a:pt x="169586" y="27047"/>
                  <a:pt x="239473" y="45444"/>
                </a:cubicBezTo>
                <a:cubicBezTo>
                  <a:pt x="306864" y="56167"/>
                  <a:pt x="372222" y="74563"/>
                  <a:pt x="434066" y="103590"/>
                </a:cubicBezTo>
                <a:cubicBezTo>
                  <a:pt x="493785" y="126516"/>
                  <a:pt x="564134" y="148425"/>
                  <a:pt x="592884" y="211287"/>
                </a:cubicBezTo>
                <a:cubicBezTo>
                  <a:pt x="596027" y="217018"/>
                  <a:pt x="598061" y="231162"/>
                  <a:pt x="588077" y="23042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19" name="Google Shape;219;p6"/>
          <p:cNvSpPr/>
          <p:nvPr/>
        </p:nvSpPr>
        <p:spPr>
          <a:xfrm>
            <a:off x="8581476" y="96832"/>
            <a:ext cx="78260" cy="297353"/>
          </a:xfrm>
          <a:custGeom>
            <a:avLst/>
            <a:gdLst/>
            <a:ahLst/>
            <a:cxnLst/>
            <a:rect l="l" t="t" r="r" b="b"/>
            <a:pathLst>
              <a:path w="156519" h="594705" extrusionOk="0">
                <a:moveTo>
                  <a:pt x="14988" y="594706"/>
                </a:moveTo>
                <a:cubicBezTo>
                  <a:pt x="-21250" y="572427"/>
                  <a:pt x="18224" y="330596"/>
                  <a:pt x="29132" y="284836"/>
                </a:cubicBezTo>
                <a:cubicBezTo>
                  <a:pt x="49285" y="190821"/>
                  <a:pt x="77110" y="98008"/>
                  <a:pt x="116768" y="10372"/>
                </a:cubicBezTo>
                <a:cubicBezTo>
                  <a:pt x="129156" y="-10613"/>
                  <a:pt x="162158" y="2977"/>
                  <a:pt x="155687" y="26827"/>
                </a:cubicBezTo>
                <a:cubicBezTo>
                  <a:pt x="99943" y="149314"/>
                  <a:pt x="63059" y="279844"/>
                  <a:pt x="43646" y="413147"/>
                </a:cubicBezTo>
                <a:cubicBezTo>
                  <a:pt x="38006" y="452528"/>
                  <a:pt x="33477" y="495422"/>
                  <a:pt x="30426" y="534433"/>
                </a:cubicBezTo>
                <a:cubicBezTo>
                  <a:pt x="27930" y="548299"/>
                  <a:pt x="31166" y="592765"/>
                  <a:pt x="14988" y="59470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0" name="Google Shape;220;p6"/>
          <p:cNvSpPr/>
          <p:nvPr/>
        </p:nvSpPr>
        <p:spPr>
          <a:xfrm>
            <a:off x="8071565" y="-211966"/>
            <a:ext cx="1265616" cy="1942741"/>
          </a:xfrm>
          <a:custGeom>
            <a:avLst/>
            <a:gdLst/>
            <a:ahLst/>
            <a:cxnLst/>
            <a:rect l="l" t="t" r="r" b="b"/>
            <a:pathLst>
              <a:path w="2531232" h="3885482" extrusionOk="0">
                <a:moveTo>
                  <a:pt x="2450856" y="2413878"/>
                </a:moveTo>
                <a:cubicBezTo>
                  <a:pt x="2470639" y="2393818"/>
                  <a:pt x="2440410" y="2364421"/>
                  <a:pt x="2420628" y="2383557"/>
                </a:cubicBezTo>
                <a:cubicBezTo>
                  <a:pt x="2269021" y="2519634"/>
                  <a:pt x="2155870" y="2691671"/>
                  <a:pt x="2064444" y="2872397"/>
                </a:cubicBezTo>
                <a:cubicBezTo>
                  <a:pt x="2038467" y="2922594"/>
                  <a:pt x="1938166" y="3087790"/>
                  <a:pt x="1956655" y="3135676"/>
                </a:cubicBezTo>
                <a:cubicBezTo>
                  <a:pt x="1972832" y="3148340"/>
                  <a:pt x="1976530" y="3116540"/>
                  <a:pt x="1982446" y="3106556"/>
                </a:cubicBezTo>
                <a:cubicBezTo>
                  <a:pt x="1995388" y="3075680"/>
                  <a:pt x="2009532" y="3045358"/>
                  <a:pt x="2024878" y="3015592"/>
                </a:cubicBezTo>
                <a:cubicBezTo>
                  <a:pt x="2143113" y="2799552"/>
                  <a:pt x="2260608" y="2576856"/>
                  <a:pt x="2450856" y="2413878"/>
                </a:cubicBezTo>
                <a:close/>
                <a:moveTo>
                  <a:pt x="2530080" y="2772189"/>
                </a:moveTo>
                <a:cubicBezTo>
                  <a:pt x="2535442" y="2917787"/>
                  <a:pt x="2521853" y="3062830"/>
                  <a:pt x="2494397" y="3205747"/>
                </a:cubicBezTo>
                <a:cubicBezTo>
                  <a:pt x="2483859" y="3256499"/>
                  <a:pt x="2469900" y="3309376"/>
                  <a:pt x="2456773" y="3362531"/>
                </a:cubicBezTo>
                <a:cubicBezTo>
                  <a:pt x="2438192" y="3437318"/>
                  <a:pt x="2425250" y="3515617"/>
                  <a:pt x="2382356" y="3581159"/>
                </a:cubicBezTo>
                <a:cubicBezTo>
                  <a:pt x="2336134" y="3650122"/>
                  <a:pt x="2295644" y="3722413"/>
                  <a:pt x="2257095" y="3795905"/>
                </a:cubicBezTo>
                <a:cubicBezTo>
                  <a:pt x="2243876" y="3820403"/>
                  <a:pt x="2231396" y="3845362"/>
                  <a:pt x="2218547" y="3870045"/>
                </a:cubicBezTo>
                <a:cubicBezTo>
                  <a:pt x="2218362" y="3870322"/>
                  <a:pt x="2218177" y="3870692"/>
                  <a:pt x="2217992" y="3871062"/>
                </a:cubicBezTo>
                <a:cubicBezTo>
                  <a:pt x="2203941" y="3836026"/>
                  <a:pt x="2190166" y="3800897"/>
                  <a:pt x="2177132" y="3765584"/>
                </a:cubicBezTo>
                <a:cubicBezTo>
                  <a:pt x="2124254" y="3592068"/>
                  <a:pt x="2056031" y="3423729"/>
                  <a:pt x="1992523" y="3253910"/>
                </a:cubicBezTo>
                <a:cubicBezTo>
                  <a:pt x="1959335" y="3150097"/>
                  <a:pt x="1924300" y="3046838"/>
                  <a:pt x="1882977" y="2946074"/>
                </a:cubicBezTo>
                <a:cubicBezTo>
                  <a:pt x="1822242" y="2811292"/>
                  <a:pt x="1778054" y="2669946"/>
                  <a:pt x="1717134" y="2535349"/>
                </a:cubicBezTo>
                <a:cubicBezTo>
                  <a:pt x="1650205" y="2400289"/>
                  <a:pt x="1605740" y="2255801"/>
                  <a:pt x="1543895" y="2118707"/>
                </a:cubicBezTo>
                <a:cubicBezTo>
                  <a:pt x="1534928" y="2101143"/>
                  <a:pt x="1526239" y="2083394"/>
                  <a:pt x="1517826" y="2065552"/>
                </a:cubicBezTo>
                <a:cubicBezTo>
                  <a:pt x="1580133" y="1916811"/>
                  <a:pt x="1668601" y="1778516"/>
                  <a:pt x="1766684" y="1650575"/>
                </a:cubicBezTo>
                <a:cubicBezTo>
                  <a:pt x="1817250" y="1580687"/>
                  <a:pt x="1880574" y="1523280"/>
                  <a:pt x="1936964" y="1458200"/>
                </a:cubicBezTo>
                <a:cubicBezTo>
                  <a:pt x="1941864" y="1452469"/>
                  <a:pt x="1946856" y="1446829"/>
                  <a:pt x="1951016" y="1440451"/>
                </a:cubicBezTo>
                <a:cubicBezTo>
                  <a:pt x="1964143" y="1418449"/>
                  <a:pt x="1931972" y="1397465"/>
                  <a:pt x="1916627" y="1417248"/>
                </a:cubicBezTo>
                <a:cubicBezTo>
                  <a:pt x="1869018" y="1479000"/>
                  <a:pt x="1810409" y="1531323"/>
                  <a:pt x="1762801" y="1592982"/>
                </a:cubicBezTo>
                <a:cubicBezTo>
                  <a:pt x="1709831" y="1662962"/>
                  <a:pt x="1657416" y="1733773"/>
                  <a:pt x="1613875" y="1810132"/>
                </a:cubicBezTo>
                <a:cubicBezTo>
                  <a:pt x="1591411" y="1853118"/>
                  <a:pt x="1519490" y="1973849"/>
                  <a:pt x="1505439" y="2038929"/>
                </a:cubicBezTo>
                <a:cubicBezTo>
                  <a:pt x="1464949" y="1951755"/>
                  <a:pt x="1428249" y="1862824"/>
                  <a:pt x="1386742" y="1776205"/>
                </a:cubicBezTo>
                <a:cubicBezTo>
                  <a:pt x="1329704" y="1670542"/>
                  <a:pt x="1272852" y="1564787"/>
                  <a:pt x="1215444" y="1459402"/>
                </a:cubicBezTo>
                <a:cubicBezTo>
                  <a:pt x="1174400" y="1385909"/>
                  <a:pt x="1125497" y="1317317"/>
                  <a:pt x="1084452" y="1243824"/>
                </a:cubicBezTo>
                <a:cubicBezTo>
                  <a:pt x="1072527" y="1224688"/>
                  <a:pt x="1060232" y="1205830"/>
                  <a:pt x="1047660" y="1187156"/>
                </a:cubicBezTo>
                <a:cubicBezTo>
                  <a:pt x="1049231" y="1173937"/>
                  <a:pt x="1049046" y="1159054"/>
                  <a:pt x="1050341" y="1152028"/>
                </a:cubicBezTo>
                <a:cubicBezTo>
                  <a:pt x="1053391" y="1113017"/>
                  <a:pt x="1057921" y="1070123"/>
                  <a:pt x="1063560" y="1030742"/>
                </a:cubicBezTo>
                <a:cubicBezTo>
                  <a:pt x="1082973" y="897532"/>
                  <a:pt x="1119858" y="766909"/>
                  <a:pt x="1175601" y="644422"/>
                </a:cubicBezTo>
                <a:cubicBezTo>
                  <a:pt x="1182072" y="620572"/>
                  <a:pt x="1148978" y="606982"/>
                  <a:pt x="1136683" y="627967"/>
                </a:cubicBezTo>
                <a:cubicBezTo>
                  <a:pt x="1096932" y="715603"/>
                  <a:pt x="1069199" y="808416"/>
                  <a:pt x="1049046" y="902431"/>
                </a:cubicBezTo>
                <a:cubicBezTo>
                  <a:pt x="1041281" y="934786"/>
                  <a:pt x="1019372" y="1065131"/>
                  <a:pt x="1019927" y="1146574"/>
                </a:cubicBezTo>
                <a:cubicBezTo>
                  <a:pt x="983134" y="1093604"/>
                  <a:pt x="944955" y="1041558"/>
                  <a:pt x="909180" y="987941"/>
                </a:cubicBezTo>
                <a:cubicBezTo>
                  <a:pt x="838368" y="885514"/>
                  <a:pt x="762472" y="786600"/>
                  <a:pt x="687039" y="687593"/>
                </a:cubicBezTo>
                <a:cubicBezTo>
                  <a:pt x="643590" y="642481"/>
                  <a:pt x="598293" y="599495"/>
                  <a:pt x="556601" y="552533"/>
                </a:cubicBezTo>
                <a:cubicBezTo>
                  <a:pt x="531549" y="526927"/>
                  <a:pt x="504463" y="503261"/>
                  <a:pt x="477100" y="480243"/>
                </a:cubicBezTo>
                <a:cubicBezTo>
                  <a:pt x="465914" y="467855"/>
                  <a:pt x="446131" y="462031"/>
                  <a:pt x="433374" y="475251"/>
                </a:cubicBezTo>
                <a:cubicBezTo>
                  <a:pt x="404624" y="523599"/>
                  <a:pt x="447980" y="578418"/>
                  <a:pt x="468410" y="623530"/>
                </a:cubicBezTo>
                <a:cubicBezTo>
                  <a:pt x="484773" y="653851"/>
                  <a:pt x="499564" y="686853"/>
                  <a:pt x="519439" y="716713"/>
                </a:cubicBezTo>
                <a:cubicBezTo>
                  <a:pt x="548651" y="759884"/>
                  <a:pt x="573333" y="804256"/>
                  <a:pt x="604764" y="846133"/>
                </a:cubicBezTo>
                <a:cubicBezTo>
                  <a:pt x="647658" y="896607"/>
                  <a:pt x="679735" y="954939"/>
                  <a:pt x="715511" y="1010497"/>
                </a:cubicBezTo>
                <a:cubicBezTo>
                  <a:pt x="757203" y="1077149"/>
                  <a:pt x="802315" y="1141952"/>
                  <a:pt x="841511" y="1210267"/>
                </a:cubicBezTo>
                <a:cubicBezTo>
                  <a:pt x="849831" y="1224873"/>
                  <a:pt x="857966" y="1239479"/>
                  <a:pt x="866101" y="1254178"/>
                </a:cubicBezTo>
                <a:cubicBezTo>
                  <a:pt x="839200" y="1239942"/>
                  <a:pt x="809526" y="1229680"/>
                  <a:pt x="781978" y="1219049"/>
                </a:cubicBezTo>
                <a:cubicBezTo>
                  <a:pt x="720133" y="1190022"/>
                  <a:pt x="654776" y="1171718"/>
                  <a:pt x="587385" y="1160903"/>
                </a:cubicBezTo>
                <a:cubicBezTo>
                  <a:pt x="517498" y="1142506"/>
                  <a:pt x="443728" y="1129102"/>
                  <a:pt x="372269" y="1115605"/>
                </a:cubicBezTo>
                <a:cubicBezTo>
                  <a:pt x="361731" y="1114404"/>
                  <a:pt x="351654" y="1120690"/>
                  <a:pt x="348789" y="1131043"/>
                </a:cubicBezTo>
                <a:cubicBezTo>
                  <a:pt x="343612" y="1149717"/>
                  <a:pt x="362378" y="1159516"/>
                  <a:pt x="378093" y="1161087"/>
                </a:cubicBezTo>
                <a:cubicBezTo>
                  <a:pt x="445946" y="1171903"/>
                  <a:pt x="513153" y="1185030"/>
                  <a:pt x="579989" y="1200561"/>
                </a:cubicBezTo>
                <a:cubicBezTo>
                  <a:pt x="644884" y="1209620"/>
                  <a:pt x="708023" y="1225705"/>
                  <a:pt x="768296" y="1251220"/>
                </a:cubicBezTo>
                <a:cubicBezTo>
                  <a:pt x="811190" y="1266750"/>
                  <a:pt x="858243" y="1276549"/>
                  <a:pt x="894481" y="1305391"/>
                </a:cubicBezTo>
                <a:cubicBezTo>
                  <a:pt x="924063" y="1358824"/>
                  <a:pt x="953460" y="1412348"/>
                  <a:pt x="983966" y="1465133"/>
                </a:cubicBezTo>
                <a:cubicBezTo>
                  <a:pt x="1068829" y="1621825"/>
                  <a:pt x="1168021" y="1770289"/>
                  <a:pt x="1250758" y="1928182"/>
                </a:cubicBezTo>
                <a:cubicBezTo>
                  <a:pt x="1275902" y="1972647"/>
                  <a:pt x="1299383" y="2017852"/>
                  <a:pt x="1321292" y="2063888"/>
                </a:cubicBezTo>
                <a:cubicBezTo>
                  <a:pt x="1313434" y="2060098"/>
                  <a:pt x="1305392" y="2056585"/>
                  <a:pt x="1297442" y="2053165"/>
                </a:cubicBezTo>
                <a:cubicBezTo>
                  <a:pt x="1248354" y="2030147"/>
                  <a:pt x="1197695" y="2011381"/>
                  <a:pt x="1145465" y="1997237"/>
                </a:cubicBezTo>
                <a:cubicBezTo>
                  <a:pt x="1070308" y="1971907"/>
                  <a:pt x="995984" y="1941678"/>
                  <a:pt x="915558" y="1939460"/>
                </a:cubicBezTo>
                <a:cubicBezTo>
                  <a:pt x="797416" y="1929476"/>
                  <a:pt x="678811" y="1921248"/>
                  <a:pt x="560206" y="1923467"/>
                </a:cubicBezTo>
                <a:cubicBezTo>
                  <a:pt x="525910" y="1927072"/>
                  <a:pt x="535524" y="1972092"/>
                  <a:pt x="567972" y="1967008"/>
                </a:cubicBezTo>
                <a:cubicBezTo>
                  <a:pt x="707006" y="1966730"/>
                  <a:pt x="845117" y="1973109"/>
                  <a:pt x="983597" y="1990673"/>
                </a:cubicBezTo>
                <a:cubicBezTo>
                  <a:pt x="1037214" y="2001027"/>
                  <a:pt x="1090646" y="2024785"/>
                  <a:pt x="1143801" y="2039206"/>
                </a:cubicBezTo>
                <a:cubicBezTo>
                  <a:pt x="1187896" y="2050576"/>
                  <a:pt x="1230975" y="2064998"/>
                  <a:pt x="1273037" y="2082285"/>
                </a:cubicBezTo>
                <a:cubicBezTo>
                  <a:pt x="1297626" y="2090974"/>
                  <a:pt x="1322494" y="2100773"/>
                  <a:pt x="1344680" y="2114547"/>
                </a:cubicBezTo>
                <a:cubicBezTo>
                  <a:pt x="1377405" y="2187762"/>
                  <a:pt x="1406247" y="2262734"/>
                  <a:pt x="1431762" y="2339000"/>
                </a:cubicBezTo>
                <a:cubicBezTo>
                  <a:pt x="1476412" y="2462596"/>
                  <a:pt x="1525592" y="2584529"/>
                  <a:pt x="1568763" y="2708680"/>
                </a:cubicBezTo>
                <a:cubicBezTo>
                  <a:pt x="1622934" y="2870363"/>
                  <a:pt x="1675904" y="3032509"/>
                  <a:pt x="1727395" y="3195117"/>
                </a:cubicBezTo>
                <a:cubicBezTo>
                  <a:pt x="1712697" y="3180141"/>
                  <a:pt x="1695225" y="3165720"/>
                  <a:pt x="1690510" y="3161375"/>
                </a:cubicBezTo>
                <a:cubicBezTo>
                  <a:pt x="1599916" y="3079563"/>
                  <a:pt x="1483807" y="3033433"/>
                  <a:pt x="1365295" y="3009583"/>
                </a:cubicBezTo>
                <a:cubicBezTo>
                  <a:pt x="1256674" y="2988876"/>
                  <a:pt x="1147499" y="2971496"/>
                  <a:pt x="1040172" y="2944133"/>
                </a:cubicBezTo>
                <a:cubicBezTo>
                  <a:pt x="1013733" y="2940066"/>
                  <a:pt x="1006245" y="2979909"/>
                  <a:pt x="1031482" y="2986472"/>
                </a:cubicBezTo>
                <a:cubicBezTo>
                  <a:pt x="1219419" y="3037223"/>
                  <a:pt x="1424921" y="3035190"/>
                  <a:pt x="1596033" y="3136600"/>
                </a:cubicBezTo>
                <a:cubicBezTo>
                  <a:pt x="1635322" y="3160728"/>
                  <a:pt x="1671560" y="3189293"/>
                  <a:pt x="1708629" y="3216656"/>
                </a:cubicBezTo>
                <a:cubicBezTo>
                  <a:pt x="1718613" y="3223497"/>
                  <a:pt x="1727580" y="3233296"/>
                  <a:pt x="1739598" y="3236254"/>
                </a:cubicBezTo>
                <a:cubicBezTo>
                  <a:pt x="1739875" y="3236254"/>
                  <a:pt x="1740153" y="3236254"/>
                  <a:pt x="1740337" y="3236161"/>
                </a:cubicBezTo>
                <a:cubicBezTo>
                  <a:pt x="1787853" y="3387121"/>
                  <a:pt x="1834167" y="3538358"/>
                  <a:pt x="1878910" y="3690058"/>
                </a:cubicBezTo>
                <a:cubicBezTo>
                  <a:pt x="1895365" y="3755045"/>
                  <a:pt x="1910525" y="3820403"/>
                  <a:pt x="1926795" y="3885483"/>
                </a:cubicBezTo>
                <a:cubicBezTo>
                  <a:pt x="1920509" y="3882340"/>
                  <a:pt x="1914131" y="3879381"/>
                  <a:pt x="1908584" y="3875776"/>
                </a:cubicBezTo>
                <a:cubicBezTo>
                  <a:pt x="1848681" y="3846194"/>
                  <a:pt x="1799871" y="3798216"/>
                  <a:pt x="1743573" y="3762348"/>
                </a:cubicBezTo>
                <a:cubicBezTo>
                  <a:pt x="1639112" y="3698378"/>
                  <a:pt x="1525684" y="3649937"/>
                  <a:pt x="1421593" y="3585412"/>
                </a:cubicBezTo>
                <a:cubicBezTo>
                  <a:pt x="1355958" y="3542981"/>
                  <a:pt x="1291618" y="3499625"/>
                  <a:pt x="1229126" y="3452201"/>
                </a:cubicBezTo>
                <a:cubicBezTo>
                  <a:pt x="1185308" y="3421140"/>
                  <a:pt x="1140750" y="3397013"/>
                  <a:pt x="1097857" y="3363733"/>
                </a:cubicBezTo>
                <a:cubicBezTo>
                  <a:pt x="1023070" y="3301704"/>
                  <a:pt x="941442" y="3247809"/>
                  <a:pt x="871740" y="3179863"/>
                </a:cubicBezTo>
                <a:cubicBezTo>
                  <a:pt x="701460" y="3027424"/>
                  <a:pt x="599033" y="2849748"/>
                  <a:pt x="515741" y="2639440"/>
                </a:cubicBezTo>
                <a:cubicBezTo>
                  <a:pt x="452787" y="2494396"/>
                  <a:pt x="405271" y="2343622"/>
                  <a:pt x="365243" y="2190813"/>
                </a:cubicBezTo>
                <a:cubicBezTo>
                  <a:pt x="299239" y="1953419"/>
                  <a:pt x="260135" y="1709368"/>
                  <a:pt x="239521" y="1463747"/>
                </a:cubicBezTo>
                <a:cubicBezTo>
                  <a:pt x="219923" y="1280062"/>
                  <a:pt x="223528" y="1095083"/>
                  <a:pt x="210031" y="910936"/>
                </a:cubicBezTo>
                <a:cubicBezTo>
                  <a:pt x="202913" y="827922"/>
                  <a:pt x="191265" y="745370"/>
                  <a:pt x="180080" y="662911"/>
                </a:cubicBezTo>
                <a:cubicBezTo>
                  <a:pt x="150128" y="435500"/>
                  <a:pt x="111024" y="203745"/>
                  <a:pt x="0" y="0"/>
                </a:cubicBezTo>
                <a:cubicBezTo>
                  <a:pt x="36515" y="29397"/>
                  <a:pt x="85140" y="41877"/>
                  <a:pt x="126832" y="62861"/>
                </a:cubicBezTo>
                <a:cubicBezTo>
                  <a:pt x="182206" y="88561"/>
                  <a:pt x="236377" y="116479"/>
                  <a:pt x="292583" y="140236"/>
                </a:cubicBezTo>
                <a:cubicBezTo>
                  <a:pt x="463973" y="214099"/>
                  <a:pt x="634531" y="289625"/>
                  <a:pt x="803332" y="369311"/>
                </a:cubicBezTo>
                <a:cubicBezTo>
                  <a:pt x="915558" y="419970"/>
                  <a:pt x="1027784" y="467208"/>
                  <a:pt x="1136313" y="526372"/>
                </a:cubicBezTo>
                <a:cubicBezTo>
                  <a:pt x="1384431" y="660784"/>
                  <a:pt x="1625893" y="811190"/>
                  <a:pt x="1832966" y="1004396"/>
                </a:cubicBezTo>
                <a:cubicBezTo>
                  <a:pt x="1928644" y="1090738"/>
                  <a:pt x="2022289" y="1181795"/>
                  <a:pt x="2097261" y="1287088"/>
                </a:cubicBezTo>
                <a:cubicBezTo>
                  <a:pt x="2136365" y="1343385"/>
                  <a:pt x="2176300" y="1399221"/>
                  <a:pt x="2209487" y="1459402"/>
                </a:cubicBezTo>
                <a:cubicBezTo>
                  <a:pt x="2246742" y="1526423"/>
                  <a:pt x="2275307" y="1597697"/>
                  <a:pt x="2305443" y="1668139"/>
                </a:cubicBezTo>
                <a:cubicBezTo>
                  <a:pt x="2372557" y="1817157"/>
                  <a:pt x="2421460" y="1973756"/>
                  <a:pt x="2451596" y="2134607"/>
                </a:cubicBezTo>
                <a:cubicBezTo>
                  <a:pt x="2498003" y="2342697"/>
                  <a:pt x="2530080" y="2557350"/>
                  <a:pt x="2530080" y="2772189"/>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1" name="Google Shape;221;p6"/>
          <p:cNvSpPr/>
          <p:nvPr/>
        </p:nvSpPr>
        <p:spPr>
          <a:xfrm>
            <a:off x="8299253" y="47707"/>
            <a:ext cx="951296" cy="2015934"/>
          </a:xfrm>
          <a:custGeom>
            <a:avLst/>
            <a:gdLst/>
            <a:ahLst/>
            <a:cxnLst/>
            <a:rect l="l" t="t" r="r" b="b"/>
            <a:pathLst>
              <a:path w="1902593" h="4031868" extrusionOk="0">
                <a:moveTo>
                  <a:pt x="1902390" y="3962303"/>
                </a:moveTo>
                <a:cubicBezTo>
                  <a:pt x="1908954" y="3987817"/>
                  <a:pt x="1754481" y="4031635"/>
                  <a:pt x="1728227" y="4031543"/>
                </a:cubicBezTo>
                <a:cubicBezTo>
                  <a:pt x="1714176" y="4031913"/>
                  <a:pt x="1698923" y="4033115"/>
                  <a:pt x="1686073" y="4026459"/>
                </a:cubicBezTo>
                <a:cubicBezTo>
                  <a:pt x="1665273" y="3937713"/>
                  <a:pt x="1650483" y="3844161"/>
                  <a:pt x="1625430" y="3755507"/>
                </a:cubicBezTo>
                <a:cubicBezTo>
                  <a:pt x="1582907" y="3604825"/>
                  <a:pt x="1536962" y="3455252"/>
                  <a:pt x="1500724" y="3302905"/>
                </a:cubicBezTo>
                <a:cubicBezTo>
                  <a:pt x="1452376" y="3088992"/>
                  <a:pt x="1380086" y="2881457"/>
                  <a:pt x="1315838" y="2671980"/>
                </a:cubicBezTo>
                <a:cubicBezTo>
                  <a:pt x="1234488" y="2417484"/>
                  <a:pt x="1154432" y="2162433"/>
                  <a:pt x="1055980" y="1913945"/>
                </a:cubicBezTo>
                <a:cubicBezTo>
                  <a:pt x="1007724" y="1789517"/>
                  <a:pt x="968436" y="1661390"/>
                  <a:pt x="910104" y="1541122"/>
                </a:cubicBezTo>
                <a:cubicBezTo>
                  <a:pt x="830880" y="1382489"/>
                  <a:pt x="741673" y="1229403"/>
                  <a:pt x="648027" y="1078998"/>
                </a:cubicBezTo>
                <a:cubicBezTo>
                  <a:pt x="558450" y="928130"/>
                  <a:pt x="476360" y="772826"/>
                  <a:pt x="384841" y="623068"/>
                </a:cubicBezTo>
                <a:cubicBezTo>
                  <a:pt x="311719" y="512321"/>
                  <a:pt x="239798" y="400926"/>
                  <a:pt x="164642" y="291566"/>
                </a:cubicBezTo>
                <a:cubicBezTo>
                  <a:pt x="123227" y="230184"/>
                  <a:pt x="82090" y="168986"/>
                  <a:pt x="50844" y="101780"/>
                </a:cubicBezTo>
                <a:cubicBezTo>
                  <a:pt x="32725" y="68593"/>
                  <a:pt x="7858" y="37717"/>
                  <a:pt x="0" y="0"/>
                </a:cubicBezTo>
                <a:cubicBezTo>
                  <a:pt x="70904" y="58794"/>
                  <a:pt x="129143" y="130900"/>
                  <a:pt x="195887" y="194131"/>
                </a:cubicBezTo>
                <a:cubicBezTo>
                  <a:pt x="287036" y="312643"/>
                  <a:pt x="377076" y="432080"/>
                  <a:pt x="460460" y="556139"/>
                </a:cubicBezTo>
                <a:cubicBezTo>
                  <a:pt x="524431" y="644237"/>
                  <a:pt x="584889" y="732335"/>
                  <a:pt x="639060" y="827737"/>
                </a:cubicBezTo>
                <a:cubicBezTo>
                  <a:pt x="693140" y="908070"/>
                  <a:pt x="741025" y="992286"/>
                  <a:pt x="784751" y="1078536"/>
                </a:cubicBezTo>
                <a:cubicBezTo>
                  <a:pt x="838738" y="1181610"/>
                  <a:pt x="900490" y="1280339"/>
                  <a:pt x="943106" y="1389145"/>
                </a:cubicBezTo>
                <a:cubicBezTo>
                  <a:pt x="984891" y="1491110"/>
                  <a:pt x="1038046" y="1587898"/>
                  <a:pt x="1079923" y="1689770"/>
                </a:cubicBezTo>
                <a:cubicBezTo>
                  <a:pt x="1112555" y="1771305"/>
                  <a:pt x="1141490" y="1854227"/>
                  <a:pt x="1176988" y="1934653"/>
                </a:cubicBezTo>
                <a:cubicBezTo>
                  <a:pt x="1210637" y="2011565"/>
                  <a:pt x="1247152" y="2087276"/>
                  <a:pt x="1276549" y="2166038"/>
                </a:cubicBezTo>
                <a:cubicBezTo>
                  <a:pt x="1292635" y="2205234"/>
                  <a:pt x="1307056" y="2245077"/>
                  <a:pt x="1321384" y="2284920"/>
                </a:cubicBezTo>
                <a:cubicBezTo>
                  <a:pt x="1350689" y="2364421"/>
                  <a:pt x="1388498" y="2440502"/>
                  <a:pt x="1417156" y="2520188"/>
                </a:cubicBezTo>
                <a:cubicBezTo>
                  <a:pt x="1454780" y="2616514"/>
                  <a:pt x="1482421" y="2716261"/>
                  <a:pt x="1519028" y="2812864"/>
                </a:cubicBezTo>
                <a:cubicBezTo>
                  <a:pt x="1541492" y="2871750"/>
                  <a:pt x="1566729" y="2929527"/>
                  <a:pt x="1587066" y="2989245"/>
                </a:cubicBezTo>
                <a:cubicBezTo>
                  <a:pt x="1604538" y="3042030"/>
                  <a:pt x="1624691" y="3095370"/>
                  <a:pt x="1644381" y="3147601"/>
                </a:cubicBezTo>
                <a:cubicBezTo>
                  <a:pt x="1663609" y="3208151"/>
                  <a:pt x="1681266" y="3269071"/>
                  <a:pt x="1705856" y="3327680"/>
                </a:cubicBezTo>
                <a:cubicBezTo>
                  <a:pt x="1726656" y="3383793"/>
                  <a:pt x="1751153" y="3438519"/>
                  <a:pt x="1771860" y="3494633"/>
                </a:cubicBezTo>
                <a:cubicBezTo>
                  <a:pt x="1792660" y="3569696"/>
                  <a:pt x="1814847" y="3644206"/>
                  <a:pt x="1838327" y="3718530"/>
                </a:cubicBezTo>
                <a:cubicBezTo>
                  <a:pt x="1859219" y="3799973"/>
                  <a:pt x="1890003" y="3879197"/>
                  <a:pt x="1902390" y="3962303"/>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2" name="Google Shape;222;p6"/>
          <p:cNvSpPr/>
          <p:nvPr/>
        </p:nvSpPr>
        <p:spPr>
          <a:xfrm rot="-2846199" flipH="1">
            <a:off x="-266546" y="3514620"/>
            <a:ext cx="1155544" cy="2068450"/>
          </a:xfrm>
          <a:custGeom>
            <a:avLst/>
            <a:gdLst/>
            <a:ahLst/>
            <a:cxnLst/>
            <a:rect l="l" t="t" r="r" b="b"/>
            <a:pathLst>
              <a:path w="2315899" h="4131480" extrusionOk="0">
                <a:moveTo>
                  <a:pt x="2308218" y="2335014"/>
                </a:moveTo>
                <a:cubicBezTo>
                  <a:pt x="2297559" y="2172070"/>
                  <a:pt x="2263433" y="2014993"/>
                  <a:pt x="2229225" y="1855272"/>
                </a:cubicBezTo>
                <a:cubicBezTo>
                  <a:pt x="2201709" y="1721496"/>
                  <a:pt x="2152711" y="1593669"/>
                  <a:pt x="2097763" y="1469065"/>
                </a:cubicBezTo>
                <a:cubicBezTo>
                  <a:pt x="2062397" y="1382305"/>
                  <a:pt x="2021661" y="1297446"/>
                  <a:pt x="1967870" y="1220518"/>
                </a:cubicBezTo>
                <a:cubicBezTo>
                  <a:pt x="1897057" y="1108970"/>
                  <a:pt x="1807736" y="1011385"/>
                  <a:pt x="1710895" y="922063"/>
                </a:cubicBezTo>
                <a:cubicBezTo>
                  <a:pt x="1615542" y="834560"/>
                  <a:pt x="1516139" y="751105"/>
                  <a:pt x="1409135" y="677896"/>
                </a:cubicBezTo>
                <a:cubicBezTo>
                  <a:pt x="1221733" y="552548"/>
                  <a:pt x="1024829" y="439925"/>
                  <a:pt x="817266" y="351182"/>
                </a:cubicBezTo>
                <a:cubicBezTo>
                  <a:pt x="714641" y="306562"/>
                  <a:pt x="613999" y="257729"/>
                  <a:pt x="511540" y="212696"/>
                </a:cubicBezTo>
                <a:cubicBezTo>
                  <a:pt x="410402" y="167746"/>
                  <a:pt x="306786" y="128249"/>
                  <a:pt x="206227" y="81977"/>
                </a:cubicBezTo>
                <a:cubicBezTo>
                  <a:pt x="157228" y="58098"/>
                  <a:pt x="106246" y="38928"/>
                  <a:pt x="55925" y="18271"/>
                </a:cubicBezTo>
                <a:cubicBezTo>
                  <a:pt x="40887" y="12817"/>
                  <a:pt x="26922" y="1910"/>
                  <a:pt x="10975" y="10"/>
                </a:cubicBezTo>
                <a:cubicBezTo>
                  <a:pt x="4117" y="-321"/>
                  <a:pt x="-428" y="7942"/>
                  <a:pt x="2712" y="13643"/>
                </a:cubicBezTo>
                <a:cubicBezTo>
                  <a:pt x="2464" y="13726"/>
                  <a:pt x="2299" y="13809"/>
                  <a:pt x="2134" y="13974"/>
                </a:cubicBezTo>
                <a:cubicBezTo>
                  <a:pt x="-1832" y="18353"/>
                  <a:pt x="729" y="24963"/>
                  <a:pt x="1886" y="30169"/>
                </a:cubicBezTo>
                <a:cubicBezTo>
                  <a:pt x="26922" y="115194"/>
                  <a:pt x="61379" y="197492"/>
                  <a:pt x="80548" y="284335"/>
                </a:cubicBezTo>
                <a:cubicBezTo>
                  <a:pt x="99636" y="364072"/>
                  <a:pt x="114426" y="444635"/>
                  <a:pt x="124590" y="526024"/>
                </a:cubicBezTo>
                <a:cubicBezTo>
                  <a:pt x="139215" y="634515"/>
                  <a:pt x="155741" y="742924"/>
                  <a:pt x="164582" y="852077"/>
                </a:cubicBezTo>
                <a:cubicBezTo>
                  <a:pt x="173010" y="965195"/>
                  <a:pt x="171771" y="1082446"/>
                  <a:pt x="178959" y="1196143"/>
                </a:cubicBezTo>
                <a:cubicBezTo>
                  <a:pt x="185735" y="1306783"/>
                  <a:pt x="196642" y="1417092"/>
                  <a:pt x="209945" y="1527153"/>
                </a:cubicBezTo>
                <a:cubicBezTo>
                  <a:pt x="227462" y="1675224"/>
                  <a:pt x="258283" y="1821477"/>
                  <a:pt x="295796" y="1965664"/>
                </a:cubicBezTo>
                <a:cubicBezTo>
                  <a:pt x="333227" y="2110264"/>
                  <a:pt x="376442" y="2253294"/>
                  <a:pt x="435687" y="2390541"/>
                </a:cubicBezTo>
                <a:cubicBezTo>
                  <a:pt x="504434" y="2563400"/>
                  <a:pt x="593177" y="2731962"/>
                  <a:pt x="730588" y="2860285"/>
                </a:cubicBezTo>
                <a:cubicBezTo>
                  <a:pt x="807598" y="2940269"/>
                  <a:pt x="898986" y="3003894"/>
                  <a:pt x="985663" y="3072723"/>
                </a:cubicBezTo>
                <a:cubicBezTo>
                  <a:pt x="1053749" y="3117343"/>
                  <a:pt x="1118530" y="3162954"/>
                  <a:pt x="1184716" y="3210383"/>
                </a:cubicBezTo>
                <a:cubicBezTo>
                  <a:pt x="1289571" y="3284335"/>
                  <a:pt x="1405169" y="3339779"/>
                  <a:pt x="1517874" y="3400429"/>
                </a:cubicBezTo>
                <a:cubicBezTo>
                  <a:pt x="1565386" y="3425548"/>
                  <a:pt x="1605957" y="3461161"/>
                  <a:pt x="1649667" y="3492312"/>
                </a:cubicBezTo>
                <a:cubicBezTo>
                  <a:pt x="1674786" y="3510325"/>
                  <a:pt x="1703045" y="3522967"/>
                  <a:pt x="1729156" y="3539245"/>
                </a:cubicBezTo>
                <a:cubicBezTo>
                  <a:pt x="1735105" y="3543128"/>
                  <a:pt x="1741881" y="3542633"/>
                  <a:pt x="1747417" y="3539741"/>
                </a:cubicBezTo>
                <a:cubicBezTo>
                  <a:pt x="1753036" y="3561224"/>
                  <a:pt x="1758902" y="3582708"/>
                  <a:pt x="1765017" y="3604108"/>
                </a:cubicBezTo>
                <a:cubicBezTo>
                  <a:pt x="1788483" y="3698553"/>
                  <a:pt x="1820709" y="3790353"/>
                  <a:pt x="1843762" y="3884881"/>
                </a:cubicBezTo>
                <a:cubicBezTo>
                  <a:pt x="1857891" y="3939664"/>
                  <a:pt x="1869790" y="3994116"/>
                  <a:pt x="1879623" y="4049973"/>
                </a:cubicBezTo>
                <a:cubicBezTo>
                  <a:pt x="1887886" y="4092527"/>
                  <a:pt x="1889621" y="4128470"/>
                  <a:pt x="1942586" y="4131362"/>
                </a:cubicBezTo>
                <a:cubicBezTo>
                  <a:pt x="2007697" y="4133428"/>
                  <a:pt x="2072148" y="4108143"/>
                  <a:pt x="2129657" y="4079719"/>
                </a:cubicBezTo>
                <a:cubicBezTo>
                  <a:pt x="2178160" y="4060136"/>
                  <a:pt x="2158081" y="4003370"/>
                  <a:pt x="2148249" y="3964700"/>
                </a:cubicBezTo>
                <a:cubicBezTo>
                  <a:pt x="2139903" y="3930492"/>
                  <a:pt x="2130070" y="3896697"/>
                  <a:pt x="2119659" y="3863067"/>
                </a:cubicBezTo>
                <a:cubicBezTo>
                  <a:pt x="2093879" y="3772010"/>
                  <a:pt x="2065868" y="3681697"/>
                  <a:pt x="2039261" y="3590888"/>
                </a:cubicBezTo>
                <a:cubicBezTo>
                  <a:pt x="2028933" y="3564612"/>
                  <a:pt x="2018439" y="3538419"/>
                  <a:pt x="2007862" y="3512225"/>
                </a:cubicBezTo>
                <a:cubicBezTo>
                  <a:pt x="2016373" y="3515200"/>
                  <a:pt x="2026950" y="3511564"/>
                  <a:pt x="2031246" y="3503714"/>
                </a:cubicBezTo>
                <a:cubicBezTo>
                  <a:pt x="2041575" y="3483966"/>
                  <a:pt x="2051408" y="3464053"/>
                  <a:pt x="2061902" y="3444387"/>
                </a:cubicBezTo>
                <a:cubicBezTo>
                  <a:pt x="2087599" y="3397784"/>
                  <a:pt x="2111479" y="3350025"/>
                  <a:pt x="2139573" y="3304745"/>
                </a:cubicBezTo>
                <a:cubicBezTo>
                  <a:pt x="2162130" y="3269462"/>
                  <a:pt x="2186588" y="3235089"/>
                  <a:pt x="2203940" y="3196749"/>
                </a:cubicBezTo>
                <a:cubicBezTo>
                  <a:pt x="2236248" y="3113211"/>
                  <a:pt x="2250295" y="3023807"/>
                  <a:pt x="2273679" y="2937460"/>
                </a:cubicBezTo>
                <a:cubicBezTo>
                  <a:pt x="2319786" y="2740060"/>
                  <a:pt x="2322595" y="2536298"/>
                  <a:pt x="2308218" y="233501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3" name="Google Shape;223;p6"/>
          <p:cNvSpPr/>
          <p:nvPr/>
        </p:nvSpPr>
        <p:spPr>
          <a:xfrm rot="-2846199" flipH="1">
            <a:off x="-89030" y="3744066"/>
            <a:ext cx="882029" cy="1846724"/>
          </a:xfrm>
          <a:custGeom>
            <a:avLst/>
            <a:gdLst/>
            <a:ahLst/>
            <a:cxnLst/>
            <a:rect l="l" t="t" r="r" b="b"/>
            <a:pathLst>
              <a:path w="1767730" h="3688610" extrusionOk="0">
                <a:moveTo>
                  <a:pt x="1549484" y="3688492"/>
                </a:moveTo>
                <a:cubicBezTo>
                  <a:pt x="1496519" y="3685601"/>
                  <a:pt x="1494784" y="3649657"/>
                  <a:pt x="1486521" y="3607103"/>
                </a:cubicBezTo>
                <a:cubicBezTo>
                  <a:pt x="1476688" y="3551246"/>
                  <a:pt x="1464789" y="3496794"/>
                  <a:pt x="1450660" y="3442011"/>
                </a:cubicBezTo>
                <a:cubicBezTo>
                  <a:pt x="1427607" y="3347484"/>
                  <a:pt x="1395381" y="3255683"/>
                  <a:pt x="1371915" y="3161239"/>
                </a:cubicBezTo>
                <a:cubicBezTo>
                  <a:pt x="1345060" y="3068364"/>
                  <a:pt x="1324486" y="2973837"/>
                  <a:pt x="1300689" y="2880136"/>
                </a:cubicBezTo>
                <a:cubicBezTo>
                  <a:pt x="1213846" y="2586060"/>
                  <a:pt x="1120889" y="2293637"/>
                  <a:pt x="1023387" y="2002950"/>
                </a:cubicBezTo>
                <a:cubicBezTo>
                  <a:pt x="984882" y="1891979"/>
                  <a:pt x="940841" y="1782992"/>
                  <a:pt x="900931" y="1672517"/>
                </a:cubicBezTo>
                <a:cubicBezTo>
                  <a:pt x="858378" y="1545269"/>
                  <a:pt x="805412" y="1422235"/>
                  <a:pt x="739227" y="1305481"/>
                </a:cubicBezTo>
                <a:cubicBezTo>
                  <a:pt x="665274" y="1164351"/>
                  <a:pt x="576614" y="1031732"/>
                  <a:pt x="500761" y="891593"/>
                </a:cubicBezTo>
                <a:cubicBezTo>
                  <a:pt x="457133" y="816236"/>
                  <a:pt x="416231" y="739391"/>
                  <a:pt x="373347" y="663703"/>
                </a:cubicBezTo>
                <a:cubicBezTo>
                  <a:pt x="338313" y="602724"/>
                  <a:pt x="298072" y="544801"/>
                  <a:pt x="260724" y="485143"/>
                </a:cubicBezTo>
                <a:cubicBezTo>
                  <a:pt x="228747" y="435483"/>
                  <a:pt x="200075" y="383427"/>
                  <a:pt x="161735" y="338229"/>
                </a:cubicBezTo>
                <a:cubicBezTo>
                  <a:pt x="133559" y="300798"/>
                  <a:pt x="111497" y="261136"/>
                  <a:pt x="85469" y="222549"/>
                </a:cubicBezTo>
                <a:cubicBezTo>
                  <a:pt x="67704" y="195860"/>
                  <a:pt x="54483" y="166361"/>
                  <a:pt x="39858" y="139259"/>
                </a:cubicBezTo>
                <a:cubicBezTo>
                  <a:pt x="21597" y="99019"/>
                  <a:pt x="-17156" y="49937"/>
                  <a:pt x="8541" y="6723"/>
                </a:cubicBezTo>
                <a:cubicBezTo>
                  <a:pt x="20027" y="-5093"/>
                  <a:pt x="37627" y="112"/>
                  <a:pt x="47625" y="11185"/>
                </a:cubicBezTo>
                <a:cubicBezTo>
                  <a:pt x="72083" y="31842"/>
                  <a:pt x="96211" y="52912"/>
                  <a:pt x="118685" y="75800"/>
                </a:cubicBezTo>
                <a:cubicBezTo>
                  <a:pt x="155868" y="117776"/>
                  <a:pt x="196439" y="156198"/>
                  <a:pt x="235275" y="196521"/>
                </a:cubicBezTo>
                <a:cubicBezTo>
                  <a:pt x="302700" y="285016"/>
                  <a:pt x="370538" y="373429"/>
                  <a:pt x="433831" y="464981"/>
                </a:cubicBezTo>
                <a:cubicBezTo>
                  <a:pt x="485226" y="541744"/>
                  <a:pt x="541744" y="615118"/>
                  <a:pt x="590578" y="693615"/>
                </a:cubicBezTo>
                <a:cubicBezTo>
                  <a:pt x="627265" y="759305"/>
                  <a:pt x="670893" y="820615"/>
                  <a:pt x="707663" y="886305"/>
                </a:cubicBezTo>
                <a:cubicBezTo>
                  <a:pt x="758975" y="980585"/>
                  <a:pt x="809792" y="1075029"/>
                  <a:pt x="860774" y="1169474"/>
                </a:cubicBezTo>
                <a:cubicBezTo>
                  <a:pt x="909277" y="1270694"/>
                  <a:pt x="950343" y="1375385"/>
                  <a:pt x="1001325" y="1475531"/>
                </a:cubicBezTo>
                <a:cubicBezTo>
                  <a:pt x="1056686" y="1598151"/>
                  <a:pt x="1096348" y="1727218"/>
                  <a:pt x="1156171" y="1847938"/>
                </a:cubicBezTo>
                <a:cubicBezTo>
                  <a:pt x="1210541" y="1968328"/>
                  <a:pt x="1250120" y="2094667"/>
                  <a:pt x="1304407" y="2215058"/>
                </a:cubicBezTo>
                <a:cubicBezTo>
                  <a:pt x="1341425" y="2305205"/>
                  <a:pt x="1372741" y="2397419"/>
                  <a:pt x="1402322" y="2490211"/>
                </a:cubicBezTo>
                <a:cubicBezTo>
                  <a:pt x="1459005" y="2642083"/>
                  <a:pt x="1520068" y="2792467"/>
                  <a:pt x="1567332" y="2947561"/>
                </a:cubicBezTo>
                <a:cubicBezTo>
                  <a:pt x="1592120" y="3014986"/>
                  <a:pt x="1619966" y="3081171"/>
                  <a:pt x="1646159" y="3148018"/>
                </a:cubicBezTo>
                <a:cubicBezTo>
                  <a:pt x="1672766" y="3238827"/>
                  <a:pt x="1700777" y="3329140"/>
                  <a:pt x="1726557" y="3420197"/>
                </a:cubicBezTo>
                <a:cubicBezTo>
                  <a:pt x="1736968" y="3453827"/>
                  <a:pt x="1746801" y="3487622"/>
                  <a:pt x="1755146" y="3521830"/>
                </a:cubicBezTo>
                <a:cubicBezTo>
                  <a:pt x="1764979" y="3560501"/>
                  <a:pt x="1785058" y="3617266"/>
                  <a:pt x="1736555" y="3636849"/>
                </a:cubicBezTo>
                <a:cubicBezTo>
                  <a:pt x="1679046" y="3665274"/>
                  <a:pt x="1614595" y="3690558"/>
                  <a:pt x="1549484" y="3688492"/>
                </a:cubicBezTo>
                <a:close/>
                <a:moveTo>
                  <a:pt x="1573116" y="3649326"/>
                </a:moveTo>
                <a:cubicBezTo>
                  <a:pt x="1596582" y="3649409"/>
                  <a:pt x="1734572" y="3610243"/>
                  <a:pt x="1728788" y="3587438"/>
                </a:cubicBezTo>
                <a:cubicBezTo>
                  <a:pt x="1717716" y="3513154"/>
                  <a:pt x="1690200" y="3442424"/>
                  <a:pt x="1671774" y="3369794"/>
                </a:cubicBezTo>
                <a:cubicBezTo>
                  <a:pt x="1650704" y="3303443"/>
                  <a:pt x="1630956" y="3236761"/>
                  <a:pt x="1612364" y="3169667"/>
                </a:cubicBezTo>
                <a:cubicBezTo>
                  <a:pt x="1593855" y="3119511"/>
                  <a:pt x="1571959" y="3070595"/>
                  <a:pt x="1553367" y="3020440"/>
                </a:cubicBezTo>
                <a:cubicBezTo>
                  <a:pt x="1531305" y="2968053"/>
                  <a:pt x="1515606" y="2913518"/>
                  <a:pt x="1498419" y="2859479"/>
                </a:cubicBezTo>
                <a:cubicBezTo>
                  <a:pt x="1480737" y="2812794"/>
                  <a:pt x="1462806" y="2765034"/>
                  <a:pt x="1447189" y="2717853"/>
                </a:cubicBezTo>
                <a:cubicBezTo>
                  <a:pt x="1429011" y="2664475"/>
                  <a:pt x="1406371" y="2612832"/>
                  <a:pt x="1386375" y="2560198"/>
                </a:cubicBezTo>
                <a:cubicBezTo>
                  <a:pt x="1353571" y="2473850"/>
                  <a:pt x="1328948" y="2384694"/>
                  <a:pt x="1295318" y="2298595"/>
                </a:cubicBezTo>
                <a:cubicBezTo>
                  <a:pt x="1269703" y="2227286"/>
                  <a:pt x="1235908" y="2159283"/>
                  <a:pt x="1209715" y="2088305"/>
                </a:cubicBezTo>
                <a:cubicBezTo>
                  <a:pt x="1196907" y="2052692"/>
                  <a:pt x="1184017" y="2017079"/>
                  <a:pt x="1169640" y="1982044"/>
                </a:cubicBezTo>
                <a:cubicBezTo>
                  <a:pt x="1143281" y="1911645"/>
                  <a:pt x="1110643" y="1844054"/>
                  <a:pt x="1080649" y="1775225"/>
                </a:cubicBezTo>
                <a:cubicBezTo>
                  <a:pt x="1048837" y="1703420"/>
                  <a:pt x="1022974" y="1629220"/>
                  <a:pt x="993888" y="1556341"/>
                </a:cubicBezTo>
                <a:cubicBezTo>
                  <a:pt x="956458" y="1465285"/>
                  <a:pt x="909029" y="1378772"/>
                  <a:pt x="871598" y="1287633"/>
                </a:cubicBezTo>
                <a:cubicBezTo>
                  <a:pt x="833424" y="1190461"/>
                  <a:pt x="778228" y="1102214"/>
                  <a:pt x="730055" y="1010000"/>
                </a:cubicBezTo>
                <a:cubicBezTo>
                  <a:pt x="690972" y="932825"/>
                  <a:pt x="648170" y="857550"/>
                  <a:pt x="599832" y="785829"/>
                </a:cubicBezTo>
                <a:cubicBezTo>
                  <a:pt x="551412" y="700556"/>
                  <a:pt x="497290" y="621811"/>
                  <a:pt x="440194" y="543066"/>
                </a:cubicBezTo>
                <a:cubicBezTo>
                  <a:pt x="365415" y="432095"/>
                  <a:pt x="284852" y="325256"/>
                  <a:pt x="203462" y="219409"/>
                </a:cubicBezTo>
                <a:cubicBezTo>
                  <a:pt x="143805" y="162891"/>
                  <a:pt x="91749" y="98441"/>
                  <a:pt x="28372" y="45889"/>
                </a:cubicBezTo>
                <a:cubicBezTo>
                  <a:pt x="35313" y="79519"/>
                  <a:pt x="57623" y="107199"/>
                  <a:pt x="73818" y="136863"/>
                </a:cubicBezTo>
                <a:cubicBezTo>
                  <a:pt x="101747" y="197017"/>
                  <a:pt x="138516" y="251634"/>
                  <a:pt x="175534" y="306500"/>
                </a:cubicBezTo>
                <a:cubicBezTo>
                  <a:pt x="242711" y="404249"/>
                  <a:pt x="306996" y="503817"/>
                  <a:pt x="372356" y="602806"/>
                </a:cubicBezTo>
                <a:cubicBezTo>
                  <a:pt x="454075" y="736582"/>
                  <a:pt x="527532" y="875481"/>
                  <a:pt x="607517" y="1010331"/>
                </a:cubicBezTo>
                <a:cubicBezTo>
                  <a:pt x="691302" y="1144768"/>
                  <a:pt x="771039" y="1281601"/>
                  <a:pt x="841769" y="1423309"/>
                </a:cubicBezTo>
                <a:cubicBezTo>
                  <a:pt x="893908" y="1530809"/>
                  <a:pt x="929025" y="1645333"/>
                  <a:pt x="972157" y="1756551"/>
                </a:cubicBezTo>
                <a:cubicBezTo>
                  <a:pt x="1060157" y="1978739"/>
                  <a:pt x="1131713" y="2206629"/>
                  <a:pt x="1204426" y="2434106"/>
                </a:cubicBezTo>
                <a:cubicBezTo>
                  <a:pt x="1261853" y="2621343"/>
                  <a:pt x="1326469" y="2806844"/>
                  <a:pt x="1369684" y="2998047"/>
                </a:cubicBezTo>
                <a:cubicBezTo>
                  <a:pt x="1402074" y="3134219"/>
                  <a:pt x="1443141" y="3267995"/>
                  <a:pt x="1481150" y="3402597"/>
                </a:cubicBezTo>
                <a:cubicBezTo>
                  <a:pt x="1503542" y="3481838"/>
                  <a:pt x="1516763" y="3565541"/>
                  <a:pt x="1535354" y="3644864"/>
                </a:cubicBezTo>
                <a:cubicBezTo>
                  <a:pt x="1546840" y="3650731"/>
                  <a:pt x="1560556" y="3649657"/>
                  <a:pt x="1573116" y="364932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4" name="Google Shape;224;p6"/>
          <p:cNvSpPr/>
          <p:nvPr/>
        </p:nvSpPr>
        <p:spPr>
          <a:xfrm rot="-2846199" flipH="1">
            <a:off x="-139447" y="3465029"/>
            <a:ext cx="877545" cy="1766853"/>
          </a:xfrm>
          <a:custGeom>
            <a:avLst/>
            <a:gdLst/>
            <a:ahLst/>
            <a:cxnLst/>
            <a:rect l="l" t="t" r="r" b="b"/>
            <a:pathLst>
              <a:path w="1758743" h="3529077" extrusionOk="0">
                <a:moveTo>
                  <a:pt x="1729156" y="3526268"/>
                </a:moveTo>
                <a:cubicBezTo>
                  <a:pt x="1703045" y="3509990"/>
                  <a:pt x="1674786" y="3497348"/>
                  <a:pt x="1649667" y="3479335"/>
                </a:cubicBezTo>
                <a:cubicBezTo>
                  <a:pt x="1605957" y="3448184"/>
                  <a:pt x="1565386" y="3412571"/>
                  <a:pt x="1517874" y="3387452"/>
                </a:cubicBezTo>
                <a:cubicBezTo>
                  <a:pt x="1405169" y="3326802"/>
                  <a:pt x="1289571" y="3271359"/>
                  <a:pt x="1184716" y="3197406"/>
                </a:cubicBezTo>
                <a:cubicBezTo>
                  <a:pt x="1118530" y="3149977"/>
                  <a:pt x="1053749" y="3104366"/>
                  <a:pt x="985663" y="3059746"/>
                </a:cubicBezTo>
                <a:cubicBezTo>
                  <a:pt x="898986" y="2990917"/>
                  <a:pt x="807598" y="2927292"/>
                  <a:pt x="730588" y="2847308"/>
                </a:cubicBezTo>
                <a:cubicBezTo>
                  <a:pt x="593177" y="2718986"/>
                  <a:pt x="504434" y="2550423"/>
                  <a:pt x="435687" y="2377564"/>
                </a:cubicBezTo>
                <a:cubicBezTo>
                  <a:pt x="376442" y="2240318"/>
                  <a:pt x="333227" y="2097287"/>
                  <a:pt x="295796" y="1952687"/>
                </a:cubicBezTo>
                <a:cubicBezTo>
                  <a:pt x="258283" y="1808500"/>
                  <a:pt x="227462" y="1662247"/>
                  <a:pt x="209945" y="1514176"/>
                </a:cubicBezTo>
                <a:cubicBezTo>
                  <a:pt x="196642" y="1404115"/>
                  <a:pt x="185735" y="1293806"/>
                  <a:pt x="178959" y="1183166"/>
                </a:cubicBezTo>
                <a:cubicBezTo>
                  <a:pt x="171771" y="1069469"/>
                  <a:pt x="173010" y="952219"/>
                  <a:pt x="164582" y="839100"/>
                </a:cubicBezTo>
                <a:cubicBezTo>
                  <a:pt x="155741" y="729947"/>
                  <a:pt x="139215" y="621539"/>
                  <a:pt x="124590" y="513047"/>
                </a:cubicBezTo>
                <a:cubicBezTo>
                  <a:pt x="114426" y="431658"/>
                  <a:pt x="99636" y="351095"/>
                  <a:pt x="80548" y="271358"/>
                </a:cubicBezTo>
                <a:cubicBezTo>
                  <a:pt x="61379" y="184515"/>
                  <a:pt x="26922" y="102217"/>
                  <a:pt x="1886" y="17192"/>
                </a:cubicBezTo>
                <a:cubicBezTo>
                  <a:pt x="729" y="11987"/>
                  <a:pt x="-1832" y="5376"/>
                  <a:pt x="2134" y="997"/>
                </a:cubicBezTo>
                <a:cubicBezTo>
                  <a:pt x="5274" y="-1895"/>
                  <a:pt x="8496" y="2236"/>
                  <a:pt x="11058" y="4137"/>
                </a:cubicBezTo>
                <a:cubicBezTo>
                  <a:pt x="12876" y="4715"/>
                  <a:pt x="13702" y="6616"/>
                  <a:pt x="12545" y="8103"/>
                </a:cubicBezTo>
                <a:cubicBezTo>
                  <a:pt x="113187" y="191043"/>
                  <a:pt x="148469" y="399515"/>
                  <a:pt x="175406" y="604187"/>
                </a:cubicBezTo>
                <a:cubicBezTo>
                  <a:pt x="185487" y="677891"/>
                  <a:pt x="195898" y="751679"/>
                  <a:pt x="202178" y="825879"/>
                </a:cubicBezTo>
                <a:cubicBezTo>
                  <a:pt x="214242" y="990393"/>
                  <a:pt x="211019" y="1155733"/>
                  <a:pt x="228536" y="1319999"/>
                </a:cubicBezTo>
                <a:cubicBezTo>
                  <a:pt x="246963" y="1539461"/>
                  <a:pt x="281915" y="1757683"/>
                  <a:pt x="340911" y="1969874"/>
                </a:cubicBezTo>
                <a:cubicBezTo>
                  <a:pt x="376690" y="2106459"/>
                  <a:pt x="419161" y="2241226"/>
                  <a:pt x="475431" y="2370871"/>
                </a:cubicBezTo>
                <a:cubicBezTo>
                  <a:pt x="549879" y="2558851"/>
                  <a:pt x="641432" y="2717664"/>
                  <a:pt x="793634" y="2853918"/>
                </a:cubicBezTo>
                <a:cubicBezTo>
                  <a:pt x="856019" y="2914568"/>
                  <a:pt x="928897" y="2962823"/>
                  <a:pt x="995744" y="3018267"/>
                </a:cubicBezTo>
                <a:cubicBezTo>
                  <a:pt x="1034083" y="3048013"/>
                  <a:pt x="1073911" y="3069579"/>
                  <a:pt x="1113077" y="3097342"/>
                </a:cubicBezTo>
                <a:cubicBezTo>
                  <a:pt x="1168933" y="3139648"/>
                  <a:pt x="1226443" y="3178484"/>
                  <a:pt x="1285109" y="3216410"/>
                </a:cubicBezTo>
                <a:cubicBezTo>
                  <a:pt x="1378149" y="3274168"/>
                  <a:pt x="1479535" y="3317383"/>
                  <a:pt x="1572905" y="3374562"/>
                </a:cubicBezTo>
                <a:cubicBezTo>
                  <a:pt x="1623226" y="3406622"/>
                  <a:pt x="1666854" y="3449506"/>
                  <a:pt x="1720397" y="3475947"/>
                </a:cubicBezTo>
                <a:cubicBezTo>
                  <a:pt x="1733370" y="3484458"/>
                  <a:pt x="1752209" y="3488589"/>
                  <a:pt x="1757993" y="3504123"/>
                </a:cubicBezTo>
                <a:cubicBezTo>
                  <a:pt x="1762786" y="3519988"/>
                  <a:pt x="1743616" y="3535605"/>
                  <a:pt x="1729156" y="352626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5" name="Google Shape;225;p6"/>
          <p:cNvSpPr/>
          <p:nvPr/>
        </p:nvSpPr>
        <p:spPr>
          <a:xfrm rot="-2846199" flipH="1">
            <a:off x="-380021" y="3564577"/>
            <a:ext cx="1154747" cy="1758923"/>
          </a:xfrm>
          <a:custGeom>
            <a:avLst/>
            <a:gdLst/>
            <a:ahLst/>
            <a:cxnLst/>
            <a:rect l="l" t="t" r="r" b="b"/>
            <a:pathLst>
              <a:path w="2314301" h="3513237" extrusionOk="0">
                <a:moveTo>
                  <a:pt x="2002877" y="3510572"/>
                </a:moveTo>
                <a:cubicBezTo>
                  <a:pt x="1993622" y="3505449"/>
                  <a:pt x="1990482" y="3492807"/>
                  <a:pt x="1995853" y="3483717"/>
                </a:cubicBezTo>
                <a:cubicBezTo>
                  <a:pt x="2007339" y="3461656"/>
                  <a:pt x="2018493" y="3439346"/>
                  <a:pt x="2030309" y="3417449"/>
                </a:cubicBezTo>
                <a:cubicBezTo>
                  <a:pt x="2064766" y="3351760"/>
                  <a:pt x="2100957" y="3287144"/>
                  <a:pt x="2142271" y="3225503"/>
                </a:cubicBezTo>
                <a:cubicBezTo>
                  <a:pt x="2180694" y="3166919"/>
                  <a:pt x="2192179" y="3096933"/>
                  <a:pt x="2208787" y="3030086"/>
                </a:cubicBezTo>
                <a:cubicBezTo>
                  <a:pt x="2220521" y="2982574"/>
                  <a:pt x="2232998" y="2935311"/>
                  <a:pt x="2242417" y="2889948"/>
                </a:cubicBezTo>
                <a:cubicBezTo>
                  <a:pt x="2267041" y="2762121"/>
                  <a:pt x="2279187" y="2632477"/>
                  <a:pt x="2274312" y="2502419"/>
                </a:cubicBezTo>
                <a:cubicBezTo>
                  <a:pt x="2274395" y="2310390"/>
                  <a:pt x="2245640" y="2118609"/>
                  <a:pt x="2204078" y="1932529"/>
                </a:cubicBezTo>
                <a:cubicBezTo>
                  <a:pt x="2177223" y="1788755"/>
                  <a:pt x="2133513" y="1648782"/>
                  <a:pt x="2073442" y="1515585"/>
                </a:cubicBezTo>
                <a:cubicBezTo>
                  <a:pt x="2046505" y="1452704"/>
                  <a:pt x="2020972" y="1388915"/>
                  <a:pt x="1987673" y="1329009"/>
                </a:cubicBezTo>
                <a:cubicBezTo>
                  <a:pt x="1958009" y="1275218"/>
                  <a:pt x="1922314" y="1225227"/>
                  <a:pt x="1887362" y="1174989"/>
                </a:cubicBezTo>
                <a:cubicBezTo>
                  <a:pt x="1820350" y="1080792"/>
                  <a:pt x="1736647" y="999486"/>
                  <a:pt x="1651126" y="922310"/>
                </a:cubicBezTo>
                <a:cubicBezTo>
                  <a:pt x="1466038" y="749699"/>
                  <a:pt x="1250212" y="615180"/>
                  <a:pt x="1028437" y="495037"/>
                </a:cubicBezTo>
                <a:cubicBezTo>
                  <a:pt x="931431" y="442155"/>
                  <a:pt x="831119" y="399932"/>
                  <a:pt x="730808" y="354651"/>
                </a:cubicBezTo>
                <a:cubicBezTo>
                  <a:pt x="580011" y="283425"/>
                  <a:pt x="427561" y="215918"/>
                  <a:pt x="274367" y="149897"/>
                </a:cubicBezTo>
                <a:cubicBezTo>
                  <a:pt x="224129" y="128662"/>
                  <a:pt x="175709" y="103708"/>
                  <a:pt x="126214" y="80737"/>
                </a:cubicBezTo>
                <a:cubicBezTo>
                  <a:pt x="84487" y="59749"/>
                  <a:pt x="34909" y="48181"/>
                  <a:pt x="1445" y="14386"/>
                </a:cubicBezTo>
                <a:cubicBezTo>
                  <a:pt x="-2521" y="8685"/>
                  <a:pt x="2188" y="-322"/>
                  <a:pt x="9377" y="9"/>
                </a:cubicBezTo>
                <a:cubicBezTo>
                  <a:pt x="25324" y="1909"/>
                  <a:pt x="39289" y="12816"/>
                  <a:pt x="54327" y="18270"/>
                </a:cubicBezTo>
                <a:cubicBezTo>
                  <a:pt x="104648" y="38927"/>
                  <a:pt x="155630" y="58097"/>
                  <a:pt x="204629" y="81977"/>
                </a:cubicBezTo>
                <a:cubicBezTo>
                  <a:pt x="305188" y="128249"/>
                  <a:pt x="408804" y="167745"/>
                  <a:pt x="509942" y="212695"/>
                </a:cubicBezTo>
                <a:cubicBezTo>
                  <a:pt x="612401" y="257728"/>
                  <a:pt x="713043" y="306561"/>
                  <a:pt x="815668" y="351181"/>
                </a:cubicBezTo>
                <a:cubicBezTo>
                  <a:pt x="1023231" y="439924"/>
                  <a:pt x="1220135" y="552547"/>
                  <a:pt x="1407537" y="677895"/>
                </a:cubicBezTo>
                <a:cubicBezTo>
                  <a:pt x="1514541" y="751104"/>
                  <a:pt x="1613943" y="834559"/>
                  <a:pt x="1709297" y="922063"/>
                </a:cubicBezTo>
                <a:cubicBezTo>
                  <a:pt x="1806138" y="1011384"/>
                  <a:pt x="1895459" y="1108969"/>
                  <a:pt x="1966272" y="1220517"/>
                </a:cubicBezTo>
                <a:cubicBezTo>
                  <a:pt x="2020063" y="1297445"/>
                  <a:pt x="2060799" y="1382304"/>
                  <a:pt x="2096164" y="1469065"/>
                </a:cubicBezTo>
                <a:cubicBezTo>
                  <a:pt x="2151113" y="1593669"/>
                  <a:pt x="2200111" y="1721495"/>
                  <a:pt x="2227627" y="1855271"/>
                </a:cubicBezTo>
                <a:cubicBezTo>
                  <a:pt x="2261835" y="2014992"/>
                  <a:pt x="2295961" y="2172070"/>
                  <a:pt x="2306620" y="2335013"/>
                </a:cubicBezTo>
                <a:cubicBezTo>
                  <a:pt x="2320997" y="2536297"/>
                  <a:pt x="2318188" y="2740059"/>
                  <a:pt x="2272081" y="2937459"/>
                </a:cubicBezTo>
                <a:cubicBezTo>
                  <a:pt x="2248697" y="3023806"/>
                  <a:pt x="2234650" y="3113210"/>
                  <a:pt x="2202342" y="3196748"/>
                </a:cubicBezTo>
                <a:cubicBezTo>
                  <a:pt x="2184990" y="3235088"/>
                  <a:pt x="2160532" y="3269461"/>
                  <a:pt x="2137975" y="3304744"/>
                </a:cubicBezTo>
                <a:cubicBezTo>
                  <a:pt x="2109881" y="3350024"/>
                  <a:pt x="2086001" y="3397784"/>
                  <a:pt x="2060304" y="3444386"/>
                </a:cubicBezTo>
                <a:cubicBezTo>
                  <a:pt x="2049810" y="3464052"/>
                  <a:pt x="2039977" y="3483966"/>
                  <a:pt x="2029648" y="3503714"/>
                </a:cubicBezTo>
                <a:cubicBezTo>
                  <a:pt x="2024773" y="3512638"/>
                  <a:pt x="2011718" y="3516108"/>
                  <a:pt x="2002877" y="35105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6" name="Google Shape;226;p6"/>
          <p:cNvSpPr/>
          <p:nvPr/>
        </p:nvSpPr>
        <p:spPr>
          <a:xfrm rot="-2846199" flipH="1">
            <a:off x="380533" y="4759588"/>
            <a:ext cx="327265" cy="130854"/>
          </a:xfrm>
          <a:custGeom>
            <a:avLst/>
            <a:gdLst/>
            <a:ahLst/>
            <a:cxnLst/>
            <a:rect l="l" t="t" r="r" b="b"/>
            <a:pathLst>
              <a:path w="655893" h="261366" extrusionOk="0">
                <a:moveTo>
                  <a:pt x="646792" y="261367"/>
                </a:moveTo>
                <a:cubicBezTo>
                  <a:pt x="636050" y="258722"/>
                  <a:pt x="628035" y="249964"/>
                  <a:pt x="619111" y="243849"/>
                </a:cubicBezTo>
                <a:cubicBezTo>
                  <a:pt x="585977" y="219391"/>
                  <a:pt x="553587" y="193859"/>
                  <a:pt x="518470" y="172293"/>
                </a:cubicBezTo>
                <a:cubicBezTo>
                  <a:pt x="365524" y="81649"/>
                  <a:pt x="181758" y="83467"/>
                  <a:pt x="13856" y="38104"/>
                </a:cubicBezTo>
                <a:cubicBezTo>
                  <a:pt x="-8701" y="32237"/>
                  <a:pt x="-2009" y="-3376"/>
                  <a:pt x="21623" y="260"/>
                </a:cubicBezTo>
                <a:cubicBezTo>
                  <a:pt x="117555" y="24718"/>
                  <a:pt x="215140" y="40252"/>
                  <a:pt x="312228" y="58761"/>
                </a:cubicBezTo>
                <a:cubicBezTo>
                  <a:pt x="418076" y="80079"/>
                  <a:pt x="521940" y="121311"/>
                  <a:pt x="602916" y="194437"/>
                </a:cubicBezTo>
                <a:cubicBezTo>
                  <a:pt x="612666" y="203196"/>
                  <a:pt x="679926" y="257814"/>
                  <a:pt x="646792" y="26136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7" name="Google Shape;227;p6"/>
          <p:cNvSpPr/>
          <p:nvPr/>
        </p:nvSpPr>
        <p:spPr>
          <a:xfrm rot="-2846199" flipH="1">
            <a:off x="73419" y="4824811"/>
            <a:ext cx="224268" cy="340682"/>
          </a:xfrm>
          <a:custGeom>
            <a:avLst/>
            <a:gdLst/>
            <a:ahLst/>
            <a:cxnLst/>
            <a:rect l="l" t="t" r="r" b="b"/>
            <a:pathLst>
              <a:path w="449469" h="680472" extrusionOk="0">
                <a:moveTo>
                  <a:pt x="2021" y="677848"/>
                </a:moveTo>
                <a:cubicBezTo>
                  <a:pt x="-14505" y="635046"/>
                  <a:pt x="75065" y="487389"/>
                  <a:pt x="98283" y="442521"/>
                </a:cubicBezTo>
                <a:cubicBezTo>
                  <a:pt x="180003" y="280982"/>
                  <a:pt x="281141" y="127293"/>
                  <a:pt x="416652" y="5581"/>
                </a:cubicBezTo>
                <a:cubicBezTo>
                  <a:pt x="434334" y="-11606"/>
                  <a:pt x="461436" y="14753"/>
                  <a:pt x="443671" y="32683"/>
                </a:cubicBezTo>
                <a:cubicBezTo>
                  <a:pt x="273704" y="178357"/>
                  <a:pt x="168683" y="377410"/>
                  <a:pt x="63001" y="570596"/>
                </a:cubicBezTo>
                <a:cubicBezTo>
                  <a:pt x="49285" y="597120"/>
                  <a:pt x="36642" y="624305"/>
                  <a:pt x="25074" y="651902"/>
                </a:cubicBezTo>
                <a:cubicBezTo>
                  <a:pt x="19786" y="660744"/>
                  <a:pt x="16564" y="689168"/>
                  <a:pt x="2021" y="6778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8" name="Google Shape;228;p6"/>
          <p:cNvSpPr/>
          <p:nvPr/>
        </p:nvSpPr>
        <p:spPr>
          <a:xfrm rot="-2846199" flipH="1">
            <a:off x="-104952" y="4381892"/>
            <a:ext cx="201173" cy="296183"/>
          </a:xfrm>
          <a:custGeom>
            <a:avLst/>
            <a:gdLst/>
            <a:ahLst/>
            <a:cxnLst/>
            <a:rect l="l" t="t" r="r" b="b"/>
            <a:pathLst>
              <a:path w="403184" h="591591" extrusionOk="0">
                <a:moveTo>
                  <a:pt x="841" y="588323"/>
                </a:moveTo>
                <a:cubicBezTo>
                  <a:pt x="-9322" y="545026"/>
                  <a:pt x="75537" y="403483"/>
                  <a:pt x="99087" y="358285"/>
                </a:cubicBezTo>
                <a:cubicBezTo>
                  <a:pt x="138005" y="290034"/>
                  <a:pt x="184855" y="226740"/>
                  <a:pt x="232201" y="164190"/>
                </a:cubicBezTo>
                <a:cubicBezTo>
                  <a:pt x="274838" y="109077"/>
                  <a:pt x="327224" y="62309"/>
                  <a:pt x="369695" y="7113"/>
                </a:cubicBezTo>
                <a:cubicBezTo>
                  <a:pt x="383412" y="-10652"/>
                  <a:pt x="412167" y="8105"/>
                  <a:pt x="400433" y="27853"/>
                </a:cubicBezTo>
                <a:cubicBezTo>
                  <a:pt x="396715" y="33472"/>
                  <a:pt x="392336" y="38512"/>
                  <a:pt x="387874" y="43718"/>
                </a:cubicBezTo>
                <a:cubicBezTo>
                  <a:pt x="337470" y="101888"/>
                  <a:pt x="280870" y="153118"/>
                  <a:pt x="235589" y="215585"/>
                </a:cubicBezTo>
                <a:cubicBezTo>
                  <a:pt x="147755" y="330274"/>
                  <a:pt x="68431" y="454300"/>
                  <a:pt x="12739" y="587662"/>
                </a:cubicBezTo>
                <a:cubicBezTo>
                  <a:pt x="12739" y="587662"/>
                  <a:pt x="12739" y="587662"/>
                  <a:pt x="12739" y="587580"/>
                </a:cubicBezTo>
                <a:cubicBezTo>
                  <a:pt x="11004" y="592537"/>
                  <a:pt x="3485" y="593033"/>
                  <a:pt x="841" y="58832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29" name="Google Shape;229;p6"/>
          <p:cNvSpPr/>
          <p:nvPr/>
        </p:nvSpPr>
        <p:spPr>
          <a:xfrm rot="-2846199" flipH="1">
            <a:off x="132023" y="4318867"/>
            <a:ext cx="383226" cy="101684"/>
          </a:xfrm>
          <a:custGeom>
            <a:avLst/>
            <a:gdLst/>
            <a:ahLst/>
            <a:cxnLst/>
            <a:rect l="l" t="t" r="r" b="b"/>
            <a:pathLst>
              <a:path w="768047" h="203102" extrusionOk="0">
                <a:moveTo>
                  <a:pt x="756124" y="201196"/>
                </a:moveTo>
                <a:cubicBezTo>
                  <a:pt x="730261" y="170872"/>
                  <a:pt x="693078" y="155255"/>
                  <a:pt x="656391" y="142282"/>
                </a:cubicBezTo>
                <a:cubicBezTo>
                  <a:pt x="618795" y="126913"/>
                  <a:pt x="580290" y="113940"/>
                  <a:pt x="540876" y="103777"/>
                </a:cubicBezTo>
                <a:cubicBezTo>
                  <a:pt x="493365" y="90887"/>
                  <a:pt x="445605" y="69651"/>
                  <a:pt x="397680" y="60397"/>
                </a:cubicBezTo>
                <a:cubicBezTo>
                  <a:pt x="273903" y="44780"/>
                  <a:pt x="150455" y="38996"/>
                  <a:pt x="26182" y="39244"/>
                </a:cubicBezTo>
                <a:cubicBezTo>
                  <a:pt x="-2821" y="43789"/>
                  <a:pt x="-11331" y="3466"/>
                  <a:pt x="19241" y="326"/>
                </a:cubicBezTo>
                <a:cubicBezTo>
                  <a:pt x="125254" y="-1657"/>
                  <a:pt x="231266" y="5697"/>
                  <a:pt x="336866" y="14621"/>
                </a:cubicBezTo>
                <a:cubicBezTo>
                  <a:pt x="408753" y="16604"/>
                  <a:pt x="475186" y="43706"/>
                  <a:pt x="542363" y="66264"/>
                </a:cubicBezTo>
                <a:cubicBezTo>
                  <a:pt x="589131" y="78988"/>
                  <a:pt x="634412" y="95679"/>
                  <a:pt x="678205" y="116254"/>
                </a:cubicBezTo>
                <a:cubicBezTo>
                  <a:pt x="709769" y="129888"/>
                  <a:pt x="743316" y="145670"/>
                  <a:pt x="762321" y="175747"/>
                </a:cubicBezTo>
                <a:cubicBezTo>
                  <a:pt x="768105" y="182687"/>
                  <a:pt x="772732" y="203097"/>
                  <a:pt x="759429" y="203014"/>
                </a:cubicBezTo>
                <a:cubicBezTo>
                  <a:pt x="759429" y="203014"/>
                  <a:pt x="759429" y="203014"/>
                  <a:pt x="759511" y="203097"/>
                </a:cubicBezTo>
                <a:cubicBezTo>
                  <a:pt x="759429" y="203097"/>
                  <a:pt x="759429" y="203097"/>
                  <a:pt x="759346" y="203014"/>
                </a:cubicBezTo>
                <a:cubicBezTo>
                  <a:pt x="759098" y="203097"/>
                  <a:pt x="758851" y="203097"/>
                  <a:pt x="758603" y="203097"/>
                </a:cubicBezTo>
                <a:cubicBezTo>
                  <a:pt x="757528" y="203179"/>
                  <a:pt x="756289" y="202436"/>
                  <a:pt x="756124" y="20119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0" name="Google Shape;230;p6"/>
          <p:cNvSpPr/>
          <p:nvPr/>
        </p:nvSpPr>
        <p:spPr>
          <a:xfrm rot="-2846199" flipH="1">
            <a:off x="23561" y="3968088"/>
            <a:ext cx="265567" cy="103127"/>
          </a:xfrm>
          <a:custGeom>
            <a:avLst/>
            <a:gdLst/>
            <a:ahLst/>
            <a:cxnLst/>
            <a:rect l="l" t="t" r="r" b="b"/>
            <a:pathLst>
              <a:path w="532240" h="205983" extrusionOk="0">
                <a:moveTo>
                  <a:pt x="525641" y="205959"/>
                </a:moveTo>
                <a:cubicBezTo>
                  <a:pt x="513991" y="198522"/>
                  <a:pt x="506967" y="185054"/>
                  <a:pt x="496060" y="176213"/>
                </a:cubicBezTo>
                <a:cubicBezTo>
                  <a:pt x="462844" y="145310"/>
                  <a:pt x="417150" y="136386"/>
                  <a:pt x="375753" y="121347"/>
                </a:cubicBezTo>
                <a:cubicBezTo>
                  <a:pt x="321796" y="98459"/>
                  <a:pt x="265361" y="84164"/>
                  <a:pt x="207438" y="76067"/>
                </a:cubicBezTo>
                <a:cubicBezTo>
                  <a:pt x="147698" y="62102"/>
                  <a:pt x="87544" y="50452"/>
                  <a:pt x="26977" y="40784"/>
                </a:cubicBezTo>
                <a:cubicBezTo>
                  <a:pt x="12930" y="39379"/>
                  <a:pt x="-3843" y="30621"/>
                  <a:pt x="784" y="13930"/>
                </a:cubicBezTo>
                <a:cubicBezTo>
                  <a:pt x="3346" y="4676"/>
                  <a:pt x="12435" y="-943"/>
                  <a:pt x="21772" y="131"/>
                </a:cubicBezTo>
                <a:cubicBezTo>
                  <a:pt x="85644" y="12195"/>
                  <a:pt x="151581" y="24176"/>
                  <a:pt x="214049" y="40619"/>
                </a:cubicBezTo>
                <a:cubicBezTo>
                  <a:pt x="274285" y="50204"/>
                  <a:pt x="332703" y="66647"/>
                  <a:pt x="387982" y="92592"/>
                </a:cubicBezTo>
                <a:cubicBezTo>
                  <a:pt x="441360" y="113084"/>
                  <a:pt x="504241" y="132667"/>
                  <a:pt x="529938" y="188855"/>
                </a:cubicBezTo>
                <a:cubicBezTo>
                  <a:pt x="532748" y="193978"/>
                  <a:pt x="534565" y="206620"/>
                  <a:pt x="525641" y="20595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1" name="Google Shape;231;p6"/>
          <p:cNvSpPr/>
          <p:nvPr/>
        </p:nvSpPr>
        <p:spPr>
          <a:xfrm rot="-2846199" flipH="1">
            <a:off x="-119734" y="3939788"/>
            <a:ext cx="69805" cy="266132"/>
          </a:xfrm>
          <a:custGeom>
            <a:avLst/>
            <a:gdLst/>
            <a:ahLst/>
            <a:cxnLst/>
            <a:rect l="l" t="t" r="r" b="b"/>
            <a:pathLst>
              <a:path w="139901" h="531566" extrusionOk="0">
                <a:moveTo>
                  <a:pt x="13397" y="531567"/>
                </a:moveTo>
                <a:cubicBezTo>
                  <a:pt x="-18994" y="511653"/>
                  <a:pt x="16289" y="295497"/>
                  <a:pt x="26039" y="254595"/>
                </a:cubicBezTo>
                <a:cubicBezTo>
                  <a:pt x="44052" y="170562"/>
                  <a:pt x="68923" y="87603"/>
                  <a:pt x="104371" y="9271"/>
                </a:cubicBezTo>
                <a:cubicBezTo>
                  <a:pt x="115443" y="-9486"/>
                  <a:pt x="144942" y="2661"/>
                  <a:pt x="139158" y="23979"/>
                </a:cubicBezTo>
                <a:cubicBezTo>
                  <a:pt x="89333" y="133462"/>
                  <a:pt x="56364" y="250134"/>
                  <a:pt x="39012" y="369284"/>
                </a:cubicBezTo>
                <a:cubicBezTo>
                  <a:pt x="33971" y="404484"/>
                  <a:pt x="29923" y="442824"/>
                  <a:pt x="27196" y="477693"/>
                </a:cubicBezTo>
                <a:cubicBezTo>
                  <a:pt x="24965" y="490087"/>
                  <a:pt x="27857" y="529832"/>
                  <a:pt x="13397" y="53156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2" name="Google Shape;232;p6"/>
          <p:cNvSpPr/>
          <p:nvPr/>
        </p:nvSpPr>
        <p:spPr>
          <a:xfrm rot="-2846199" flipH="1">
            <a:off x="-361081" y="3571334"/>
            <a:ext cx="1128897" cy="1738761"/>
          </a:xfrm>
          <a:custGeom>
            <a:avLst/>
            <a:gdLst/>
            <a:ahLst/>
            <a:cxnLst/>
            <a:rect l="l" t="t" r="r" b="b"/>
            <a:pathLst>
              <a:path w="2262494" h="3472966" extrusionOk="0">
                <a:moveTo>
                  <a:pt x="2190652" y="2157601"/>
                </a:moveTo>
                <a:cubicBezTo>
                  <a:pt x="2208334" y="2139670"/>
                  <a:pt x="2181315" y="2113394"/>
                  <a:pt x="2163632" y="2130499"/>
                </a:cubicBezTo>
                <a:cubicBezTo>
                  <a:pt x="2028121" y="2252128"/>
                  <a:pt x="1926984" y="2405900"/>
                  <a:pt x="1845264" y="2567439"/>
                </a:cubicBezTo>
                <a:cubicBezTo>
                  <a:pt x="1822045" y="2612306"/>
                  <a:pt x="1732393" y="2759964"/>
                  <a:pt x="1748919" y="2802766"/>
                </a:cubicBezTo>
                <a:cubicBezTo>
                  <a:pt x="1763379" y="2814086"/>
                  <a:pt x="1766684" y="2785662"/>
                  <a:pt x="1771972" y="2776737"/>
                </a:cubicBezTo>
                <a:cubicBezTo>
                  <a:pt x="1783540" y="2749140"/>
                  <a:pt x="1796182" y="2722037"/>
                  <a:pt x="1809899" y="2695431"/>
                </a:cubicBezTo>
                <a:cubicBezTo>
                  <a:pt x="1915581" y="2502328"/>
                  <a:pt x="2020602" y="2303275"/>
                  <a:pt x="2190652" y="2157601"/>
                </a:cubicBezTo>
                <a:close/>
                <a:moveTo>
                  <a:pt x="2261464" y="2477870"/>
                </a:moveTo>
                <a:cubicBezTo>
                  <a:pt x="2266257" y="2608010"/>
                  <a:pt x="2254110" y="2737654"/>
                  <a:pt x="2229570" y="2865398"/>
                </a:cubicBezTo>
                <a:cubicBezTo>
                  <a:pt x="2220150" y="2910761"/>
                  <a:pt x="2207673" y="2958025"/>
                  <a:pt x="2195940" y="3005536"/>
                </a:cubicBezTo>
                <a:cubicBezTo>
                  <a:pt x="2179332" y="3072383"/>
                  <a:pt x="2167764" y="3142369"/>
                  <a:pt x="2129424" y="3200953"/>
                </a:cubicBezTo>
                <a:cubicBezTo>
                  <a:pt x="2088109" y="3262594"/>
                  <a:pt x="2051918" y="3327210"/>
                  <a:pt x="2017462" y="3392900"/>
                </a:cubicBezTo>
                <a:cubicBezTo>
                  <a:pt x="2005646" y="3414796"/>
                  <a:pt x="1994491" y="3437106"/>
                  <a:pt x="1983006" y="3459168"/>
                </a:cubicBezTo>
                <a:cubicBezTo>
                  <a:pt x="1982840" y="3459416"/>
                  <a:pt x="1982675" y="3459746"/>
                  <a:pt x="1982510" y="3460077"/>
                </a:cubicBezTo>
                <a:cubicBezTo>
                  <a:pt x="1969950" y="3428761"/>
                  <a:pt x="1957639" y="3397362"/>
                  <a:pt x="1945988" y="3365798"/>
                </a:cubicBezTo>
                <a:cubicBezTo>
                  <a:pt x="1898724" y="3210704"/>
                  <a:pt x="1837745" y="3060237"/>
                  <a:pt x="1780979" y="2908448"/>
                </a:cubicBezTo>
                <a:cubicBezTo>
                  <a:pt x="1751315" y="2815656"/>
                  <a:pt x="1719999" y="2723359"/>
                  <a:pt x="1683064" y="2633294"/>
                </a:cubicBezTo>
                <a:cubicBezTo>
                  <a:pt x="1628777" y="2512821"/>
                  <a:pt x="1589280" y="2386482"/>
                  <a:pt x="1534828" y="2266175"/>
                </a:cubicBezTo>
                <a:cubicBezTo>
                  <a:pt x="1475005" y="2145454"/>
                  <a:pt x="1435260" y="2016306"/>
                  <a:pt x="1379982" y="1893767"/>
                </a:cubicBezTo>
                <a:cubicBezTo>
                  <a:pt x="1371967" y="1878068"/>
                  <a:pt x="1364200" y="1862203"/>
                  <a:pt x="1356680" y="1846256"/>
                </a:cubicBezTo>
                <a:cubicBezTo>
                  <a:pt x="1412372" y="1713306"/>
                  <a:pt x="1491448" y="1589694"/>
                  <a:pt x="1579117" y="1475336"/>
                </a:cubicBezTo>
                <a:cubicBezTo>
                  <a:pt x="1624315" y="1412868"/>
                  <a:pt x="1680915" y="1361556"/>
                  <a:pt x="1731319" y="1303385"/>
                </a:cubicBezTo>
                <a:cubicBezTo>
                  <a:pt x="1735698" y="1298262"/>
                  <a:pt x="1740160" y="1293222"/>
                  <a:pt x="1743878" y="1287520"/>
                </a:cubicBezTo>
                <a:cubicBezTo>
                  <a:pt x="1755612" y="1267855"/>
                  <a:pt x="1726857" y="1249098"/>
                  <a:pt x="1713140" y="1266781"/>
                </a:cubicBezTo>
                <a:cubicBezTo>
                  <a:pt x="1670587" y="1321977"/>
                  <a:pt x="1618200" y="1368744"/>
                  <a:pt x="1575646" y="1423858"/>
                </a:cubicBezTo>
                <a:cubicBezTo>
                  <a:pt x="1528300" y="1486408"/>
                  <a:pt x="1481450" y="1549701"/>
                  <a:pt x="1442532" y="1617953"/>
                </a:cubicBezTo>
                <a:cubicBezTo>
                  <a:pt x="1422453" y="1656375"/>
                  <a:pt x="1358168" y="1764288"/>
                  <a:pt x="1345608" y="1822459"/>
                </a:cubicBezTo>
                <a:cubicBezTo>
                  <a:pt x="1309417" y="1744540"/>
                  <a:pt x="1276613" y="1665051"/>
                  <a:pt x="1239513" y="1587628"/>
                </a:cubicBezTo>
                <a:cubicBezTo>
                  <a:pt x="1188531" y="1493183"/>
                  <a:pt x="1137714" y="1398656"/>
                  <a:pt x="1086402" y="1304459"/>
                </a:cubicBezTo>
                <a:cubicBezTo>
                  <a:pt x="1049715" y="1238770"/>
                  <a:pt x="1006004" y="1177459"/>
                  <a:pt x="969317" y="1111769"/>
                </a:cubicBezTo>
                <a:cubicBezTo>
                  <a:pt x="958658" y="1094665"/>
                  <a:pt x="947668" y="1077809"/>
                  <a:pt x="936431" y="1061118"/>
                </a:cubicBezTo>
                <a:cubicBezTo>
                  <a:pt x="937836" y="1049302"/>
                  <a:pt x="937670" y="1035999"/>
                  <a:pt x="938827" y="1029719"/>
                </a:cubicBezTo>
                <a:cubicBezTo>
                  <a:pt x="941554" y="994850"/>
                  <a:pt x="945603" y="956510"/>
                  <a:pt x="950643" y="921310"/>
                </a:cubicBezTo>
                <a:cubicBezTo>
                  <a:pt x="967995" y="802242"/>
                  <a:pt x="1000964" y="685488"/>
                  <a:pt x="1050789" y="576005"/>
                </a:cubicBezTo>
                <a:cubicBezTo>
                  <a:pt x="1056573" y="554686"/>
                  <a:pt x="1026992" y="542540"/>
                  <a:pt x="1016002" y="561297"/>
                </a:cubicBezTo>
                <a:cubicBezTo>
                  <a:pt x="980472" y="639629"/>
                  <a:pt x="955683" y="722588"/>
                  <a:pt x="937670" y="806621"/>
                </a:cubicBezTo>
                <a:cubicBezTo>
                  <a:pt x="930729" y="835541"/>
                  <a:pt x="911146" y="952048"/>
                  <a:pt x="911642" y="1024844"/>
                </a:cubicBezTo>
                <a:cubicBezTo>
                  <a:pt x="878756" y="977498"/>
                  <a:pt x="844630" y="930978"/>
                  <a:pt x="812653" y="883053"/>
                </a:cubicBezTo>
                <a:cubicBezTo>
                  <a:pt x="749360" y="791500"/>
                  <a:pt x="681521" y="703088"/>
                  <a:pt x="614096" y="614592"/>
                </a:cubicBezTo>
                <a:cubicBezTo>
                  <a:pt x="575261" y="574270"/>
                  <a:pt x="534773" y="535847"/>
                  <a:pt x="497507" y="493872"/>
                </a:cubicBezTo>
                <a:cubicBezTo>
                  <a:pt x="475115" y="470984"/>
                  <a:pt x="450905" y="449831"/>
                  <a:pt x="426447" y="429256"/>
                </a:cubicBezTo>
                <a:cubicBezTo>
                  <a:pt x="416449" y="418184"/>
                  <a:pt x="398766" y="412978"/>
                  <a:pt x="387363" y="424794"/>
                </a:cubicBezTo>
                <a:cubicBezTo>
                  <a:pt x="361666" y="468009"/>
                  <a:pt x="400419" y="517008"/>
                  <a:pt x="418680" y="557331"/>
                </a:cubicBezTo>
                <a:cubicBezTo>
                  <a:pt x="433305" y="584433"/>
                  <a:pt x="446525" y="613931"/>
                  <a:pt x="464291" y="640620"/>
                </a:cubicBezTo>
                <a:cubicBezTo>
                  <a:pt x="490401" y="679208"/>
                  <a:pt x="512463" y="718870"/>
                  <a:pt x="540557" y="756301"/>
                </a:cubicBezTo>
                <a:cubicBezTo>
                  <a:pt x="578897" y="801416"/>
                  <a:pt x="607569" y="853554"/>
                  <a:pt x="639546" y="903214"/>
                </a:cubicBezTo>
                <a:cubicBezTo>
                  <a:pt x="676812" y="962790"/>
                  <a:pt x="717134" y="1020712"/>
                  <a:pt x="752169" y="1081775"/>
                </a:cubicBezTo>
                <a:cubicBezTo>
                  <a:pt x="759605" y="1094830"/>
                  <a:pt x="766877" y="1107886"/>
                  <a:pt x="774148" y="1121024"/>
                </a:cubicBezTo>
                <a:cubicBezTo>
                  <a:pt x="750103" y="1108299"/>
                  <a:pt x="723579" y="1099127"/>
                  <a:pt x="698956" y="1089625"/>
                </a:cubicBezTo>
                <a:cubicBezTo>
                  <a:pt x="643677" y="1063679"/>
                  <a:pt x="585259" y="1047319"/>
                  <a:pt x="525023" y="1037651"/>
                </a:cubicBezTo>
                <a:cubicBezTo>
                  <a:pt x="462555" y="1021208"/>
                  <a:pt x="396618" y="1009227"/>
                  <a:pt x="332746" y="997163"/>
                </a:cubicBezTo>
                <a:cubicBezTo>
                  <a:pt x="323326" y="996089"/>
                  <a:pt x="314320" y="1001708"/>
                  <a:pt x="311758" y="1010962"/>
                </a:cubicBezTo>
                <a:cubicBezTo>
                  <a:pt x="307131" y="1027653"/>
                  <a:pt x="323904" y="1036412"/>
                  <a:pt x="337951" y="1037817"/>
                </a:cubicBezTo>
                <a:cubicBezTo>
                  <a:pt x="398601" y="1047484"/>
                  <a:pt x="458672" y="1059217"/>
                  <a:pt x="518412" y="1073099"/>
                </a:cubicBezTo>
                <a:cubicBezTo>
                  <a:pt x="576418" y="1081197"/>
                  <a:pt x="632853" y="1095574"/>
                  <a:pt x="686727" y="1118380"/>
                </a:cubicBezTo>
                <a:cubicBezTo>
                  <a:pt x="725067" y="1132261"/>
                  <a:pt x="767125" y="1141020"/>
                  <a:pt x="799515" y="1166800"/>
                </a:cubicBezTo>
                <a:cubicBezTo>
                  <a:pt x="825956" y="1214559"/>
                  <a:pt x="852232" y="1262401"/>
                  <a:pt x="879500" y="1309582"/>
                </a:cubicBezTo>
                <a:cubicBezTo>
                  <a:pt x="955353" y="1449638"/>
                  <a:pt x="1044013" y="1582340"/>
                  <a:pt x="1117966" y="1723470"/>
                </a:cubicBezTo>
                <a:cubicBezTo>
                  <a:pt x="1140441" y="1763214"/>
                  <a:pt x="1161429" y="1803619"/>
                  <a:pt x="1181012" y="1844768"/>
                </a:cubicBezTo>
                <a:cubicBezTo>
                  <a:pt x="1173988" y="1841381"/>
                  <a:pt x="1166800" y="1838241"/>
                  <a:pt x="1159694" y="1835184"/>
                </a:cubicBezTo>
                <a:cubicBezTo>
                  <a:pt x="1115818" y="1814609"/>
                  <a:pt x="1070537" y="1797835"/>
                  <a:pt x="1023852" y="1785193"/>
                </a:cubicBezTo>
                <a:cubicBezTo>
                  <a:pt x="956675" y="1762553"/>
                  <a:pt x="890241" y="1735533"/>
                  <a:pt x="818354" y="1733550"/>
                </a:cubicBezTo>
                <a:cubicBezTo>
                  <a:pt x="712755" y="1724626"/>
                  <a:pt x="606742" y="1717272"/>
                  <a:pt x="500730" y="1719255"/>
                </a:cubicBezTo>
                <a:cubicBezTo>
                  <a:pt x="470075" y="1722478"/>
                  <a:pt x="478668" y="1762718"/>
                  <a:pt x="507671" y="1758174"/>
                </a:cubicBezTo>
                <a:cubicBezTo>
                  <a:pt x="631944" y="1757926"/>
                  <a:pt x="755391" y="1763627"/>
                  <a:pt x="879169" y="1779326"/>
                </a:cubicBezTo>
                <a:cubicBezTo>
                  <a:pt x="927094" y="1788581"/>
                  <a:pt x="974853" y="1809816"/>
                  <a:pt x="1022365" y="1822707"/>
                </a:cubicBezTo>
                <a:cubicBezTo>
                  <a:pt x="1061779" y="1832870"/>
                  <a:pt x="1100284" y="1845760"/>
                  <a:pt x="1137880" y="1861212"/>
                </a:cubicBezTo>
                <a:cubicBezTo>
                  <a:pt x="1159859" y="1868979"/>
                  <a:pt x="1182086" y="1877737"/>
                  <a:pt x="1201917" y="1890049"/>
                </a:cubicBezTo>
                <a:cubicBezTo>
                  <a:pt x="1231167" y="1955491"/>
                  <a:pt x="1256947" y="2022503"/>
                  <a:pt x="1279753" y="2090671"/>
                </a:cubicBezTo>
                <a:cubicBezTo>
                  <a:pt x="1319663" y="2201146"/>
                  <a:pt x="1363621" y="2310133"/>
                  <a:pt x="1402209" y="2421104"/>
                </a:cubicBezTo>
                <a:cubicBezTo>
                  <a:pt x="1450629" y="2565621"/>
                  <a:pt x="1497975" y="2710552"/>
                  <a:pt x="1544000" y="2855896"/>
                </a:cubicBezTo>
                <a:cubicBezTo>
                  <a:pt x="1530862" y="2842510"/>
                  <a:pt x="1515245" y="2829620"/>
                  <a:pt x="1511031" y="2825737"/>
                </a:cubicBezTo>
                <a:cubicBezTo>
                  <a:pt x="1430055" y="2752610"/>
                  <a:pt x="1326273" y="2711378"/>
                  <a:pt x="1220343" y="2690060"/>
                </a:cubicBezTo>
                <a:cubicBezTo>
                  <a:pt x="1123254" y="2671551"/>
                  <a:pt x="1025670" y="2656017"/>
                  <a:pt x="929738" y="2631559"/>
                </a:cubicBezTo>
                <a:cubicBezTo>
                  <a:pt x="906106" y="2627923"/>
                  <a:pt x="899413" y="2663536"/>
                  <a:pt x="921971" y="2669403"/>
                </a:cubicBezTo>
                <a:cubicBezTo>
                  <a:pt x="1089955" y="2714766"/>
                  <a:pt x="1273639" y="2712948"/>
                  <a:pt x="1426584" y="2803592"/>
                </a:cubicBezTo>
                <a:cubicBezTo>
                  <a:pt x="1461701" y="2825158"/>
                  <a:pt x="1494092" y="2850690"/>
                  <a:pt x="1527226" y="2875148"/>
                </a:cubicBezTo>
                <a:cubicBezTo>
                  <a:pt x="1536150" y="2881263"/>
                  <a:pt x="1544165" y="2890022"/>
                  <a:pt x="1554906" y="2892666"/>
                </a:cubicBezTo>
                <a:cubicBezTo>
                  <a:pt x="1555154" y="2892666"/>
                  <a:pt x="1555402" y="2892666"/>
                  <a:pt x="1555568" y="2892583"/>
                </a:cubicBezTo>
                <a:cubicBezTo>
                  <a:pt x="1598039" y="3027516"/>
                  <a:pt x="1639436" y="3162696"/>
                  <a:pt x="1679428" y="3298290"/>
                </a:cubicBezTo>
                <a:cubicBezTo>
                  <a:pt x="1694136" y="3356378"/>
                  <a:pt x="1707687" y="3414796"/>
                  <a:pt x="1722230" y="3472967"/>
                </a:cubicBezTo>
                <a:cubicBezTo>
                  <a:pt x="1716611" y="3470158"/>
                  <a:pt x="1710909" y="3467513"/>
                  <a:pt x="1705952" y="3464291"/>
                </a:cubicBezTo>
                <a:cubicBezTo>
                  <a:pt x="1652408" y="3437850"/>
                  <a:pt x="1608780" y="3394965"/>
                  <a:pt x="1558460" y="3362906"/>
                </a:cubicBezTo>
                <a:cubicBezTo>
                  <a:pt x="1465089" y="3305727"/>
                  <a:pt x="1363704" y="3262429"/>
                  <a:pt x="1270664" y="3204754"/>
                </a:cubicBezTo>
                <a:cubicBezTo>
                  <a:pt x="1211997" y="3166828"/>
                  <a:pt x="1154488" y="3128075"/>
                  <a:pt x="1098631" y="3085686"/>
                </a:cubicBezTo>
                <a:cubicBezTo>
                  <a:pt x="1059465" y="3057923"/>
                  <a:pt x="1019638" y="3036357"/>
                  <a:pt x="981298" y="3006611"/>
                </a:cubicBezTo>
                <a:cubicBezTo>
                  <a:pt x="914452" y="2951167"/>
                  <a:pt x="841490" y="2902994"/>
                  <a:pt x="779188" y="2842262"/>
                </a:cubicBezTo>
                <a:cubicBezTo>
                  <a:pt x="626986" y="2706007"/>
                  <a:pt x="535434" y="2547195"/>
                  <a:pt x="460985" y="2359215"/>
                </a:cubicBezTo>
                <a:cubicBezTo>
                  <a:pt x="404715" y="2229570"/>
                  <a:pt x="362244" y="2094803"/>
                  <a:pt x="326466" y="1958218"/>
                </a:cubicBezTo>
                <a:cubicBezTo>
                  <a:pt x="267469" y="1746027"/>
                  <a:pt x="232517" y="1527887"/>
                  <a:pt x="214091" y="1308343"/>
                </a:cubicBezTo>
                <a:cubicBezTo>
                  <a:pt x="196574" y="1144160"/>
                  <a:pt x="199796" y="978820"/>
                  <a:pt x="187732" y="814223"/>
                </a:cubicBezTo>
                <a:cubicBezTo>
                  <a:pt x="181370" y="740023"/>
                  <a:pt x="170959" y="666235"/>
                  <a:pt x="160961" y="592530"/>
                </a:cubicBezTo>
                <a:cubicBezTo>
                  <a:pt x="134189" y="389264"/>
                  <a:pt x="99237" y="182114"/>
                  <a:pt x="0" y="0"/>
                </a:cubicBezTo>
                <a:cubicBezTo>
                  <a:pt x="32638" y="26276"/>
                  <a:pt x="76101" y="37431"/>
                  <a:pt x="113367" y="56188"/>
                </a:cubicBezTo>
                <a:cubicBezTo>
                  <a:pt x="162861" y="79158"/>
                  <a:pt x="211282" y="104112"/>
                  <a:pt x="261520" y="125348"/>
                </a:cubicBezTo>
                <a:cubicBezTo>
                  <a:pt x="414713" y="191368"/>
                  <a:pt x="567163" y="258876"/>
                  <a:pt x="718043" y="330102"/>
                </a:cubicBezTo>
                <a:cubicBezTo>
                  <a:pt x="818354" y="375382"/>
                  <a:pt x="918666" y="417605"/>
                  <a:pt x="1015672" y="470488"/>
                </a:cubicBezTo>
                <a:cubicBezTo>
                  <a:pt x="1237447" y="590630"/>
                  <a:pt x="1453273" y="725067"/>
                  <a:pt x="1638361" y="897761"/>
                </a:cubicBezTo>
                <a:cubicBezTo>
                  <a:pt x="1723882" y="974936"/>
                  <a:pt x="1807585" y="1056325"/>
                  <a:pt x="1874597" y="1150439"/>
                </a:cubicBezTo>
                <a:cubicBezTo>
                  <a:pt x="1909549" y="1200760"/>
                  <a:pt x="1945244" y="1250668"/>
                  <a:pt x="1974908" y="1304459"/>
                </a:cubicBezTo>
                <a:cubicBezTo>
                  <a:pt x="2008207" y="1364365"/>
                  <a:pt x="2033740" y="1428072"/>
                  <a:pt x="2060677" y="1491035"/>
                </a:cubicBezTo>
                <a:cubicBezTo>
                  <a:pt x="2120665" y="1624232"/>
                  <a:pt x="2164376" y="1764205"/>
                  <a:pt x="2191313" y="1907979"/>
                </a:cubicBezTo>
                <a:cubicBezTo>
                  <a:pt x="2232792" y="2093977"/>
                  <a:pt x="2261464" y="2285840"/>
                  <a:pt x="2261464" y="2477870"/>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33" name="Google Shape;233;p6"/>
          <p:cNvSpPr/>
          <p:nvPr/>
        </p:nvSpPr>
        <p:spPr>
          <a:xfrm rot="-2846199" flipH="1">
            <a:off x="-69276" y="3764523"/>
            <a:ext cx="848532" cy="1804269"/>
          </a:xfrm>
          <a:custGeom>
            <a:avLst/>
            <a:gdLst/>
            <a:ahLst/>
            <a:cxnLst/>
            <a:rect l="l" t="t" r="r" b="b"/>
            <a:pathLst>
              <a:path w="1700597" h="3603811" extrusionOk="0">
                <a:moveTo>
                  <a:pt x="1700416" y="3541631"/>
                </a:moveTo>
                <a:cubicBezTo>
                  <a:pt x="1706282" y="3564437"/>
                  <a:pt x="1568210" y="3603603"/>
                  <a:pt x="1544743" y="3603520"/>
                </a:cubicBezTo>
                <a:cubicBezTo>
                  <a:pt x="1532184" y="3603851"/>
                  <a:pt x="1518550" y="3604925"/>
                  <a:pt x="1507064" y="3598976"/>
                </a:cubicBezTo>
                <a:cubicBezTo>
                  <a:pt x="1488473" y="3519652"/>
                  <a:pt x="1475253" y="3436032"/>
                  <a:pt x="1452860" y="3356791"/>
                </a:cubicBezTo>
                <a:cubicBezTo>
                  <a:pt x="1414851" y="3222106"/>
                  <a:pt x="1373785" y="3088413"/>
                  <a:pt x="1341394" y="2952241"/>
                </a:cubicBezTo>
                <a:cubicBezTo>
                  <a:pt x="1298179" y="2761038"/>
                  <a:pt x="1233564" y="2575537"/>
                  <a:pt x="1176137" y="2388300"/>
                </a:cubicBezTo>
                <a:cubicBezTo>
                  <a:pt x="1103423" y="2160823"/>
                  <a:pt x="1031867" y="1932851"/>
                  <a:pt x="943867" y="1710745"/>
                </a:cubicBezTo>
                <a:cubicBezTo>
                  <a:pt x="900735" y="1599526"/>
                  <a:pt x="865618" y="1485003"/>
                  <a:pt x="813479" y="1377503"/>
                </a:cubicBezTo>
                <a:cubicBezTo>
                  <a:pt x="742667" y="1235712"/>
                  <a:pt x="662930" y="1098879"/>
                  <a:pt x="579227" y="964442"/>
                </a:cubicBezTo>
                <a:cubicBezTo>
                  <a:pt x="499160" y="829592"/>
                  <a:pt x="425786" y="690776"/>
                  <a:pt x="343983" y="556917"/>
                </a:cubicBezTo>
                <a:cubicBezTo>
                  <a:pt x="278624" y="457928"/>
                  <a:pt x="214339" y="358361"/>
                  <a:pt x="147162" y="260611"/>
                </a:cubicBezTo>
                <a:cubicBezTo>
                  <a:pt x="110144" y="205745"/>
                  <a:pt x="73374" y="151045"/>
                  <a:pt x="45446" y="90974"/>
                </a:cubicBezTo>
                <a:cubicBezTo>
                  <a:pt x="29251" y="61310"/>
                  <a:pt x="7023" y="33712"/>
                  <a:pt x="0" y="0"/>
                </a:cubicBezTo>
                <a:cubicBezTo>
                  <a:pt x="63376" y="52552"/>
                  <a:pt x="115432" y="117002"/>
                  <a:pt x="175090" y="173520"/>
                </a:cubicBezTo>
                <a:cubicBezTo>
                  <a:pt x="256562" y="279450"/>
                  <a:pt x="337042" y="386207"/>
                  <a:pt x="411573" y="497094"/>
                </a:cubicBezTo>
                <a:cubicBezTo>
                  <a:pt x="468753" y="575839"/>
                  <a:pt x="522792" y="654585"/>
                  <a:pt x="571212" y="739857"/>
                </a:cubicBezTo>
                <a:cubicBezTo>
                  <a:pt x="619550" y="811662"/>
                  <a:pt x="662352" y="886937"/>
                  <a:pt x="701435" y="964029"/>
                </a:cubicBezTo>
                <a:cubicBezTo>
                  <a:pt x="749690" y="1056160"/>
                  <a:pt x="804886" y="1144407"/>
                  <a:pt x="842978" y="1241662"/>
                </a:cubicBezTo>
                <a:cubicBezTo>
                  <a:pt x="880326" y="1332801"/>
                  <a:pt x="927838" y="1419313"/>
                  <a:pt x="965268" y="1510370"/>
                </a:cubicBezTo>
                <a:cubicBezTo>
                  <a:pt x="994436" y="1583249"/>
                  <a:pt x="1020299" y="1657367"/>
                  <a:pt x="1052028" y="1729253"/>
                </a:cubicBezTo>
                <a:cubicBezTo>
                  <a:pt x="1082105" y="1798001"/>
                  <a:pt x="1114744" y="1865673"/>
                  <a:pt x="1141020" y="1936073"/>
                </a:cubicBezTo>
                <a:cubicBezTo>
                  <a:pt x="1155397" y="1971108"/>
                  <a:pt x="1168287" y="2006721"/>
                  <a:pt x="1181094" y="2042334"/>
                </a:cubicBezTo>
                <a:cubicBezTo>
                  <a:pt x="1207288" y="2113394"/>
                  <a:pt x="1241083" y="2181398"/>
                  <a:pt x="1266698" y="2252624"/>
                </a:cubicBezTo>
                <a:cubicBezTo>
                  <a:pt x="1300328" y="2338723"/>
                  <a:pt x="1325034" y="2427879"/>
                  <a:pt x="1357755" y="2514226"/>
                </a:cubicBezTo>
                <a:cubicBezTo>
                  <a:pt x="1377833" y="2566861"/>
                  <a:pt x="1400391" y="2618504"/>
                  <a:pt x="1418569" y="2671882"/>
                </a:cubicBezTo>
                <a:cubicBezTo>
                  <a:pt x="1434186" y="2719063"/>
                  <a:pt x="1452199" y="2766739"/>
                  <a:pt x="1469799" y="2813425"/>
                </a:cubicBezTo>
                <a:cubicBezTo>
                  <a:pt x="1486986" y="2867547"/>
                  <a:pt x="1502768" y="2921999"/>
                  <a:pt x="1524747" y="2974385"/>
                </a:cubicBezTo>
                <a:cubicBezTo>
                  <a:pt x="1543338" y="3024541"/>
                  <a:pt x="1565235" y="3073457"/>
                  <a:pt x="1583744" y="3123613"/>
                </a:cubicBezTo>
                <a:cubicBezTo>
                  <a:pt x="1602335" y="3190707"/>
                  <a:pt x="1622166" y="3257306"/>
                  <a:pt x="1643154" y="3323740"/>
                </a:cubicBezTo>
                <a:cubicBezTo>
                  <a:pt x="1661828" y="3396535"/>
                  <a:pt x="1689343" y="3467348"/>
                  <a:pt x="1700416" y="3541631"/>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accent6"/>
        </a:solidFill>
        <a:effectLst/>
      </p:bgPr>
    </p:bg>
    <p:spTree>
      <p:nvGrpSpPr>
        <p:cNvPr id="1" name="Shape 242"/>
        <p:cNvGrpSpPr/>
        <p:nvPr/>
      </p:nvGrpSpPr>
      <p:grpSpPr>
        <a:xfrm>
          <a:off x="0" y="0"/>
          <a:ext cx="0" cy="0"/>
          <a:chOff x="0" y="0"/>
          <a:chExt cx="0" cy="0"/>
        </a:xfrm>
      </p:grpSpPr>
      <p:sp>
        <p:nvSpPr>
          <p:cNvPr id="243" name="Google Shape;243;p8"/>
          <p:cNvSpPr txBox="1">
            <a:spLocks noGrp="1"/>
          </p:cNvSpPr>
          <p:nvPr>
            <p:ph type="title"/>
          </p:nvPr>
        </p:nvSpPr>
        <p:spPr>
          <a:xfrm>
            <a:off x="2163138" y="3978800"/>
            <a:ext cx="4817700" cy="396300"/>
          </a:xfrm>
          <a:prstGeom prst="rect">
            <a:avLst/>
          </a:prstGeom>
        </p:spPr>
        <p:txBody>
          <a:bodyPr spcFirstLastPara="1" wrap="square" lIns="0" tIns="0" rIns="0" bIns="0" anchor="b" anchorCtr="0">
            <a:noAutofit/>
          </a:bodyPr>
          <a:lstStyle>
            <a:lvl1pPr lvl="0" algn="ctr" rtl="0">
              <a:spcBef>
                <a:spcPts val="0"/>
              </a:spcBef>
              <a:spcAft>
                <a:spcPts val="0"/>
              </a:spcAft>
              <a:buSzPts val="4000"/>
              <a:buNone/>
              <a:defRPr sz="40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4" name="Google Shape;244;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45" name="Google Shape;245;p8"/>
          <p:cNvSpPr/>
          <p:nvPr/>
        </p:nvSpPr>
        <p:spPr>
          <a:xfrm>
            <a:off x="3375961" y="422340"/>
            <a:ext cx="2655870" cy="2332188"/>
          </a:xfrm>
          <a:custGeom>
            <a:avLst/>
            <a:gdLst/>
            <a:ahLst/>
            <a:cxnLst/>
            <a:rect l="l" t="t" r="r" b="b"/>
            <a:pathLst>
              <a:path w="5311739" h="4664375" extrusionOk="0">
                <a:moveTo>
                  <a:pt x="5281138" y="3166659"/>
                </a:moveTo>
                <a:cubicBezTo>
                  <a:pt x="5192006" y="3168572"/>
                  <a:pt x="5104148" y="3175585"/>
                  <a:pt x="5015546" y="3184511"/>
                </a:cubicBezTo>
                <a:cubicBezTo>
                  <a:pt x="4990475" y="3186849"/>
                  <a:pt x="4964765" y="3189186"/>
                  <a:pt x="4938737" y="3191736"/>
                </a:cubicBezTo>
                <a:cubicBezTo>
                  <a:pt x="4939162" y="3191736"/>
                  <a:pt x="4939481" y="3191630"/>
                  <a:pt x="4939906" y="3191630"/>
                </a:cubicBezTo>
                <a:cubicBezTo>
                  <a:pt x="4827189" y="3202469"/>
                  <a:pt x="4714578" y="3215645"/>
                  <a:pt x="4602073" y="3229352"/>
                </a:cubicBezTo>
                <a:cubicBezTo>
                  <a:pt x="4612803" y="3166022"/>
                  <a:pt x="4622258" y="3102267"/>
                  <a:pt x="4632350" y="3040424"/>
                </a:cubicBezTo>
                <a:cubicBezTo>
                  <a:pt x="4661034" y="2846289"/>
                  <a:pt x="4675695" y="2649498"/>
                  <a:pt x="4664753" y="2453451"/>
                </a:cubicBezTo>
                <a:cubicBezTo>
                  <a:pt x="4654235" y="2348148"/>
                  <a:pt x="4633094" y="2244334"/>
                  <a:pt x="4622045" y="2139244"/>
                </a:cubicBezTo>
                <a:cubicBezTo>
                  <a:pt x="4618115" y="2064119"/>
                  <a:pt x="4615034" y="1981768"/>
                  <a:pt x="4610678" y="1905900"/>
                </a:cubicBezTo>
                <a:cubicBezTo>
                  <a:pt x="4610784" y="1849689"/>
                  <a:pt x="4607704" y="1792628"/>
                  <a:pt x="4609828" y="1736204"/>
                </a:cubicBezTo>
                <a:cubicBezTo>
                  <a:pt x="4642124" y="1721859"/>
                  <a:pt x="4627357" y="1658317"/>
                  <a:pt x="4639043" y="1627289"/>
                </a:cubicBezTo>
                <a:cubicBezTo>
                  <a:pt x="4670171" y="1518480"/>
                  <a:pt x="4693012" y="1408396"/>
                  <a:pt x="4707035" y="1295974"/>
                </a:cubicBezTo>
                <a:cubicBezTo>
                  <a:pt x="4725202" y="1197048"/>
                  <a:pt x="4749955" y="1099183"/>
                  <a:pt x="4752929" y="998131"/>
                </a:cubicBezTo>
                <a:cubicBezTo>
                  <a:pt x="4768121" y="794858"/>
                  <a:pt x="4773008" y="590310"/>
                  <a:pt x="4753885" y="387037"/>
                </a:cubicBezTo>
                <a:cubicBezTo>
                  <a:pt x="4748892" y="254426"/>
                  <a:pt x="4687063" y="83137"/>
                  <a:pt x="4522714" y="139667"/>
                </a:cubicBezTo>
                <a:cubicBezTo>
                  <a:pt x="4431138" y="179301"/>
                  <a:pt x="4357516" y="251026"/>
                  <a:pt x="4282301" y="314994"/>
                </a:cubicBezTo>
                <a:cubicBezTo>
                  <a:pt x="4185731" y="407864"/>
                  <a:pt x="4095642" y="499884"/>
                  <a:pt x="3992168" y="586591"/>
                </a:cubicBezTo>
                <a:cubicBezTo>
                  <a:pt x="3917165" y="653640"/>
                  <a:pt x="3850342" y="729190"/>
                  <a:pt x="3780119" y="801128"/>
                </a:cubicBezTo>
                <a:cubicBezTo>
                  <a:pt x="3711172" y="873384"/>
                  <a:pt x="3640524" y="944046"/>
                  <a:pt x="3573808" y="1018427"/>
                </a:cubicBezTo>
                <a:cubicBezTo>
                  <a:pt x="3521433" y="1080482"/>
                  <a:pt x="3457691" y="1135524"/>
                  <a:pt x="3379182" y="1160707"/>
                </a:cubicBezTo>
                <a:cubicBezTo>
                  <a:pt x="3025838" y="992818"/>
                  <a:pt x="2725826" y="899204"/>
                  <a:pt x="2330094" y="963172"/>
                </a:cubicBezTo>
                <a:cubicBezTo>
                  <a:pt x="2128457" y="984211"/>
                  <a:pt x="1920764" y="983255"/>
                  <a:pt x="1731875" y="1066243"/>
                </a:cubicBezTo>
                <a:cubicBezTo>
                  <a:pt x="1687787" y="1081651"/>
                  <a:pt x="1643061" y="1098440"/>
                  <a:pt x="1603753" y="1123729"/>
                </a:cubicBezTo>
                <a:cubicBezTo>
                  <a:pt x="1603435" y="1095889"/>
                  <a:pt x="1570501" y="1062737"/>
                  <a:pt x="1561259" y="1037660"/>
                </a:cubicBezTo>
                <a:cubicBezTo>
                  <a:pt x="1529600" y="978686"/>
                  <a:pt x="1499429" y="919075"/>
                  <a:pt x="1467452" y="860314"/>
                </a:cubicBezTo>
                <a:cubicBezTo>
                  <a:pt x="1408490" y="748317"/>
                  <a:pt x="1332850" y="646202"/>
                  <a:pt x="1266133" y="538881"/>
                </a:cubicBezTo>
                <a:cubicBezTo>
                  <a:pt x="1200372" y="438892"/>
                  <a:pt x="1119208" y="345915"/>
                  <a:pt x="1044629" y="251557"/>
                </a:cubicBezTo>
                <a:cubicBezTo>
                  <a:pt x="953372" y="145936"/>
                  <a:pt x="849260" y="-42567"/>
                  <a:pt x="684274" y="8650"/>
                </a:cubicBezTo>
                <a:cubicBezTo>
                  <a:pt x="594611" y="49028"/>
                  <a:pt x="565077" y="253045"/>
                  <a:pt x="544679" y="342940"/>
                </a:cubicBezTo>
                <a:cubicBezTo>
                  <a:pt x="482637" y="638233"/>
                  <a:pt x="447473" y="940008"/>
                  <a:pt x="454378" y="1241995"/>
                </a:cubicBezTo>
                <a:cubicBezTo>
                  <a:pt x="454697" y="1312232"/>
                  <a:pt x="451616" y="1383107"/>
                  <a:pt x="458627" y="1453025"/>
                </a:cubicBezTo>
                <a:cubicBezTo>
                  <a:pt x="456078" y="1459825"/>
                  <a:pt x="454697" y="1467264"/>
                  <a:pt x="453422" y="1474064"/>
                </a:cubicBezTo>
                <a:cubicBezTo>
                  <a:pt x="446092" y="1515293"/>
                  <a:pt x="441630" y="1557052"/>
                  <a:pt x="435999" y="1598599"/>
                </a:cubicBezTo>
                <a:cubicBezTo>
                  <a:pt x="429837" y="1661292"/>
                  <a:pt x="415708" y="1722922"/>
                  <a:pt x="408590" y="1785615"/>
                </a:cubicBezTo>
                <a:cubicBezTo>
                  <a:pt x="403703" y="1849795"/>
                  <a:pt x="401366" y="1914082"/>
                  <a:pt x="397116" y="1978262"/>
                </a:cubicBezTo>
                <a:cubicBezTo>
                  <a:pt x="364927" y="2286731"/>
                  <a:pt x="279512" y="2595519"/>
                  <a:pt x="320626" y="2907388"/>
                </a:cubicBezTo>
                <a:cubicBezTo>
                  <a:pt x="336030" y="3020341"/>
                  <a:pt x="356853" y="3133507"/>
                  <a:pt x="393717" y="3241678"/>
                </a:cubicBezTo>
                <a:cubicBezTo>
                  <a:pt x="396479" y="3249010"/>
                  <a:pt x="399454" y="3256342"/>
                  <a:pt x="402322" y="3263567"/>
                </a:cubicBezTo>
                <a:cubicBezTo>
                  <a:pt x="318289" y="3286307"/>
                  <a:pt x="234468" y="3309577"/>
                  <a:pt x="150541" y="3332742"/>
                </a:cubicBezTo>
                <a:cubicBezTo>
                  <a:pt x="105603" y="3345599"/>
                  <a:pt x="60665" y="3358988"/>
                  <a:pt x="17108" y="3375989"/>
                </a:cubicBezTo>
                <a:cubicBezTo>
                  <a:pt x="2553" y="3381727"/>
                  <a:pt x="-3821" y="3399897"/>
                  <a:pt x="2341" y="3413817"/>
                </a:cubicBezTo>
                <a:cubicBezTo>
                  <a:pt x="9034" y="3426143"/>
                  <a:pt x="18064" y="3430393"/>
                  <a:pt x="28262" y="3430393"/>
                </a:cubicBezTo>
                <a:cubicBezTo>
                  <a:pt x="48979" y="3430393"/>
                  <a:pt x="74369" y="3412330"/>
                  <a:pt x="93811" y="3407761"/>
                </a:cubicBezTo>
                <a:cubicBezTo>
                  <a:pt x="202066" y="3372057"/>
                  <a:pt x="311596" y="3340605"/>
                  <a:pt x="421232" y="3309259"/>
                </a:cubicBezTo>
                <a:cubicBezTo>
                  <a:pt x="466277" y="3414455"/>
                  <a:pt x="522901" y="3514763"/>
                  <a:pt x="581756" y="3612733"/>
                </a:cubicBezTo>
                <a:cubicBezTo>
                  <a:pt x="597054" y="3638767"/>
                  <a:pt x="612565" y="3664800"/>
                  <a:pt x="628500" y="3690515"/>
                </a:cubicBezTo>
                <a:cubicBezTo>
                  <a:pt x="498572" y="3754589"/>
                  <a:pt x="368645" y="3818663"/>
                  <a:pt x="238930" y="3883162"/>
                </a:cubicBezTo>
                <a:cubicBezTo>
                  <a:pt x="198029" y="3902395"/>
                  <a:pt x="156384" y="3920034"/>
                  <a:pt x="113889" y="3935654"/>
                </a:cubicBezTo>
                <a:cubicBezTo>
                  <a:pt x="86055" y="3938735"/>
                  <a:pt x="73201" y="3976351"/>
                  <a:pt x="99229" y="3991440"/>
                </a:cubicBezTo>
                <a:cubicBezTo>
                  <a:pt x="103372" y="3993777"/>
                  <a:pt x="108152" y="3994840"/>
                  <a:pt x="112933" y="3994840"/>
                </a:cubicBezTo>
                <a:cubicBezTo>
                  <a:pt x="119307" y="3994840"/>
                  <a:pt x="125575" y="3992821"/>
                  <a:pt x="130675" y="3989102"/>
                </a:cubicBezTo>
                <a:cubicBezTo>
                  <a:pt x="170726" y="3972844"/>
                  <a:pt x="210140" y="3954568"/>
                  <a:pt x="249129" y="3935973"/>
                </a:cubicBezTo>
                <a:cubicBezTo>
                  <a:pt x="364502" y="3878168"/>
                  <a:pt x="479131" y="3818876"/>
                  <a:pt x="594186" y="3760539"/>
                </a:cubicBezTo>
                <a:cubicBezTo>
                  <a:pt x="613839" y="3750232"/>
                  <a:pt x="633599" y="3740031"/>
                  <a:pt x="653253" y="3729937"/>
                </a:cubicBezTo>
                <a:cubicBezTo>
                  <a:pt x="711896" y="3821638"/>
                  <a:pt x="776594" y="3908983"/>
                  <a:pt x="856697" y="3984001"/>
                </a:cubicBezTo>
                <a:cubicBezTo>
                  <a:pt x="879962" y="4006953"/>
                  <a:pt x="901953" y="4031180"/>
                  <a:pt x="924582" y="4054876"/>
                </a:cubicBezTo>
                <a:cubicBezTo>
                  <a:pt x="841930" y="4127876"/>
                  <a:pt x="754072" y="4194181"/>
                  <a:pt x="664621" y="4258468"/>
                </a:cubicBezTo>
                <a:cubicBezTo>
                  <a:pt x="634131" y="4281314"/>
                  <a:pt x="604597" y="4305434"/>
                  <a:pt x="574107" y="4328174"/>
                </a:cubicBezTo>
                <a:cubicBezTo>
                  <a:pt x="558384" y="4336356"/>
                  <a:pt x="552859" y="4357820"/>
                  <a:pt x="564439" y="4371740"/>
                </a:cubicBezTo>
                <a:cubicBezTo>
                  <a:pt x="571238" y="4379603"/>
                  <a:pt x="578144" y="4382684"/>
                  <a:pt x="585049" y="4382684"/>
                </a:cubicBezTo>
                <a:cubicBezTo>
                  <a:pt x="601516" y="4382684"/>
                  <a:pt x="617770" y="4364939"/>
                  <a:pt x="630944" y="4353463"/>
                </a:cubicBezTo>
                <a:cubicBezTo>
                  <a:pt x="661008" y="4327961"/>
                  <a:pt x="691711" y="4303415"/>
                  <a:pt x="722944" y="4279401"/>
                </a:cubicBezTo>
                <a:cubicBezTo>
                  <a:pt x="804853" y="4220215"/>
                  <a:pt x="881662" y="4154759"/>
                  <a:pt x="956984" y="4087285"/>
                </a:cubicBezTo>
                <a:cubicBezTo>
                  <a:pt x="969520" y="4099292"/>
                  <a:pt x="982481" y="4110981"/>
                  <a:pt x="996185" y="4121819"/>
                </a:cubicBezTo>
                <a:cubicBezTo>
                  <a:pt x="1048773" y="4162091"/>
                  <a:pt x="1105928" y="4195669"/>
                  <a:pt x="1165102" y="4225209"/>
                </a:cubicBezTo>
                <a:cubicBezTo>
                  <a:pt x="1261140" y="4277382"/>
                  <a:pt x="1364827" y="4312554"/>
                  <a:pt x="1462777" y="4360370"/>
                </a:cubicBezTo>
                <a:cubicBezTo>
                  <a:pt x="1512921" y="4384597"/>
                  <a:pt x="1566252" y="4418812"/>
                  <a:pt x="1618839" y="4440702"/>
                </a:cubicBezTo>
                <a:cubicBezTo>
                  <a:pt x="1677375" y="4466735"/>
                  <a:pt x="1738568" y="4486605"/>
                  <a:pt x="1797423" y="4512320"/>
                </a:cubicBezTo>
                <a:cubicBezTo>
                  <a:pt x="1971864" y="4591058"/>
                  <a:pt x="2154591" y="4665758"/>
                  <a:pt x="2349217" y="4663420"/>
                </a:cubicBezTo>
                <a:cubicBezTo>
                  <a:pt x="2358034" y="4664164"/>
                  <a:pt x="2366746" y="4664376"/>
                  <a:pt x="2375457" y="4664376"/>
                </a:cubicBezTo>
                <a:cubicBezTo>
                  <a:pt x="2430275" y="4664376"/>
                  <a:pt x="2484137" y="4652263"/>
                  <a:pt x="2538849" y="4648119"/>
                </a:cubicBezTo>
                <a:cubicBezTo>
                  <a:pt x="2577307" y="4645568"/>
                  <a:pt x="2616721" y="4642700"/>
                  <a:pt x="2656560" y="4640149"/>
                </a:cubicBezTo>
                <a:cubicBezTo>
                  <a:pt x="2795092" y="4631649"/>
                  <a:pt x="2940530" y="4626548"/>
                  <a:pt x="3078851" y="4597752"/>
                </a:cubicBezTo>
                <a:cubicBezTo>
                  <a:pt x="3164265" y="4577457"/>
                  <a:pt x="3252654" y="4577457"/>
                  <a:pt x="3338175" y="4559818"/>
                </a:cubicBezTo>
                <a:cubicBezTo>
                  <a:pt x="3425182" y="4536228"/>
                  <a:pt x="3513784" y="4517952"/>
                  <a:pt x="3599517" y="4490112"/>
                </a:cubicBezTo>
                <a:cubicBezTo>
                  <a:pt x="3720414" y="4443252"/>
                  <a:pt x="3844180" y="4396604"/>
                  <a:pt x="3951267" y="4322223"/>
                </a:cubicBezTo>
                <a:cubicBezTo>
                  <a:pt x="4056547" y="4238810"/>
                  <a:pt x="4154816" y="4147109"/>
                  <a:pt x="4235875" y="4040319"/>
                </a:cubicBezTo>
                <a:cubicBezTo>
                  <a:pt x="4318421" y="4075278"/>
                  <a:pt x="4401073" y="4110343"/>
                  <a:pt x="4481069" y="4151253"/>
                </a:cubicBezTo>
                <a:cubicBezTo>
                  <a:pt x="4658272" y="4245079"/>
                  <a:pt x="4830482" y="4347938"/>
                  <a:pt x="5008960" y="4439427"/>
                </a:cubicBezTo>
                <a:cubicBezTo>
                  <a:pt x="5014165" y="4442295"/>
                  <a:pt x="5019265" y="4443464"/>
                  <a:pt x="5024046" y="4443464"/>
                </a:cubicBezTo>
                <a:cubicBezTo>
                  <a:pt x="5051029" y="4443464"/>
                  <a:pt x="5066965" y="4403299"/>
                  <a:pt x="5038281" y="4386616"/>
                </a:cubicBezTo>
                <a:cubicBezTo>
                  <a:pt x="4949255" y="4339331"/>
                  <a:pt x="4857041" y="4298527"/>
                  <a:pt x="4770033" y="4247736"/>
                </a:cubicBezTo>
                <a:cubicBezTo>
                  <a:pt x="4607916" y="4151996"/>
                  <a:pt x="4437725" y="4073046"/>
                  <a:pt x="4264346" y="4001215"/>
                </a:cubicBezTo>
                <a:cubicBezTo>
                  <a:pt x="4271145" y="3991440"/>
                  <a:pt x="4277838" y="3981451"/>
                  <a:pt x="4284425" y="3971463"/>
                </a:cubicBezTo>
                <a:cubicBezTo>
                  <a:pt x="4357410" y="3871261"/>
                  <a:pt x="4434644" y="3772972"/>
                  <a:pt x="4490418" y="3661825"/>
                </a:cubicBezTo>
                <a:cubicBezTo>
                  <a:pt x="4738481" y="3691259"/>
                  <a:pt x="4988031" y="3711554"/>
                  <a:pt x="5230676" y="3771909"/>
                </a:cubicBezTo>
                <a:cubicBezTo>
                  <a:pt x="5232907" y="3772547"/>
                  <a:pt x="5235244" y="3772865"/>
                  <a:pt x="5237475" y="3772865"/>
                </a:cubicBezTo>
                <a:cubicBezTo>
                  <a:pt x="5250436" y="3772865"/>
                  <a:pt x="5262972" y="3763302"/>
                  <a:pt x="5266053" y="3750232"/>
                </a:cubicBezTo>
                <a:cubicBezTo>
                  <a:pt x="5270621" y="3732487"/>
                  <a:pt x="5256810" y="3715804"/>
                  <a:pt x="5239387" y="3713254"/>
                </a:cubicBezTo>
                <a:cubicBezTo>
                  <a:pt x="5163109" y="3697422"/>
                  <a:pt x="5086300" y="3684458"/>
                  <a:pt x="5009278" y="3674364"/>
                </a:cubicBezTo>
                <a:cubicBezTo>
                  <a:pt x="4843018" y="3650561"/>
                  <a:pt x="4676226" y="3633454"/>
                  <a:pt x="4509010" y="3619534"/>
                </a:cubicBezTo>
                <a:cubicBezTo>
                  <a:pt x="4536631" y="3548659"/>
                  <a:pt x="4552992" y="3473535"/>
                  <a:pt x="4567865" y="3399154"/>
                </a:cubicBezTo>
                <a:cubicBezTo>
                  <a:pt x="4577214" y="3361644"/>
                  <a:pt x="4585288" y="3323072"/>
                  <a:pt x="4592512" y="3284075"/>
                </a:cubicBezTo>
                <a:cubicBezTo>
                  <a:pt x="4821664" y="3260061"/>
                  <a:pt x="5051561" y="3229777"/>
                  <a:pt x="5282944" y="3227546"/>
                </a:cubicBezTo>
                <a:cubicBezTo>
                  <a:pt x="5322677" y="3225739"/>
                  <a:pt x="5320552" y="3166128"/>
                  <a:pt x="5281138" y="316665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246" name="Google Shape;246;p8"/>
          <p:cNvGrpSpPr/>
          <p:nvPr/>
        </p:nvGrpSpPr>
        <p:grpSpPr>
          <a:xfrm>
            <a:off x="3375961" y="422340"/>
            <a:ext cx="2655870" cy="2332188"/>
            <a:chOff x="6751921" y="844681"/>
            <a:chExt cx="5311739" cy="4664375"/>
          </a:xfrm>
        </p:grpSpPr>
        <p:grpSp>
          <p:nvGrpSpPr>
            <p:cNvPr id="247" name="Google Shape;247;p8"/>
            <p:cNvGrpSpPr/>
            <p:nvPr/>
          </p:nvGrpSpPr>
          <p:grpSpPr>
            <a:xfrm>
              <a:off x="6751921" y="844681"/>
              <a:ext cx="5311739" cy="4664375"/>
              <a:chOff x="6751921" y="844681"/>
              <a:chExt cx="5311739" cy="4664375"/>
            </a:xfrm>
          </p:grpSpPr>
          <p:sp>
            <p:nvSpPr>
              <p:cNvPr id="248" name="Google Shape;248;p8"/>
              <p:cNvSpPr/>
              <p:nvPr/>
            </p:nvSpPr>
            <p:spPr>
              <a:xfrm>
                <a:off x="8661318" y="3842730"/>
                <a:ext cx="1137363" cy="752398"/>
              </a:xfrm>
              <a:custGeom>
                <a:avLst/>
                <a:gdLst/>
                <a:ahLst/>
                <a:cxnLst/>
                <a:rect l="l" t="t" r="r" b="b"/>
                <a:pathLst>
                  <a:path w="1137363" h="752398" extrusionOk="0">
                    <a:moveTo>
                      <a:pt x="1081490" y="589289"/>
                    </a:moveTo>
                    <a:cubicBezTo>
                      <a:pt x="978122" y="703411"/>
                      <a:pt x="783071" y="724450"/>
                      <a:pt x="669504" y="612772"/>
                    </a:cubicBezTo>
                    <a:cubicBezTo>
                      <a:pt x="623822" y="578663"/>
                      <a:pt x="605656" y="525109"/>
                      <a:pt x="592164" y="471767"/>
                    </a:cubicBezTo>
                    <a:cubicBezTo>
                      <a:pt x="589189" y="455616"/>
                      <a:pt x="584090" y="441483"/>
                      <a:pt x="577503" y="430432"/>
                    </a:cubicBezTo>
                    <a:cubicBezTo>
                      <a:pt x="612986" y="411093"/>
                      <a:pt x="633383" y="357220"/>
                      <a:pt x="648575" y="321092"/>
                    </a:cubicBezTo>
                    <a:cubicBezTo>
                      <a:pt x="665148" y="307172"/>
                      <a:pt x="689264" y="307491"/>
                      <a:pt x="712105" y="307810"/>
                    </a:cubicBezTo>
                    <a:cubicBezTo>
                      <a:pt x="720285" y="307916"/>
                      <a:pt x="728359" y="308022"/>
                      <a:pt x="735902" y="307597"/>
                    </a:cubicBezTo>
                    <a:cubicBezTo>
                      <a:pt x="792526" y="310254"/>
                      <a:pt x="858712" y="306535"/>
                      <a:pt x="898869" y="261056"/>
                    </a:cubicBezTo>
                    <a:cubicBezTo>
                      <a:pt x="939133" y="214409"/>
                      <a:pt x="939133" y="134714"/>
                      <a:pt x="890051" y="94442"/>
                    </a:cubicBezTo>
                    <a:cubicBezTo>
                      <a:pt x="787214" y="33556"/>
                      <a:pt x="658774" y="41101"/>
                      <a:pt x="542976" y="31856"/>
                    </a:cubicBezTo>
                    <a:cubicBezTo>
                      <a:pt x="464892" y="28349"/>
                      <a:pt x="380965" y="-3953"/>
                      <a:pt x="298950" y="403"/>
                    </a:cubicBezTo>
                    <a:cubicBezTo>
                      <a:pt x="272922" y="2954"/>
                      <a:pt x="246682" y="33662"/>
                      <a:pt x="259324" y="59377"/>
                    </a:cubicBezTo>
                    <a:cubicBezTo>
                      <a:pt x="228728" y="91679"/>
                      <a:pt x="208968" y="137477"/>
                      <a:pt x="205356" y="181787"/>
                    </a:cubicBezTo>
                    <a:cubicBezTo>
                      <a:pt x="207799" y="224716"/>
                      <a:pt x="244557" y="259993"/>
                      <a:pt x="283546" y="273382"/>
                    </a:cubicBezTo>
                    <a:cubicBezTo>
                      <a:pt x="330077" y="289427"/>
                      <a:pt x="381602" y="278801"/>
                      <a:pt x="427072" y="298034"/>
                    </a:cubicBezTo>
                    <a:cubicBezTo>
                      <a:pt x="454693" y="313123"/>
                      <a:pt x="453418" y="351482"/>
                      <a:pt x="468610" y="376347"/>
                    </a:cubicBezTo>
                    <a:cubicBezTo>
                      <a:pt x="477959" y="395261"/>
                      <a:pt x="491664" y="412475"/>
                      <a:pt x="509193" y="424269"/>
                    </a:cubicBezTo>
                    <a:cubicBezTo>
                      <a:pt x="504837" y="429264"/>
                      <a:pt x="500587" y="435214"/>
                      <a:pt x="496338" y="442440"/>
                    </a:cubicBezTo>
                    <a:cubicBezTo>
                      <a:pt x="447682" y="518733"/>
                      <a:pt x="377778" y="595346"/>
                      <a:pt x="280571" y="596408"/>
                    </a:cubicBezTo>
                    <a:cubicBezTo>
                      <a:pt x="223841" y="598003"/>
                      <a:pt x="167642" y="590458"/>
                      <a:pt x="115267" y="567931"/>
                    </a:cubicBezTo>
                    <a:cubicBezTo>
                      <a:pt x="88389" y="556455"/>
                      <a:pt x="64273" y="539879"/>
                      <a:pt x="42070" y="521071"/>
                    </a:cubicBezTo>
                    <a:cubicBezTo>
                      <a:pt x="32190" y="513739"/>
                      <a:pt x="4462" y="481862"/>
                      <a:pt x="0" y="508320"/>
                    </a:cubicBezTo>
                    <a:cubicBezTo>
                      <a:pt x="35377" y="610753"/>
                      <a:pt x="168491" y="648582"/>
                      <a:pt x="266973" y="653682"/>
                    </a:cubicBezTo>
                    <a:cubicBezTo>
                      <a:pt x="377140" y="662714"/>
                      <a:pt x="473603" y="592265"/>
                      <a:pt x="532459" y="504176"/>
                    </a:cubicBezTo>
                    <a:cubicBezTo>
                      <a:pt x="549244" y="586101"/>
                      <a:pt x="600450" y="653363"/>
                      <a:pt x="670991" y="697142"/>
                    </a:cubicBezTo>
                    <a:cubicBezTo>
                      <a:pt x="721879" y="734545"/>
                      <a:pt x="783815" y="752609"/>
                      <a:pt x="846600" y="752397"/>
                    </a:cubicBezTo>
                    <a:cubicBezTo>
                      <a:pt x="848194" y="752397"/>
                      <a:pt x="849788" y="752397"/>
                      <a:pt x="851381" y="752397"/>
                    </a:cubicBezTo>
                    <a:cubicBezTo>
                      <a:pt x="912574" y="752397"/>
                      <a:pt x="974085" y="739114"/>
                      <a:pt x="1028584" y="710955"/>
                    </a:cubicBezTo>
                    <a:cubicBezTo>
                      <a:pt x="1060561" y="693317"/>
                      <a:pt x="1169454" y="632324"/>
                      <a:pt x="1128128" y="589077"/>
                    </a:cubicBezTo>
                    <a:cubicBezTo>
                      <a:pt x="1115698" y="576644"/>
                      <a:pt x="1094026" y="576326"/>
                      <a:pt x="1081490" y="589289"/>
                    </a:cubicBezTo>
                    <a:close/>
                    <a:moveTo>
                      <a:pt x="457774" y="240336"/>
                    </a:moveTo>
                    <a:cubicBezTo>
                      <a:pt x="403700" y="209839"/>
                      <a:pt x="338470" y="233641"/>
                      <a:pt x="283758" y="204739"/>
                    </a:cubicBezTo>
                    <a:cubicBezTo>
                      <a:pt x="269204" y="194644"/>
                      <a:pt x="257305" y="179237"/>
                      <a:pt x="263786" y="160854"/>
                    </a:cubicBezTo>
                    <a:cubicBezTo>
                      <a:pt x="271647" y="125257"/>
                      <a:pt x="285033" y="88279"/>
                      <a:pt x="314567" y="65859"/>
                    </a:cubicBezTo>
                    <a:cubicBezTo>
                      <a:pt x="387445" y="68728"/>
                      <a:pt x="458305" y="92530"/>
                      <a:pt x="531290" y="97311"/>
                    </a:cubicBezTo>
                    <a:cubicBezTo>
                      <a:pt x="612242" y="101562"/>
                      <a:pt x="693301" y="104537"/>
                      <a:pt x="772978" y="120263"/>
                    </a:cubicBezTo>
                    <a:cubicBezTo>
                      <a:pt x="800175" y="127808"/>
                      <a:pt x="832258" y="131208"/>
                      <a:pt x="853400" y="151291"/>
                    </a:cubicBezTo>
                    <a:cubicBezTo>
                      <a:pt x="867317" y="173711"/>
                      <a:pt x="863386" y="204739"/>
                      <a:pt x="843945" y="222590"/>
                    </a:cubicBezTo>
                    <a:cubicBezTo>
                      <a:pt x="814623" y="243311"/>
                      <a:pt x="778609" y="242461"/>
                      <a:pt x="743763" y="241504"/>
                    </a:cubicBezTo>
                    <a:cubicBezTo>
                      <a:pt x="734096" y="241292"/>
                      <a:pt x="724535" y="240973"/>
                      <a:pt x="715292" y="241292"/>
                    </a:cubicBezTo>
                    <a:cubicBezTo>
                      <a:pt x="667273" y="241823"/>
                      <a:pt x="607143" y="246605"/>
                      <a:pt x="586002" y="297397"/>
                    </a:cubicBezTo>
                    <a:cubicBezTo>
                      <a:pt x="573360" y="321517"/>
                      <a:pt x="569004" y="352013"/>
                      <a:pt x="547757" y="370609"/>
                    </a:cubicBezTo>
                    <a:cubicBezTo>
                      <a:pt x="505899" y="336500"/>
                      <a:pt x="515992" y="262862"/>
                      <a:pt x="457774" y="24033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49" name="Google Shape;249;p8"/>
              <p:cNvSpPr/>
              <p:nvPr/>
            </p:nvSpPr>
            <p:spPr>
              <a:xfrm>
                <a:off x="10451855" y="1355400"/>
                <a:ext cx="874198" cy="1134315"/>
              </a:xfrm>
              <a:custGeom>
                <a:avLst/>
                <a:gdLst/>
                <a:ahLst/>
                <a:cxnLst/>
                <a:rect l="l" t="t" r="r" b="b"/>
                <a:pathLst>
                  <a:path w="874198" h="1134315" extrusionOk="0">
                    <a:moveTo>
                      <a:pt x="136491" y="922436"/>
                    </a:moveTo>
                    <a:cubicBezTo>
                      <a:pt x="207351" y="975778"/>
                      <a:pt x="288303" y="1013181"/>
                      <a:pt x="369149" y="1048353"/>
                    </a:cubicBezTo>
                    <a:cubicBezTo>
                      <a:pt x="441284" y="1078743"/>
                      <a:pt x="510550" y="1120609"/>
                      <a:pt x="588847" y="1132616"/>
                    </a:cubicBezTo>
                    <a:cubicBezTo>
                      <a:pt x="597665" y="1133785"/>
                      <a:pt x="606057" y="1134316"/>
                      <a:pt x="614238" y="1134316"/>
                    </a:cubicBezTo>
                    <a:cubicBezTo>
                      <a:pt x="740022" y="1134316"/>
                      <a:pt x="789210" y="1001811"/>
                      <a:pt x="805357" y="890665"/>
                    </a:cubicBezTo>
                    <a:cubicBezTo>
                      <a:pt x="823949" y="779518"/>
                      <a:pt x="833085" y="667096"/>
                      <a:pt x="843072" y="554993"/>
                    </a:cubicBezTo>
                    <a:cubicBezTo>
                      <a:pt x="837547" y="456598"/>
                      <a:pt x="955364" y="-56419"/>
                      <a:pt x="765625" y="5105"/>
                    </a:cubicBezTo>
                    <a:cubicBezTo>
                      <a:pt x="734073" y="18387"/>
                      <a:pt x="710488" y="44314"/>
                      <a:pt x="684035" y="65353"/>
                    </a:cubicBezTo>
                    <a:cubicBezTo>
                      <a:pt x="649083" y="95743"/>
                      <a:pt x="611050" y="122414"/>
                      <a:pt x="577904" y="154717"/>
                    </a:cubicBezTo>
                    <a:cubicBezTo>
                      <a:pt x="519899" y="215922"/>
                      <a:pt x="471986" y="286159"/>
                      <a:pt x="413238" y="346833"/>
                    </a:cubicBezTo>
                    <a:cubicBezTo>
                      <a:pt x="369893" y="392524"/>
                      <a:pt x="319749" y="430990"/>
                      <a:pt x="275661" y="475831"/>
                    </a:cubicBezTo>
                    <a:cubicBezTo>
                      <a:pt x="203420" y="554037"/>
                      <a:pt x="134472" y="634688"/>
                      <a:pt x="55326" y="706306"/>
                    </a:cubicBezTo>
                    <a:cubicBezTo>
                      <a:pt x="42046" y="700993"/>
                      <a:pt x="26536" y="705775"/>
                      <a:pt x="17718" y="716825"/>
                    </a:cubicBezTo>
                    <a:cubicBezTo>
                      <a:pt x="-47936" y="791950"/>
                      <a:pt x="86347" y="877170"/>
                      <a:pt x="136491" y="922436"/>
                    </a:cubicBezTo>
                    <a:close/>
                    <a:moveTo>
                      <a:pt x="72218" y="753378"/>
                    </a:moveTo>
                    <a:cubicBezTo>
                      <a:pt x="74130" y="750191"/>
                      <a:pt x="75298" y="746897"/>
                      <a:pt x="75936" y="743390"/>
                    </a:cubicBezTo>
                    <a:cubicBezTo>
                      <a:pt x="203208" y="649776"/>
                      <a:pt x="297971" y="521309"/>
                      <a:pt x="421524" y="423445"/>
                    </a:cubicBezTo>
                    <a:cubicBezTo>
                      <a:pt x="500564" y="354164"/>
                      <a:pt x="558463" y="265332"/>
                      <a:pt x="632829" y="191589"/>
                    </a:cubicBezTo>
                    <a:cubicBezTo>
                      <a:pt x="686266" y="150679"/>
                      <a:pt x="734604" y="101269"/>
                      <a:pt x="791547" y="65778"/>
                    </a:cubicBezTo>
                    <a:cubicBezTo>
                      <a:pt x="815556" y="114445"/>
                      <a:pt x="807376" y="173100"/>
                      <a:pt x="807057" y="225910"/>
                    </a:cubicBezTo>
                    <a:cubicBezTo>
                      <a:pt x="800258" y="319843"/>
                      <a:pt x="787403" y="413244"/>
                      <a:pt x="780710" y="507283"/>
                    </a:cubicBezTo>
                    <a:cubicBezTo>
                      <a:pt x="773486" y="597603"/>
                      <a:pt x="765412" y="687923"/>
                      <a:pt x="755107" y="777924"/>
                    </a:cubicBezTo>
                    <a:cubicBezTo>
                      <a:pt x="738003" y="869413"/>
                      <a:pt x="736835" y="1063441"/>
                      <a:pt x="613069" y="1067586"/>
                    </a:cubicBezTo>
                    <a:cubicBezTo>
                      <a:pt x="542953" y="1063866"/>
                      <a:pt x="480379" y="1024019"/>
                      <a:pt x="416956" y="997136"/>
                    </a:cubicBezTo>
                    <a:cubicBezTo>
                      <a:pt x="287772" y="941775"/>
                      <a:pt x="153595" y="878764"/>
                      <a:pt x="66268" y="762836"/>
                    </a:cubicBezTo>
                    <a:cubicBezTo>
                      <a:pt x="68287" y="759754"/>
                      <a:pt x="70199" y="756566"/>
                      <a:pt x="72218" y="75337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0" name="Google Shape;250;p8"/>
              <p:cNvSpPr/>
              <p:nvPr/>
            </p:nvSpPr>
            <p:spPr>
              <a:xfrm>
                <a:off x="7384818" y="1116143"/>
                <a:ext cx="706981" cy="1296853"/>
              </a:xfrm>
              <a:custGeom>
                <a:avLst/>
                <a:gdLst/>
                <a:ahLst/>
                <a:cxnLst/>
                <a:rect l="l" t="t" r="r" b="b"/>
                <a:pathLst>
                  <a:path w="706981" h="1296853" extrusionOk="0">
                    <a:moveTo>
                      <a:pt x="564076" y="1108139"/>
                    </a:moveTo>
                    <a:cubicBezTo>
                      <a:pt x="602002" y="1084974"/>
                      <a:pt x="640460" y="1060853"/>
                      <a:pt x="670738" y="1027807"/>
                    </a:cubicBezTo>
                    <a:cubicBezTo>
                      <a:pt x="749140" y="924630"/>
                      <a:pt x="680936" y="782881"/>
                      <a:pt x="647153" y="674072"/>
                    </a:cubicBezTo>
                    <a:cubicBezTo>
                      <a:pt x="603808" y="545924"/>
                      <a:pt x="545272" y="424789"/>
                      <a:pt x="467082" y="314280"/>
                    </a:cubicBezTo>
                    <a:cubicBezTo>
                      <a:pt x="408651" y="222684"/>
                      <a:pt x="359783" y="120145"/>
                      <a:pt x="272668" y="51289"/>
                    </a:cubicBezTo>
                    <a:cubicBezTo>
                      <a:pt x="199046" y="-11191"/>
                      <a:pt x="71350" y="-35524"/>
                      <a:pt x="53608" y="89649"/>
                    </a:cubicBezTo>
                    <a:cubicBezTo>
                      <a:pt x="50102" y="112388"/>
                      <a:pt x="51802" y="135127"/>
                      <a:pt x="51484" y="157973"/>
                    </a:cubicBezTo>
                    <a:cubicBezTo>
                      <a:pt x="51484" y="162011"/>
                      <a:pt x="52440" y="165836"/>
                      <a:pt x="53927" y="169343"/>
                    </a:cubicBezTo>
                    <a:cubicBezTo>
                      <a:pt x="53502" y="177418"/>
                      <a:pt x="53183" y="185600"/>
                      <a:pt x="52652" y="193570"/>
                    </a:cubicBezTo>
                    <a:cubicBezTo>
                      <a:pt x="50315" y="251799"/>
                      <a:pt x="48296" y="310242"/>
                      <a:pt x="50527" y="368471"/>
                    </a:cubicBezTo>
                    <a:cubicBezTo>
                      <a:pt x="26624" y="554106"/>
                      <a:pt x="6864" y="740377"/>
                      <a:pt x="1446" y="927499"/>
                    </a:cubicBezTo>
                    <a:cubicBezTo>
                      <a:pt x="-1210" y="1016862"/>
                      <a:pt x="-1741" y="1107076"/>
                      <a:pt x="13663" y="1195271"/>
                    </a:cubicBezTo>
                    <a:cubicBezTo>
                      <a:pt x="21631" y="1253288"/>
                      <a:pt x="75387" y="1291329"/>
                      <a:pt x="131267" y="1295791"/>
                    </a:cubicBezTo>
                    <a:cubicBezTo>
                      <a:pt x="138066" y="1296535"/>
                      <a:pt x="144759" y="1296854"/>
                      <a:pt x="151452" y="1296854"/>
                    </a:cubicBezTo>
                    <a:cubicBezTo>
                      <a:pt x="230492" y="1296854"/>
                      <a:pt x="300609" y="1250206"/>
                      <a:pt x="369344" y="1215460"/>
                    </a:cubicBezTo>
                    <a:cubicBezTo>
                      <a:pt x="436485" y="1183688"/>
                      <a:pt x="498953" y="1143629"/>
                      <a:pt x="564076" y="1108139"/>
                    </a:cubicBezTo>
                    <a:close/>
                    <a:moveTo>
                      <a:pt x="160695" y="1231186"/>
                    </a:moveTo>
                    <a:cubicBezTo>
                      <a:pt x="64126" y="1238837"/>
                      <a:pt x="73368" y="1162012"/>
                      <a:pt x="65932" y="1091775"/>
                    </a:cubicBezTo>
                    <a:cubicBezTo>
                      <a:pt x="57539" y="951194"/>
                      <a:pt x="66038" y="809126"/>
                      <a:pt x="72943" y="668440"/>
                    </a:cubicBezTo>
                    <a:cubicBezTo>
                      <a:pt x="85373" y="525203"/>
                      <a:pt x="99184" y="382073"/>
                      <a:pt x="111401" y="238836"/>
                    </a:cubicBezTo>
                    <a:cubicBezTo>
                      <a:pt x="113845" y="205364"/>
                      <a:pt x="118944" y="171893"/>
                      <a:pt x="118413" y="138315"/>
                    </a:cubicBezTo>
                    <a:cubicBezTo>
                      <a:pt x="114482" y="113132"/>
                      <a:pt x="115863" y="87842"/>
                      <a:pt x="133073" y="67122"/>
                    </a:cubicBezTo>
                    <a:cubicBezTo>
                      <a:pt x="133498" y="67122"/>
                      <a:pt x="133817" y="67122"/>
                      <a:pt x="134136" y="67122"/>
                    </a:cubicBezTo>
                    <a:cubicBezTo>
                      <a:pt x="279468" y="67122"/>
                      <a:pt x="359889" y="284633"/>
                      <a:pt x="435423" y="387704"/>
                    </a:cubicBezTo>
                    <a:cubicBezTo>
                      <a:pt x="508939" y="491200"/>
                      <a:pt x="554833" y="610423"/>
                      <a:pt x="597009" y="730814"/>
                    </a:cubicBezTo>
                    <a:cubicBezTo>
                      <a:pt x="619000" y="806470"/>
                      <a:pt x="658839" y="893708"/>
                      <a:pt x="629518" y="972234"/>
                    </a:cubicBezTo>
                    <a:cubicBezTo>
                      <a:pt x="602321" y="1011124"/>
                      <a:pt x="557277" y="1034501"/>
                      <a:pt x="517438" y="1058728"/>
                    </a:cubicBezTo>
                    <a:cubicBezTo>
                      <a:pt x="449446" y="1096663"/>
                      <a:pt x="385173" y="1135978"/>
                      <a:pt x="314419" y="1169875"/>
                    </a:cubicBezTo>
                    <a:cubicBezTo>
                      <a:pt x="265657" y="1195164"/>
                      <a:pt x="216788" y="1225873"/>
                      <a:pt x="160695" y="123118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1" name="Google Shape;251;p8"/>
              <p:cNvSpPr/>
              <p:nvPr/>
            </p:nvSpPr>
            <p:spPr>
              <a:xfrm>
                <a:off x="9720087" y="3211132"/>
                <a:ext cx="1112044" cy="739747"/>
              </a:xfrm>
              <a:custGeom>
                <a:avLst/>
                <a:gdLst/>
                <a:ahLst/>
                <a:cxnLst/>
                <a:rect l="l" t="t" r="r" b="b"/>
                <a:pathLst>
                  <a:path w="1112044" h="739747" extrusionOk="0">
                    <a:moveTo>
                      <a:pt x="981188" y="102195"/>
                    </a:moveTo>
                    <a:cubicBezTo>
                      <a:pt x="934444" y="60223"/>
                      <a:pt x="873677" y="40140"/>
                      <a:pt x="814078" y="24095"/>
                    </a:cubicBezTo>
                    <a:cubicBezTo>
                      <a:pt x="687868" y="-12564"/>
                      <a:pt x="553798" y="-2257"/>
                      <a:pt x="426101" y="21014"/>
                    </a:cubicBezTo>
                    <a:cubicBezTo>
                      <a:pt x="261965" y="59904"/>
                      <a:pt x="129700" y="178914"/>
                      <a:pt x="37487" y="316413"/>
                    </a:cubicBezTo>
                    <a:cubicBezTo>
                      <a:pt x="-3308" y="331183"/>
                      <a:pt x="-3839" y="381868"/>
                      <a:pt x="3810" y="417784"/>
                    </a:cubicBezTo>
                    <a:cubicBezTo>
                      <a:pt x="31007" y="598211"/>
                      <a:pt x="253360" y="729122"/>
                      <a:pt x="423339" y="739004"/>
                    </a:cubicBezTo>
                    <a:cubicBezTo>
                      <a:pt x="436831" y="739535"/>
                      <a:pt x="450429" y="739748"/>
                      <a:pt x="463921" y="739748"/>
                    </a:cubicBezTo>
                    <a:cubicBezTo>
                      <a:pt x="529257" y="739748"/>
                      <a:pt x="594593" y="734329"/>
                      <a:pt x="659503" y="726465"/>
                    </a:cubicBezTo>
                    <a:cubicBezTo>
                      <a:pt x="759791" y="714565"/>
                      <a:pt x="863478" y="696607"/>
                      <a:pt x="950273" y="641777"/>
                    </a:cubicBezTo>
                    <a:cubicBezTo>
                      <a:pt x="1145961" y="505660"/>
                      <a:pt x="1173476" y="255952"/>
                      <a:pt x="981188" y="102195"/>
                    </a:cubicBezTo>
                    <a:close/>
                    <a:moveTo>
                      <a:pt x="521289" y="69468"/>
                    </a:moveTo>
                    <a:cubicBezTo>
                      <a:pt x="532338" y="68618"/>
                      <a:pt x="543599" y="68193"/>
                      <a:pt x="554860" y="68086"/>
                    </a:cubicBezTo>
                    <a:cubicBezTo>
                      <a:pt x="578020" y="66280"/>
                      <a:pt x="601923" y="65217"/>
                      <a:pt x="626039" y="65217"/>
                    </a:cubicBezTo>
                    <a:cubicBezTo>
                      <a:pt x="638043" y="82856"/>
                      <a:pt x="668215" y="81262"/>
                      <a:pt x="688506" y="86257"/>
                    </a:cubicBezTo>
                    <a:cubicBezTo>
                      <a:pt x="728239" y="93163"/>
                      <a:pt x="767227" y="108465"/>
                      <a:pt x="797292" y="136411"/>
                    </a:cubicBezTo>
                    <a:cubicBezTo>
                      <a:pt x="888550" y="209198"/>
                      <a:pt x="889400" y="349566"/>
                      <a:pt x="831288" y="443498"/>
                    </a:cubicBezTo>
                    <a:cubicBezTo>
                      <a:pt x="789218" y="506829"/>
                      <a:pt x="715915" y="560383"/>
                      <a:pt x="639318" y="571646"/>
                    </a:cubicBezTo>
                    <a:cubicBezTo>
                      <a:pt x="555285" y="573665"/>
                      <a:pt x="464771" y="551989"/>
                      <a:pt x="407510" y="486639"/>
                    </a:cubicBezTo>
                    <a:cubicBezTo>
                      <a:pt x="326345" y="382612"/>
                      <a:pt x="343661" y="227581"/>
                      <a:pt x="434175" y="134392"/>
                    </a:cubicBezTo>
                    <a:cubicBezTo>
                      <a:pt x="458503" y="106764"/>
                      <a:pt x="488249" y="84025"/>
                      <a:pt x="521289" y="69468"/>
                    </a:cubicBezTo>
                    <a:close/>
                    <a:moveTo>
                      <a:pt x="916277" y="584929"/>
                    </a:moveTo>
                    <a:cubicBezTo>
                      <a:pt x="787093" y="660373"/>
                      <a:pt x="633157" y="665048"/>
                      <a:pt x="486550" y="673123"/>
                    </a:cubicBezTo>
                    <a:cubicBezTo>
                      <a:pt x="321352" y="689594"/>
                      <a:pt x="68614" y="560595"/>
                      <a:pt x="65958" y="376024"/>
                    </a:cubicBezTo>
                    <a:cubicBezTo>
                      <a:pt x="74351" y="364017"/>
                      <a:pt x="81788" y="348503"/>
                      <a:pt x="74458" y="334264"/>
                    </a:cubicBezTo>
                    <a:cubicBezTo>
                      <a:pt x="171983" y="216317"/>
                      <a:pt x="293730" y="117709"/>
                      <a:pt x="440231" y="82219"/>
                    </a:cubicBezTo>
                    <a:cubicBezTo>
                      <a:pt x="413140" y="101239"/>
                      <a:pt x="388918" y="124403"/>
                      <a:pt x="369158" y="148949"/>
                    </a:cubicBezTo>
                    <a:cubicBezTo>
                      <a:pt x="278220" y="254145"/>
                      <a:pt x="273333" y="420547"/>
                      <a:pt x="360872" y="529143"/>
                    </a:cubicBezTo>
                    <a:cubicBezTo>
                      <a:pt x="420471" y="599593"/>
                      <a:pt x="511622" y="630833"/>
                      <a:pt x="601498" y="636570"/>
                    </a:cubicBezTo>
                    <a:cubicBezTo>
                      <a:pt x="608191" y="637102"/>
                      <a:pt x="614777" y="637421"/>
                      <a:pt x="621364" y="637421"/>
                    </a:cubicBezTo>
                    <a:cubicBezTo>
                      <a:pt x="726751" y="637421"/>
                      <a:pt x="826614" y="566865"/>
                      <a:pt x="884619" y="482176"/>
                    </a:cubicBezTo>
                    <a:cubicBezTo>
                      <a:pt x="956010" y="371667"/>
                      <a:pt x="959941" y="206754"/>
                      <a:pt x="864115" y="109208"/>
                    </a:cubicBezTo>
                    <a:cubicBezTo>
                      <a:pt x="911497" y="130354"/>
                      <a:pt x="954310" y="160213"/>
                      <a:pt x="988519" y="201760"/>
                    </a:cubicBezTo>
                    <a:cubicBezTo>
                      <a:pt x="1094755" y="332777"/>
                      <a:pt x="1044612" y="491527"/>
                      <a:pt x="916277" y="58492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2" name="Google Shape;252;p8"/>
              <p:cNvSpPr/>
              <p:nvPr/>
            </p:nvSpPr>
            <p:spPr>
              <a:xfrm>
                <a:off x="10241318" y="3388461"/>
                <a:ext cx="207403" cy="260324"/>
              </a:xfrm>
              <a:custGeom>
                <a:avLst/>
                <a:gdLst/>
                <a:ahLst/>
                <a:cxnLst/>
                <a:rect l="l" t="t" r="r" b="b"/>
                <a:pathLst>
                  <a:path w="207403" h="260324" extrusionOk="0">
                    <a:moveTo>
                      <a:pt x="49884" y="251505"/>
                    </a:moveTo>
                    <a:cubicBezTo>
                      <a:pt x="61570" y="257562"/>
                      <a:pt x="74000" y="260325"/>
                      <a:pt x="86536" y="260325"/>
                    </a:cubicBezTo>
                    <a:cubicBezTo>
                      <a:pt x="121488" y="260325"/>
                      <a:pt x="156865" y="239073"/>
                      <a:pt x="177475" y="211233"/>
                    </a:cubicBezTo>
                    <a:cubicBezTo>
                      <a:pt x="218482" y="153003"/>
                      <a:pt x="223369" y="46745"/>
                      <a:pt x="153784" y="8385"/>
                    </a:cubicBezTo>
                    <a:cubicBezTo>
                      <a:pt x="15676" y="-46444"/>
                      <a:pt x="-53909" y="182968"/>
                      <a:pt x="49884" y="2515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3" name="Google Shape;253;p8"/>
              <p:cNvSpPr/>
              <p:nvPr/>
            </p:nvSpPr>
            <p:spPr>
              <a:xfrm>
                <a:off x="9932454" y="4176506"/>
                <a:ext cx="56287" cy="57552"/>
              </a:xfrm>
              <a:custGeom>
                <a:avLst/>
                <a:gdLst/>
                <a:ahLst/>
                <a:cxnLst/>
                <a:rect l="l" t="t" r="r" b="b"/>
                <a:pathLst>
                  <a:path w="56287" h="57552" extrusionOk="0">
                    <a:moveTo>
                      <a:pt x="31326" y="279"/>
                    </a:moveTo>
                    <a:cubicBezTo>
                      <a:pt x="-1607" y="-4290"/>
                      <a:pt x="-13293" y="48627"/>
                      <a:pt x="19534" y="56809"/>
                    </a:cubicBezTo>
                    <a:cubicBezTo>
                      <a:pt x="22084" y="57340"/>
                      <a:pt x="24527" y="57553"/>
                      <a:pt x="26865" y="57553"/>
                    </a:cubicBezTo>
                    <a:cubicBezTo>
                      <a:pt x="60116" y="57553"/>
                      <a:pt x="69890" y="6124"/>
                      <a:pt x="31326" y="27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4" name="Google Shape;254;p8"/>
              <p:cNvSpPr/>
              <p:nvPr/>
            </p:nvSpPr>
            <p:spPr>
              <a:xfrm>
                <a:off x="10031807" y="4348100"/>
                <a:ext cx="51051" cy="58841"/>
              </a:xfrm>
              <a:custGeom>
                <a:avLst/>
                <a:gdLst/>
                <a:ahLst/>
                <a:cxnLst/>
                <a:rect l="l" t="t" r="r" b="b"/>
                <a:pathLst>
                  <a:path w="51051" h="58841" extrusionOk="0">
                    <a:moveTo>
                      <a:pt x="2089" y="31215"/>
                    </a:moveTo>
                    <a:cubicBezTo>
                      <a:pt x="1027" y="32915"/>
                      <a:pt x="389" y="34934"/>
                      <a:pt x="177" y="37059"/>
                    </a:cubicBezTo>
                    <a:cubicBezTo>
                      <a:pt x="-1523" y="49279"/>
                      <a:pt x="9313" y="58842"/>
                      <a:pt x="20787" y="58842"/>
                    </a:cubicBezTo>
                    <a:cubicBezTo>
                      <a:pt x="21530" y="58842"/>
                      <a:pt x="22380" y="58842"/>
                      <a:pt x="23124" y="58736"/>
                    </a:cubicBezTo>
                    <a:cubicBezTo>
                      <a:pt x="42459" y="56185"/>
                      <a:pt x="56270" y="32065"/>
                      <a:pt x="49152" y="14001"/>
                    </a:cubicBezTo>
                    <a:cubicBezTo>
                      <a:pt x="36722" y="-13308"/>
                      <a:pt x="-5454" y="3056"/>
                      <a:pt x="2089" y="3121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5" name="Google Shape;255;p8"/>
              <p:cNvSpPr/>
              <p:nvPr/>
            </p:nvSpPr>
            <p:spPr>
              <a:xfrm>
                <a:off x="10226938" y="4213846"/>
                <a:ext cx="48748" cy="52516"/>
              </a:xfrm>
              <a:custGeom>
                <a:avLst/>
                <a:gdLst/>
                <a:ahLst/>
                <a:cxnLst/>
                <a:rect l="l" t="t" r="r" b="b"/>
                <a:pathLst>
                  <a:path w="48748" h="52516" extrusionOk="0">
                    <a:moveTo>
                      <a:pt x="26337" y="130"/>
                    </a:moveTo>
                    <a:cubicBezTo>
                      <a:pt x="-7127" y="-2951"/>
                      <a:pt x="-9146" y="49647"/>
                      <a:pt x="22832" y="52410"/>
                    </a:cubicBezTo>
                    <a:cubicBezTo>
                      <a:pt x="23575" y="52516"/>
                      <a:pt x="24319" y="52516"/>
                      <a:pt x="25062" y="52516"/>
                    </a:cubicBezTo>
                    <a:cubicBezTo>
                      <a:pt x="55127" y="52410"/>
                      <a:pt x="57677" y="2362"/>
                      <a:pt x="26337" y="13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6" name="Google Shape;256;p8"/>
              <p:cNvSpPr/>
              <p:nvPr/>
            </p:nvSpPr>
            <p:spPr>
              <a:xfrm>
                <a:off x="8391777" y="3970850"/>
                <a:ext cx="45587" cy="51010"/>
              </a:xfrm>
              <a:custGeom>
                <a:avLst/>
                <a:gdLst/>
                <a:ahLst/>
                <a:cxnLst/>
                <a:rect l="l" t="t" r="r" b="b"/>
                <a:pathLst>
                  <a:path w="45587" h="51010" extrusionOk="0">
                    <a:moveTo>
                      <a:pt x="1506" y="30184"/>
                    </a:moveTo>
                    <a:cubicBezTo>
                      <a:pt x="1399" y="30608"/>
                      <a:pt x="1399" y="30927"/>
                      <a:pt x="1293" y="31246"/>
                    </a:cubicBezTo>
                    <a:cubicBezTo>
                      <a:pt x="549" y="37303"/>
                      <a:pt x="3524" y="43572"/>
                      <a:pt x="8411" y="47185"/>
                    </a:cubicBezTo>
                    <a:cubicBezTo>
                      <a:pt x="12236" y="49841"/>
                      <a:pt x="16166" y="51010"/>
                      <a:pt x="19991" y="51010"/>
                    </a:cubicBezTo>
                    <a:cubicBezTo>
                      <a:pt x="39220" y="51010"/>
                      <a:pt x="55155" y="21470"/>
                      <a:pt x="38795" y="6381"/>
                    </a:cubicBezTo>
                    <a:cubicBezTo>
                      <a:pt x="22541" y="-10195"/>
                      <a:pt x="-6993" y="8294"/>
                      <a:pt x="1506" y="3018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7" name="Google Shape;257;p8"/>
              <p:cNvSpPr/>
              <p:nvPr/>
            </p:nvSpPr>
            <p:spPr>
              <a:xfrm>
                <a:off x="8462329" y="4157081"/>
                <a:ext cx="58264" cy="57533"/>
              </a:xfrm>
              <a:custGeom>
                <a:avLst/>
                <a:gdLst/>
                <a:ahLst/>
                <a:cxnLst/>
                <a:rect l="l" t="t" r="r" b="b"/>
                <a:pathLst>
                  <a:path w="58264" h="57533" extrusionOk="0">
                    <a:moveTo>
                      <a:pt x="47070" y="5785"/>
                    </a:moveTo>
                    <a:cubicBezTo>
                      <a:pt x="15412" y="-16955"/>
                      <a:pt x="-20709" y="33306"/>
                      <a:pt x="14456" y="53601"/>
                    </a:cubicBezTo>
                    <a:cubicBezTo>
                      <a:pt x="19237" y="56364"/>
                      <a:pt x="24017" y="57533"/>
                      <a:pt x="28692" y="57533"/>
                    </a:cubicBezTo>
                    <a:cubicBezTo>
                      <a:pt x="52914" y="57639"/>
                      <a:pt x="70867" y="23849"/>
                      <a:pt x="47070" y="578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8" name="Google Shape;258;p8"/>
              <p:cNvSpPr/>
              <p:nvPr/>
            </p:nvSpPr>
            <p:spPr>
              <a:xfrm>
                <a:off x="8614619" y="3994519"/>
                <a:ext cx="58610" cy="61981"/>
              </a:xfrm>
              <a:custGeom>
                <a:avLst/>
                <a:gdLst/>
                <a:ahLst/>
                <a:cxnLst/>
                <a:rect l="l" t="t" r="r" b="b"/>
                <a:pathLst>
                  <a:path w="58610" h="61981" extrusionOk="0">
                    <a:moveTo>
                      <a:pt x="47123" y="6727"/>
                    </a:moveTo>
                    <a:cubicBezTo>
                      <a:pt x="13021" y="-15375"/>
                      <a:pt x="-15238" y="21497"/>
                      <a:pt x="9197" y="52099"/>
                    </a:cubicBezTo>
                    <a:cubicBezTo>
                      <a:pt x="15465" y="59112"/>
                      <a:pt x="22370" y="61981"/>
                      <a:pt x="28957" y="61981"/>
                    </a:cubicBezTo>
                    <a:cubicBezTo>
                      <a:pt x="52329" y="61981"/>
                      <a:pt x="71876" y="25428"/>
                      <a:pt x="47123" y="672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59" name="Google Shape;259;p8"/>
              <p:cNvSpPr/>
              <p:nvPr/>
            </p:nvSpPr>
            <p:spPr>
              <a:xfrm>
                <a:off x="6751921" y="844681"/>
                <a:ext cx="5311739" cy="4664375"/>
              </a:xfrm>
              <a:custGeom>
                <a:avLst/>
                <a:gdLst/>
                <a:ahLst/>
                <a:cxnLst/>
                <a:rect l="l" t="t" r="r" b="b"/>
                <a:pathLst>
                  <a:path w="5311739" h="4664375" extrusionOk="0">
                    <a:moveTo>
                      <a:pt x="5281138" y="3166659"/>
                    </a:moveTo>
                    <a:cubicBezTo>
                      <a:pt x="5192006" y="3168572"/>
                      <a:pt x="5104148" y="3175585"/>
                      <a:pt x="5015546" y="3184511"/>
                    </a:cubicBezTo>
                    <a:lnTo>
                      <a:pt x="5015546" y="3184511"/>
                    </a:lnTo>
                    <a:cubicBezTo>
                      <a:pt x="4990475" y="3186849"/>
                      <a:pt x="4964765" y="3189186"/>
                      <a:pt x="4938737" y="3191736"/>
                    </a:cubicBezTo>
                    <a:cubicBezTo>
                      <a:pt x="4939162" y="3191736"/>
                      <a:pt x="4939481" y="3191630"/>
                      <a:pt x="4939906" y="3191630"/>
                    </a:cubicBezTo>
                    <a:cubicBezTo>
                      <a:pt x="4827189" y="3202469"/>
                      <a:pt x="4714578" y="3215645"/>
                      <a:pt x="4602073" y="3229352"/>
                    </a:cubicBezTo>
                    <a:cubicBezTo>
                      <a:pt x="4612803" y="3166022"/>
                      <a:pt x="4622258" y="3102267"/>
                      <a:pt x="4632350" y="3040424"/>
                    </a:cubicBezTo>
                    <a:cubicBezTo>
                      <a:pt x="4661034" y="2846289"/>
                      <a:pt x="4675695" y="2649498"/>
                      <a:pt x="4664753" y="2453451"/>
                    </a:cubicBezTo>
                    <a:cubicBezTo>
                      <a:pt x="4654235" y="2348148"/>
                      <a:pt x="4633094" y="2244334"/>
                      <a:pt x="4622045" y="2139244"/>
                    </a:cubicBezTo>
                    <a:cubicBezTo>
                      <a:pt x="4618115" y="2064119"/>
                      <a:pt x="4615034" y="1981768"/>
                      <a:pt x="4610678" y="1905900"/>
                    </a:cubicBezTo>
                    <a:cubicBezTo>
                      <a:pt x="4610784" y="1849689"/>
                      <a:pt x="4607704" y="1792628"/>
                      <a:pt x="4609828" y="1736204"/>
                    </a:cubicBezTo>
                    <a:cubicBezTo>
                      <a:pt x="4642124" y="1721859"/>
                      <a:pt x="4627357" y="1658317"/>
                      <a:pt x="4639043" y="1627289"/>
                    </a:cubicBezTo>
                    <a:cubicBezTo>
                      <a:pt x="4670171" y="1518480"/>
                      <a:pt x="4693012" y="1408396"/>
                      <a:pt x="4707035" y="1295974"/>
                    </a:cubicBezTo>
                    <a:cubicBezTo>
                      <a:pt x="4725202" y="1197048"/>
                      <a:pt x="4749955" y="1099183"/>
                      <a:pt x="4752929" y="998131"/>
                    </a:cubicBezTo>
                    <a:cubicBezTo>
                      <a:pt x="4768121" y="794858"/>
                      <a:pt x="4773008" y="590310"/>
                      <a:pt x="4753885" y="387037"/>
                    </a:cubicBezTo>
                    <a:cubicBezTo>
                      <a:pt x="4748892" y="254426"/>
                      <a:pt x="4687063" y="83137"/>
                      <a:pt x="4522714" y="139667"/>
                    </a:cubicBezTo>
                    <a:cubicBezTo>
                      <a:pt x="4431138" y="179301"/>
                      <a:pt x="4357516" y="251026"/>
                      <a:pt x="4282301" y="314994"/>
                    </a:cubicBezTo>
                    <a:cubicBezTo>
                      <a:pt x="4185731" y="407864"/>
                      <a:pt x="4095642" y="499884"/>
                      <a:pt x="3992168" y="586591"/>
                    </a:cubicBezTo>
                    <a:cubicBezTo>
                      <a:pt x="3917165" y="653640"/>
                      <a:pt x="3850342" y="729190"/>
                      <a:pt x="3780119" y="801128"/>
                    </a:cubicBezTo>
                    <a:cubicBezTo>
                      <a:pt x="3711172" y="873384"/>
                      <a:pt x="3640524" y="944046"/>
                      <a:pt x="3573808" y="1018427"/>
                    </a:cubicBezTo>
                    <a:cubicBezTo>
                      <a:pt x="3521433" y="1080482"/>
                      <a:pt x="3457691" y="1135524"/>
                      <a:pt x="3379182" y="1160707"/>
                    </a:cubicBezTo>
                    <a:cubicBezTo>
                      <a:pt x="3025838" y="992818"/>
                      <a:pt x="2725826" y="899204"/>
                      <a:pt x="2330094" y="963172"/>
                    </a:cubicBezTo>
                    <a:cubicBezTo>
                      <a:pt x="2128457" y="984211"/>
                      <a:pt x="1920764" y="983255"/>
                      <a:pt x="1731875" y="1066243"/>
                    </a:cubicBezTo>
                    <a:cubicBezTo>
                      <a:pt x="1687787" y="1081651"/>
                      <a:pt x="1643061" y="1098440"/>
                      <a:pt x="1603753" y="1123729"/>
                    </a:cubicBezTo>
                    <a:cubicBezTo>
                      <a:pt x="1603435" y="1095889"/>
                      <a:pt x="1570501" y="1062737"/>
                      <a:pt x="1561259" y="1037660"/>
                    </a:cubicBezTo>
                    <a:cubicBezTo>
                      <a:pt x="1529600" y="978686"/>
                      <a:pt x="1499429" y="919075"/>
                      <a:pt x="1467452" y="860314"/>
                    </a:cubicBezTo>
                    <a:cubicBezTo>
                      <a:pt x="1408490" y="748317"/>
                      <a:pt x="1332850" y="646202"/>
                      <a:pt x="1266133" y="538881"/>
                    </a:cubicBezTo>
                    <a:cubicBezTo>
                      <a:pt x="1200372" y="438892"/>
                      <a:pt x="1119208" y="345915"/>
                      <a:pt x="1044629" y="251557"/>
                    </a:cubicBezTo>
                    <a:cubicBezTo>
                      <a:pt x="953372" y="145936"/>
                      <a:pt x="849260" y="-42567"/>
                      <a:pt x="684274" y="8650"/>
                    </a:cubicBezTo>
                    <a:cubicBezTo>
                      <a:pt x="594611" y="49028"/>
                      <a:pt x="565077" y="253045"/>
                      <a:pt x="544679" y="342940"/>
                    </a:cubicBezTo>
                    <a:cubicBezTo>
                      <a:pt x="482637" y="638233"/>
                      <a:pt x="447473" y="940008"/>
                      <a:pt x="454378" y="1241995"/>
                    </a:cubicBezTo>
                    <a:cubicBezTo>
                      <a:pt x="454697" y="1312232"/>
                      <a:pt x="451616" y="1383107"/>
                      <a:pt x="458627" y="1453025"/>
                    </a:cubicBezTo>
                    <a:cubicBezTo>
                      <a:pt x="456078" y="1459825"/>
                      <a:pt x="454697" y="1467264"/>
                      <a:pt x="453422" y="1474064"/>
                    </a:cubicBezTo>
                    <a:cubicBezTo>
                      <a:pt x="446092" y="1515293"/>
                      <a:pt x="441630" y="1557052"/>
                      <a:pt x="435999" y="1598599"/>
                    </a:cubicBezTo>
                    <a:cubicBezTo>
                      <a:pt x="429837" y="1661292"/>
                      <a:pt x="415708" y="1722922"/>
                      <a:pt x="408590" y="1785615"/>
                    </a:cubicBezTo>
                    <a:cubicBezTo>
                      <a:pt x="403703" y="1849795"/>
                      <a:pt x="401366" y="1914082"/>
                      <a:pt x="397116" y="1978262"/>
                    </a:cubicBezTo>
                    <a:cubicBezTo>
                      <a:pt x="364927" y="2286731"/>
                      <a:pt x="279512" y="2595519"/>
                      <a:pt x="320626" y="2907388"/>
                    </a:cubicBezTo>
                    <a:cubicBezTo>
                      <a:pt x="336030" y="3020341"/>
                      <a:pt x="356853" y="3133507"/>
                      <a:pt x="393717" y="3241678"/>
                    </a:cubicBezTo>
                    <a:cubicBezTo>
                      <a:pt x="396479" y="3249010"/>
                      <a:pt x="399454" y="3256342"/>
                      <a:pt x="402322" y="3263567"/>
                    </a:cubicBezTo>
                    <a:cubicBezTo>
                      <a:pt x="318289" y="3286307"/>
                      <a:pt x="234468" y="3309577"/>
                      <a:pt x="150541" y="3332742"/>
                    </a:cubicBezTo>
                    <a:cubicBezTo>
                      <a:pt x="105603" y="3345599"/>
                      <a:pt x="60665" y="3358988"/>
                      <a:pt x="17108" y="3375989"/>
                    </a:cubicBezTo>
                    <a:cubicBezTo>
                      <a:pt x="2553" y="3381727"/>
                      <a:pt x="-3821" y="3399897"/>
                      <a:pt x="2341" y="3413817"/>
                    </a:cubicBezTo>
                    <a:cubicBezTo>
                      <a:pt x="9034" y="3426143"/>
                      <a:pt x="18064" y="3430393"/>
                      <a:pt x="28262" y="3430393"/>
                    </a:cubicBezTo>
                    <a:cubicBezTo>
                      <a:pt x="48979" y="3430393"/>
                      <a:pt x="74369" y="3412330"/>
                      <a:pt x="93811" y="3407761"/>
                    </a:cubicBezTo>
                    <a:cubicBezTo>
                      <a:pt x="202066" y="3372057"/>
                      <a:pt x="311596" y="3340605"/>
                      <a:pt x="421232" y="3309259"/>
                    </a:cubicBezTo>
                    <a:cubicBezTo>
                      <a:pt x="466277" y="3414455"/>
                      <a:pt x="522901" y="3514763"/>
                      <a:pt x="581756" y="3612733"/>
                    </a:cubicBezTo>
                    <a:cubicBezTo>
                      <a:pt x="597054" y="3638767"/>
                      <a:pt x="612565" y="3664800"/>
                      <a:pt x="628500" y="3690515"/>
                    </a:cubicBezTo>
                    <a:cubicBezTo>
                      <a:pt x="498572" y="3754589"/>
                      <a:pt x="368645" y="3818663"/>
                      <a:pt x="238930" y="3883162"/>
                    </a:cubicBezTo>
                    <a:cubicBezTo>
                      <a:pt x="198029" y="3902395"/>
                      <a:pt x="156384" y="3920034"/>
                      <a:pt x="113889" y="3935654"/>
                    </a:cubicBezTo>
                    <a:cubicBezTo>
                      <a:pt x="86055" y="3938735"/>
                      <a:pt x="73201" y="3976351"/>
                      <a:pt x="99229" y="3991440"/>
                    </a:cubicBezTo>
                    <a:cubicBezTo>
                      <a:pt x="103372" y="3993777"/>
                      <a:pt x="108152" y="3994840"/>
                      <a:pt x="112933" y="3994840"/>
                    </a:cubicBezTo>
                    <a:cubicBezTo>
                      <a:pt x="119307" y="3994840"/>
                      <a:pt x="125575" y="3992821"/>
                      <a:pt x="130675" y="3989102"/>
                    </a:cubicBezTo>
                    <a:cubicBezTo>
                      <a:pt x="170726" y="3972844"/>
                      <a:pt x="210140" y="3954568"/>
                      <a:pt x="249129" y="3935973"/>
                    </a:cubicBezTo>
                    <a:cubicBezTo>
                      <a:pt x="364502" y="3878168"/>
                      <a:pt x="479131" y="3818876"/>
                      <a:pt x="594186" y="3760539"/>
                    </a:cubicBezTo>
                    <a:cubicBezTo>
                      <a:pt x="613839" y="3750232"/>
                      <a:pt x="633599" y="3740031"/>
                      <a:pt x="653253" y="3729937"/>
                    </a:cubicBezTo>
                    <a:cubicBezTo>
                      <a:pt x="711896" y="3821638"/>
                      <a:pt x="776594" y="3908983"/>
                      <a:pt x="856697" y="3984001"/>
                    </a:cubicBezTo>
                    <a:cubicBezTo>
                      <a:pt x="879962" y="4006953"/>
                      <a:pt x="901953" y="4031180"/>
                      <a:pt x="924582" y="4054876"/>
                    </a:cubicBezTo>
                    <a:cubicBezTo>
                      <a:pt x="841930" y="4127876"/>
                      <a:pt x="754072" y="4194181"/>
                      <a:pt x="664621" y="4258468"/>
                    </a:cubicBezTo>
                    <a:cubicBezTo>
                      <a:pt x="634131" y="4281314"/>
                      <a:pt x="604597" y="4305434"/>
                      <a:pt x="574107" y="4328174"/>
                    </a:cubicBezTo>
                    <a:cubicBezTo>
                      <a:pt x="558384" y="4336356"/>
                      <a:pt x="552859" y="4357820"/>
                      <a:pt x="564439" y="4371740"/>
                    </a:cubicBezTo>
                    <a:cubicBezTo>
                      <a:pt x="571238" y="4379603"/>
                      <a:pt x="578144" y="4382684"/>
                      <a:pt x="585049" y="4382684"/>
                    </a:cubicBezTo>
                    <a:cubicBezTo>
                      <a:pt x="601516" y="4382684"/>
                      <a:pt x="617770" y="4364939"/>
                      <a:pt x="630944" y="4353463"/>
                    </a:cubicBezTo>
                    <a:cubicBezTo>
                      <a:pt x="661008" y="4327961"/>
                      <a:pt x="691711" y="4303415"/>
                      <a:pt x="722944" y="4279401"/>
                    </a:cubicBezTo>
                    <a:cubicBezTo>
                      <a:pt x="804853" y="4220215"/>
                      <a:pt x="881662" y="4154759"/>
                      <a:pt x="956984" y="4087285"/>
                    </a:cubicBezTo>
                    <a:cubicBezTo>
                      <a:pt x="969520" y="4099292"/>
                      <a:pt x="982481" y="4110981"/>
                      <a:pt x="996185" y="4121819"/>
                    </a:cubicBezTo>
                    <a:cubicBezTo>
                      <a:pt x="1048773" y="4162091"/>
                      <a:pt x="1105928" y="4195669"/>
                      <a:pt x="1165102" y="4225209"/>
                    </a:cubicBezTo>
                    <a:cubicBezTo>
                      <a:pt x="1261140" y="4277382"/>
                      <a:pt x="1364827" y="4312554"/>
                      <a:pt x="1462777" y="4360370"/>
                    </a:cubicBezTo>
                    <a:cubicBezTo>
                      <a:pt x="1512921" y="4384597"/>
                      <a:pt x="1566252" y="4418812"/>
                      <a:pt x="1618839" y="4440702"/>
                    </a:cubicBezTo>
                    <a:cubicBezTo>
                      <a:pt x="1677375" y="4466735"/>
                      <a:pt x="1738568" y="4486605"/>
                      <a:pt x="1797423" y="4512320"/>
                    </a:cubicBezTo>
                    <a:cubicBezTo>
                      <a:pt x="1971864" y="4591058"/>
                      <a:pt x="2154591" y="4665758"/>
                      <a:pt x="2349217" y="4663420"/>
                    </a:cubicBezTo>
                    <a:cubicBezTo>
                      <a:pt x="2358034" y="4664164"/>
                      <a:pt x="2366746" y="4664376"/>
                      <a:pt x="2375457" y="4664376"/>
                    </a:cubicBezTo>
                    <a:cubicBezTo>
                      <a:pt x="2430275" y="4664376"/>
                      <a:pt x="2484137" y="4652263"/>
                      <a:pt x="2538849" y="4648119"/>
                    </a:cubicBezTo>
                    <a:cubicBezTo>
                      <a:pt x="2577307" y="4645568"/>
                      <a:pt x="2616721" y="4642700"/>
                      <a:pt x="2656560" y="4640149"/>
                    </a:cubicBezTo>
                    <a:cubicBezTo>
                      <a:pt x="2795092" y="4631649"/>
                      <a:pt x="2940530" y="4626548"/>
                      <a:pt x="3078851" y="4597752"/>
                    </a:cubicBezTo>
                    <a:cubicBezTo>
                      <a:pt x="3164265" y="4577457"/>
                      <a:pt x="3252654" y="4577457"/>
                      <a:pt x="3338175" y="4559818"/>
                    </a:cubicBezTo>
                    <a:cubicBezTo>
                      <a:pt x="3425182" y="4536228"/>
                      <a:pt x="3513784" y="4517952"/>
                      <a:pt x="3599517" y="4490112"/>
                    </a:cubicBezTo>
                    <a:cubicBezTo>
                      <a:pt x="3720414" y="4443252"/>
                      <a:pt x="3844180" y="4396604"/>
                      <a:pt x="3951267" y="4322223"/>
                    </a:cubicBezTo>
                    <a:cubicBezTo>
                      <a:pt x="4056547" y="4238810"/>
                      <a:pt x="4154816" y="4147109"/>
                      <a:pt x="4235875" y="4040319"/>
                    </a:cubicBezTo>
                    <a:cubicBezTo>
                      <a:pt x="4318421" y="4075278"/>
                      <a:pt x="4401073" y="4110343"/>
                      <a:pt x="4481069" y="4151253"/>
                    </a:cubicBezTo>
                    <a:cubicBezTo>
                      <a:pt x="4658272" y="4245079"/>
                      <a:pt x="4830482" y="4347938"/>
                      <a:pt x="5008960" y="4439427"/>
                    </a:cubicBezTo>
                    <a:cubicBezTo>
                      <a:pt x="5014165" y="4442295"/>
                      <a:pt x="5019265" y="4443464"/>
                      <a:pt x="5024046" y="4443464"/>
                    </a:cubicBezTo>
                    <a:cubicBezTo>
                      <a:pt x="5051029" y="4443464"/>
                      <a:pt x="5066965" y="4403299"/>
                      <a:pt x="5038281" y="4386616"/>
                    </a:cubicBezTo>
                    <a:cubicBezTo>
                      <a:pt x="4949255" y="4339331"/>
                      <a:pt x="4857041" y="4298527"/>
                      <a:pt x="4770033" y="4247736"/>
                    </a:cubicBezTo>
                    <a:cubicBezTo>
                      <a:pt x="4607916" y="4151996"/>
                      <a:pt x="4437725" y="4073046"/>
                      <a:pt x="4264346" y="4001215"/>
                    </a:cubicBezTo>
                    <a:cubicBezTo>
                      <a:pt x="4271145" y="3991440"/>
                      <a:pt x="4277838" y="3981451"/>
                      <a:pt x="4284425" y="3971463"/>
                    </a:cubicBezTo>
                    <a:cubicBezTo>
                      <a:pt x="4357410" y="3871261"/>
                      <a:pt x="4434644" y="3772972"/>
                      <a:pt x="4490418" y="3661825"/>
                    </a:cubicBezTo>
                    <a:cubicBezTo>
                      <a:pt x="4738481" y="3691259"/>
                      <a:pt x="4988031" y="3711554"/>
                      <a:pt x="5230676" y="3771909"/>
                    </a:cubicBezTo>
                    <a:cubicBezTo>
                      <a:pt x="5232907" y="3772547"/>
                      <a:pt x="5235244" y="3772865"/>
                      <a:pt x="5237475" y="3772865"/>
                    </a:cubicBezTo>
                    <a:cubicBezTo>
                      <a:pt x="5250436" y="3772865"/>
                      <a:pt x="5262972" y="3763302"/>
                      <a:pt x="5266053" y="3750232"/>
                    </a:cubicBezTo>
                    <a:cubicBezTo>
                      <a:pt x="5270621" y="3732487"/>
                      <a:pt x="5256810" y="3715804"/>
                      <a:pt x="5239387" y="3713254"/>
                    </a:cubicBezTo>
                    <a:cubicBezTo>
                      <a:pt x="5163109" y="3697422"/>
                      <a:pt x="5086300" y="3684458"/>
                      <a:pt x="5009278" y="3674364"/>
                    </a:cubicBezTo>
                    <a:cubicBezTo>
                      <a:pt x="4843018" y="3650561"/>
                      <a:pt x="4676226" y="3633454"/>
                      <a:pt x="4509010" y="3619534"/>
                    </a:cubicBezTo>
                    <a:cubicBezTo>
                      <a:pt x="4536631" y="3548659"/>
                      <a:pt x="4552992" y="3473535"/>
                      <a:pt x="4567865" y="3399154"/>
                    </a:cubicBezTo>
                    <a:cubicBezTo>
                      <a:pt x="4577214" y="3361644"/>
                      <a:pt x="4585288" y="3323072"/>
                      <a:pt x="4592512" y="3284075"/>
                    </a:cubicBezTo>
                    <a:cubicBezTo>
                      <a:pt x="4821664" y="3260061"/>
                      <a:pt x="5051561" y="3229777"/>
                      <a:pt x="5282944" y="3227546"/>
                    </a:cubicBezTo>
                    <a:cubicBezTo>
                      <a:pt x="5322677" y="3225739"/>
                      <a:pt x="5320552" y="3166128"/>
                      <a:pt x="5281138" y="3166659"/>
                    </a:cubicBezTo>
                    <a:close/>
                    <a:moveTo>
                      <a:pt x="2982069" y="1290236"/>
                    </a:moveTo>
                    <a:cubicBezTo>
                      <a:pt x="2983450" y="1217981"/>
                      <a:pt x="2994180" y="1145087"/>
                      <a:pt x="2988868" y="1072937"/>
                    </a:cubicBezTo>
                    <a:cubicBezTo>
                      <a:pt x="3063340" y="1096102"/>
                      <a:pt x="3138662" y="1125323"/>
                      <a:pt x="3217702" y="1159751"/>
                    </a:cubicBezTo>
                    <a:cubicBezTo>
                      <a:pt x="3209097" y="1177921"/>
                      <a:pt x="3199535" y="1195666"/>
                      <a:pt x="3190187" y="1213518"/>
                    </a:cubicBezTo>
                    <a:cubicBezTo>
                      <a:pt x="3123364" y="1337097"/>
                      <a:pt x="3067377" y="1466838"/>
                      <a:pt x="2980582" y="1578516"/>
                    </a:cubicBezTo>
                    <a:cubicBezTo>
                      <a:pt x="2979626" y="1481715"/>
                      <a:pt x="2977394" y="1387570"/>
                      <a:pt x="2982069" y="1290236"/>
                    </a:cubicBezTo>
                    <a:close/>
                    <a:moveTo>
                      <a:pt x="2706066" y="1014070"/>
                    </a:moveTo>
                    <a:cubicBezTo>
                      <a:pt x="2702135" y="1022571"/>
                      <a:pt x="2699904" y="1032347"/>
                      <a:pt x="2697354" y="1041272"/>
                    </a:cubicBezTo>
                    <a:cubicBezTo>
                      <a:pt x="2685456" y="1083457"/>
                      <a:pt x="2675682" y="1126173"/>
                      <a:pt x="2664315" y="1168570"/>
                    </a:cubicBezTo>
                    <a:cubicBezTo>
                      <a:pt x="2625645" y="1294806"/>
                      <a:pt x="2600360" y="1424335"/>
                      <a:pt x="2569977" y="1552589"/>
                    </a:cubicBezTo>
                    <a:cubicBezTo>
                      <a:pt x="2515902" y="1376306"/>
                      <a:pt x="2501879" y="1190885"/>
                      <a:pt x="2469477" y="1010138"/>
                    </a:cubicBezTo>
                    <a:cubicBezTo>
                      <a:pt x="2552660" y="1005038"/>
                      <a:pt x="2630638" y="1006526"/>
                      <a:pt x="2706066" y="1014070"/>
                    </a:cubicBezTo>
                    <a:close/>
                    <a:moveTo>
                      <a:pt x="2188905" y="1036809"/>
                    </a:moveTo>
                    <a:cubicBezTo>
                      <a:pt x="2170314" y="1212774"/>
                      <a:pt x="2171058" y="1390439"/>
                      <a:pt x="2153316" y="1566509"/>
                    </a:cubicBezTo>
                    <a:cubicBezTo>
                      <a:pt x="2137699" y="1563003"/>
                      <a:pt x="2125588" y="1531763"/>
                      <a:pt x="2113371" y="1500629"/>
                    </a:cubicBezTo>
                    <a:cubicBezTo>
                      <a:pt x="2103279" y="1475127"/>
                      <a:pt x="2093930" y="1451219"/>
                      <a:pt x="2083519" y="1424441"/>
                    </a:cubicBezTo>
                    <a:cubicBezTo>
                      <a:pt x="2041874" y="1301394"/>
                      <a:pt x="1986631" y="1183340"/>
                      <a:pt x="1955078" y="1057211"/>
                    </a:cubicBezTo>
                    <a:cubicBezTo>
                      <a:pt x="2032631" y="1046373"/>
                      <a:pt x="2110821" y="1041910"/>
                      <a:pt x="2188905" y="1036809"/>
                    </a:cubicBezTo>
                    <a:close/>
                    <a:moveTo>
                      <a:pt x="4233325" y="3928534"/>
                    </a:moveTo>
                    <a:cubicBezTo>
                      <a:pt x="4222277" y="3943942"/>
                      <a:pt x="4211228" y="3959456"/>
                      <a:pt x="4200073" y="3974969"/>
                    </a:cubicBezTo>
                    <a:cubicBezTo>
                      <a:pt x="4125176" y="3944792"/>
                      <a:pt x="4049854" y="3915571"/>
                      <a:pt x="3974426" y="3886775"/>
                    </a:cubicBezTo>
                    <a:cubicBezTo>
                      <a:pt x="3962315" y="3882206"/>
                      <a:pt x="3930763" y="3871367"/>
                      <a:pt x="3933844" y="3894319"/>
                    </a:cubicBezTo>
                    <a:cubicBezTo>
                      <a:pt x="3941811" y="3906326"/>
                      <a:pt x="3957535" y="3910577"/>
                      <a:pt x="3969327" y="3918440"/>
                    </a:cubicBezTo>
                    <a:cubicBezTo>
                      <a:pt x="4035300" y="3953293"/>
                      <a:pt x="4103398" y="3983789"/>
                      <a:pt x="4171920" y="4013223"/>
                    </a:cubicBezTo>
                    <a:cubicBezTo>
                      <a:pt x="4154179" y="4037025"/>
                      <a:pt x="4135906" y="4060401"/>
                      <a:pt x="4116465" y="4082822"/>
                    </a:cubicBezTo>
                    <a:cubicBezTo>
                      <a:pt x="4050598" y="4152315"/>
                      <a:pt x="3974214" y="4219471"/>
                      <a:pt x="3897298" y="4279401"/>
                    </a:cubicBezTo>
                    <a:cubicBezTo>
                      <a:pt x="3797436" y="4342412"/>
                      <a:pt x="3685568" y="4386085"/>
                      <a:pt x="3575189" y="4428376"/>
                    </a:cubicBezTo>
                    <a:cubicBezTo>
                      <a:pt x="3487437" y="4455259"/>
                      <a:pt x="3397773" y="4475767"/>
                      <a:pt x="3308747" y="4498400"/>
                    </a:cubicBezTo>
                    <a:cubicBezTo>
                      <a:pt x="3243305" y="4509876"/>
                      <a:pt x="3176270" y="4510939"/>
                      <a:pt x="3111146" y="4524221"/>
                    </a:cubicBezTo>
                    <a:cubicBezTo>
                      <a:pt x="2995561" y="4551423"/>
                      <a:pt x="2879550" y="4557480"/>
                      <a:pt x="2760778" y="4568743"/>
                    </a:cubicBezTo>
                    <a:cubicBezTo>
                      <a:pt x="2675470" y="4572675"/>
                      <a:pt x="2586018" y="4577775"/>
                      <a:pt x="2500285" y="4585001"/>
                    </a:cubicBezTo>
                    <a:cubicBezTo>
                      <a:pt x="2449185" y="4592333"/>
                      <a:pt x="2398298" y="4600940"/>
                      <a:pt x="2346348" y="4597115"/>
                    </a:cubicBezTo>
                    <a:cubicBezTo>
                      <a:pt x="2160540" y="4599558"/>
                      <a:pt x="1984081" y="4523477"/>
                      <a:pt x="1816970" y="4448777"/>
                    </a:cubicBezTo>
                    <a:cubicBezTo>
                      <a:pt x="1743986" y="4417856"/>
                      <a:pt x="1668664" y="4393629"/>
                      <a:pt x="1597804" y="4357714"/>
                    </a:cubicBezTo>
                    <a:cubicBezTo>
                      <a:pt x="1409871" y="4246036"/>
                      <a:pt x="1186880" y="4194713"/>
                      <a:pt x="1016370" y="4052857"/>
                    </a:cubicBezTo>
                    <a:cubicBezTo>
                      <a:pt x="1013290" y="4049669"/>
                      <a:pt x="1010102" y="4046588"/>
                      <a:pt x="1007022" y="4043400"/>
                    </a:cubicBezTo>
                    <a:cubicBezTo>
                      <a:pt x="1185499" y="3895063"/>
                      <a:pt x="1378956" y="3764365"/>
                      <a:pt x="1545748" y="3602214"/>
                    </a:cubicBezTo>
                    <a:cubicBezTo>
                      <a:pt x="1555522" y="3553972"/>
                      <a:pt x="1408703" y="3688071"/>
                      <a:pt x="1391174" y="3697422"/>
                    </a:cubicBezTo>
                    <a:cubicBezTo>
                      <a:pt x="1255828" y="3806443"/>
                      <a:pt x="1111134" y="3903139"/>
                      <a:pt x="975894" y="4012054"/>
                    </a:cubicBezTo>
                    <a:cubicBezTo>
                      <a:pt x="902910" y="3938735"/>
                      <a:pt x="830031" y="3864779"/>
                      <a:pt x="767351" y="3782323"/>
                    </a:cubicBezTo>
                    <a:cubicBezTo>
                      <a:pt x="747485" y="3755758"/>
                      <a:pt x="729425" y="3728024"/>
                      <a:pt x="711896" y="3699759"/>
                    </a:cubicBezTo>
                    <a:cubicBezTo>
                      <a:pt x="854997" y="3627185"/>
                      <a:pt x="999691" y="3556416"/>
                      <a:pt x="1139711" y="3477041"/>
                    </a:cubicBezTo>
                    <a:cubicBezTo>
                      <a:pt x="1199947" y="3443251"/>
                      <a:pt x="1258059" y="3403616"/>
                      <a:pt x="1323288" y="3380239"/>
                    </a:cubicBezTo>
                    <a:cubicBezTo>
                      <a:pt x="1328175" y="3380452"/>
                      <a:pt x="1332956" y="3377477"/>
                      <a:pt x="1334656" y="3372908"/>
                    </a:cubicBezTo>
                    <a:cubicBezTo>
                      <a:pt x="1343898" y="3305858"/>
                      <a:pt x="1097217" y="3463759"/>
                      <a:pt x="1065346" y="3474491"/>
                    </a:cubicBezTo>
                    <a:cubicBezTo>
                      <a:pt x="939774" y="3536758"/>
                      <a:pt x="813989" y="3598814"/>
                      <a:pt x="688311" y="3660763"/>
                    </a:cubicBezTo>
                    <a:cubicBezTo>
                      <a:pt x="667170" y="3625485"/>
                      <a:pt x="646454" y="3589994"/>
                      <a:pt x="624251" y="3555354"/>
                    </a:cubicBezTo>
                    <a:cubicBezTo>
                      <a:pt x="573788" y="3469497"/>
                      <a:pt x="525344" y="3381939"/>
                      <a:pt x="485080" y="3290770"/>
                    </a:cubicBezTo>
                    <a:cubicBezTo>
                      <a:pt x="635405" y="3247310"/>
                      <a:pt x="787430" y="3209801"/>
                      <a:pt x="940411" y="3177073"/>
                    </a:cubicBezTo>
                    <a:cubicBezTo>
                      <a:pt x="1019133" y="3164747"/>
                      <a:pt x="1095942" y="3142751"/>
                      <a:pt x="1174132" y="3128725"/>
                    </a:cubicBezTo>
                    <a:cubicBezTo>
                      <a:pt x="1179656" y="3129044"/>
                      <a:pt x="1185074" y="3125856"/>
                      <a:pt x="1187305" y="3120331"/>
                    </a:cubicBezTo>
                    <a:cubicBezTo>
                      <a:pt x="1193998" y="3084628"/>
                      <a:pt x="1121545" y="3108961"/>
                      <a:pt x="1101041" y="3110023"/>
                    </a:cubicBezTo>
                    <a:cubicBezTo>
                      <a:pt x="915764" y="3139032"/>
                      <a:pt x="731656" y="3175798"/>
                      <a:pt x="550204" y="3223827"/>
                    </a:cubicBezTo>
                    <a:cubicBezTo>
                      <a:pt x="522157" y="3231158"/>
                      <a:pt x="494217" y="3238597"/>
                      <a:pt x="466170" y="3246035"/>
                    </a:cubicBezTo>
                    <a:cubicBezTo>
                      <a:pt x="428138" y="3145833"/>
                      <a:pt x="407634" y="3039787"/>
                      <a:pt x="391486" y="2934272"/>
                    </a:cubicBezTo>
                    <a:cubicBezTo>
                      <a:pt x="350691" y="2684457"/>
                      <a:pt x="399347" y="2434005"/>
                      <a:pt x="435680" y="2184935"/>
                    </a:cubicBezTo>
                    <a:cubicBezTo>
                      <a:pt x="458309" y="2058275"/>
                      <a:pt x="466595" y="1930127"/>
                      <a:pt x="470845" y="1801766"/>
                    </a:cubicBezTo>
                    <a:cubicBezTo>
                      <a:pt x="484549" y="1688069"/>
                      <a:pt x="502822" y="1574479"/>
                      <a:pt x="503141" y="1459613"/>
                    </a:cubicBezTo>
                    <a:cubicBezTo>
                      <a:pt x="502928" y="1457807"/>
                      <a:pt x="502716" y="1456000"/>
                      <a:pt x="502397" y="1454300"/>
                    </a:cubicBezTo>
                    <a:cubicBezTo>
                      <a:pt x="502078" y="1444099"/>
                      <a:pt x="501547" y="1433898"/>
                      <a:pt x="503247" y="1423697"/>
                    </a:cubicBezTo>
                    <a:cubicBezTo>
                      <a:pt x="506647" y="1376837"/>
                      <a:pt x="508559" y="1329552"/>
                      <a:pt x="504947" y="1282586"/>
                    </a:cubicBezTo>
                    <a:cubicBezTo>
                      <a:pt x="505159" y="1277060"/>
                      <a:pt x="503141" y="1270154"/>
                      <a:pt x="496873" y="1269410"/>
                    </a:cubicBezTo>
                    <a:cubicBezTo>
                      <a:pt x="499847" y="1205655"/>
                      <a:pt x="502185" y="1141899"/>
                      <a:pt x="503566" y="1078144"/>
                    </a:cubicBezTo>
                    <a:cubicBezTo>
                      <a:pt x="513021" y="873277"/>
                      <a:pt x="542023" y="667667"/>
                      <a:pt x="581012" y="466306"/>
                    </a:cubicBezTo>
                    <a:cubicBezTo>
                      <a:pt x="612989" y="333589"/>
                      <a:pt x="622976" y="190671"/>
                      <a:pt x="699360" y="73680"/>
                    </a:cubicBezTo>
                    <a:cubicBezTo>
                      <a:pt x="806553" y="24801"/>
                      <a:pt x="906840" y="189290"/>
                      <a:pt x="966439" y="258677"/>
                    </a:cubicBezTo>
                    <a:cubicBezTo>
                      <a:pt x="1044948" y="358454"/>
                      <a:pt x="1128981" y="454299"/>
                      <a:pt x="1200797" y="559070"/>
                    </a:cubicBezTo>
                    <a:cubicBezTo>
                      <a:pt x="1275057" y="676911"/>
                      <a:pt x="1357815" y="789652"/>
                      <a:pt x="1421664" y="913656"/>
                    </a:cubicBezTo>
                    <a:cubicBezTo>
                      <a:pt x="1462034" y="988993"/>
                      <a:pt x="1500173" y="1065287"/>
                      <a:pt x="1543198" y="1139137"/>
                    </a:cubicBezTo>
                    <a:cubicBezTo>
                      <a:pt x="1547767" y="1147106"/>
                      <a:pt x="1555309" y="1152313"/>
                      <a:pt x="1563808" y="1154438"/>
                    </a:cubicBezTo>
                    <a:cubicBezTo>
                      <a:pt x="1559771" y="1158794"/>
                      <a:pt x="1556584" y="1165382"/>
                      <a:pt x="1560727" y="1170695"/>
                    </a:cubicBezTo>
                    <a:cubicBezTo>
                      <a:pt x="1562959" y="1173564"/>
                      <a:pt x="1566252" y="1174627"/>
                      <a:pt x="1569758" y="1174414"/>
                    </a:cubicBezTo>
                    <a:cubicBezTo>
                      <a:pt x="1589624" y="1172077"/>
                      <a:pt x="1607153" y="1160920"/>
                      <a:pt x="1625532" y="1153588"/>
                    </a:cubicBezTo>
                    <a:cubicBezTo>
                      <a:pt x="1716683" y="1117354"/>
                      <a:pt x="1813996" y="1088239"/>
                      <a:pt x="1910140" y="1064012"/>
                    </a:cubicBezTo>
                    <a:cubicBezTo>
                      <a:pt x="1914815" y="1063162"/>
                      <a:pt x="1919595" y="1062524"/>
                      <a:pt x="1924270" y="1061780"/>
                    </a:cubicBezTo>
                    <a:cubicBezTo>
                      <a:pt x="1917577" y="1164107"/>
                      <a:pt x="1975582" y="1262503"/>
                      <a:pt x="2001929" y="1359730"/>
                    </a:cubicBezTo>
                    <a:cubicBezTo>
                      <a:pt x="2027319" y="1438999"/>
                      <a:pt x="2057172" y="1516674"/>
                      <a:pt x="2085749" y="1594880"/>
                    </a:cubicBezTo>
                    <a:cubicBezTo>
                      <a:pt x="2099560" y="1632602"/>
                      <a:pt x="2113052" y="1670643"/>
                      <a:pt x="2128351" y="1707833"/>
                    </a:cubicBezTo>
                    <a:cubicBezTo>
                      <a:pt x="2132600" y="1718991"/>
                      <a:pt x="2137593" y="1731104"/>
                      <a:pt x="2148960" y="1736736"/>
                    </a:cubicBezTo>
                    <a:cubicBezTo>
                      <a:pt x="2194536" y="1755437"/>
                      <a:pt x="2204097" y="1706239"/>
                      <a:pt x="2205691" y="1672343"/>
                    </a:cubicBezTo>
                    <a:cubicBezTo>
                      <a:pt x="2212809" y="1612413"/>
                      <a:pt x="2223007" y="1552696"/>
                      <a:pt x="2226407" y="1492341"/>
                    </a:cubicBezTo>
                    <a:cubicBezTo>
                      <a:pt x="2234693" y="1338691"/>
                      <a:pt x="2242024" y="1184934"/>
                      <a:pt x="2255516" y="1031709"/>
                    </a:cubicBezTo>
                    <a:cubicBezTo>
                      <a:pt x="2272089" y="1030434"/>
                      <a:pt x="2288768" y="1028946"/>
                      <a:pt x="2305341" y="1027246"/>
                    </a:cubicBezTo>
                    <a:cubicBezTo>
                      <a:pt x="2350704" y="1020552"/>
                      <a:pt x="2394155" y="1015558"/>
                      <a:pt x="2436437" y="1012157"/>
                    </a:cubicBezTo>
                    <a:cubicBezTo>
                      <a:pt x="2438668" y="1076231"/>
                      <a:pt x="2446423" y="1140093"/>
                      <a:pt x="2452904" y="1203848"/>
                    </a:cubicBezTo>
                    <a:cubicBezTo>
                      <a:pt x="2467139" y="1340816"/>
                      <a:pt x="2487112" y="1477358"/>
                      <a:pt x="2524932" y="1609969"/>
                    </a:cubicBezTo>
                    <a:cubicBezTo>
                      <a:pt x="2531838" y="1632071"/>
                      <a:pt x="2530138" y="1662780"/>
                      <a:pt x="2555316" y="1672768"/>
                    </a:cubicBezTo>
                    <a:cubicBezTo>
                      <a:pt x="2583150" y="1683500"/>
                      <a:pt x="2604291" y="1656298"/>
                      <a:pt x="2611621" y="1632708"/>
                    </a:cubicBezTo>
                    <a:cubicBezTo>
                      <a:pt x="2639668" y="1561621"/>
                      <a:pt x="2652735" y="1485965"/>
                      <a:pt x="2668246" y="1411478"/>
                    </a:cubicBezTo>
                    <a:cubicBezTo>
                      <a:pt x="2698417" y="1285774"/>
                      <a:pt x="2734856" y="1161557"/>
                      <a:pt x="2767789" y="1036491"/>
                    </a:cubicBezTo>
                    <a:cubicBezTo>
                      <a:pt x="2769277" y="1031496"/>
                      <a:pt x="2769595" y="1026396"/>
                      <a:pt x="2769064" y="1021614"/>
                    </a:cubicBezTo>
                    <a:cubicBezTo>
                      <a:pt x="2836843" y="1031709"/>
                      <a:pt x="2903029" y="1046798"/>
                      <a:pt x="2969639" y="1066668"/>
                    </a:cubicBezTo>
                    <a:cubicBezTo>
                      <a:pt x="2959016" y="1103965"/>
                      <a:pt x="2951154" y="1178027"/>
                      <a:pt x="2948817" y="1186209"/>
                    </a:cubicBezTo>
                    <a:cubicBezTo>
                      <a:pt x="2931606" y="1305750"/>
                      <a:pt x="2924064" y="1426673"/>
                      <a:pt x="2923320" y="1547383"/>
                    </a:cubicBezTo>
                    <a:cubicBezTo>
                      <a:pt x="2922257" y="1578516"/>
                      <a:pt x="2920877" y="1609650"/>
                      <a:pt x="2919708" y="1640784"/>
                    </a:cubicBezTo>
                    <a:cubicBezTo>
                      <a:pt x="2918539" y="1651410"/>
                      <a:pt x="2919920" y="1662142"/>
                      <a:pt x="2925870" y="1671280"/>
                    </a:cubicBezTo>
                    <a:cubicBezTo>
                      <a:pt x="2978563" y="1733760"/>
                      <a:pt x="3042518" y="1595093"/>
                      <a:pt x="3073432" y="1560877"/>
                    </a:cubicBezTo>
                    <a:cubicBezTo>
                      <a:pt x="3117839" y="1494041"/>
                      <a:pt x="3159378" y="1425291"/>
                      <a:pt x="3191993" y="1351867"/>
                    </a:cubicBezTo>
                    <a:cubicBezTo>
                      <a:pt x="3219083" y="1295974"/>
                      <a:pt x="3253398" y="1243376"/>
                      <a:pt x="3276345" y="1185572"/>
                    </a:cubicBezTo>
                    <a:cubicBezTo>
                      <a:pt x="3296423" y="1194816"/>
                      <a:pt x="3316715" y="1204273"/>
                      <a:pt x="3337431" y="1214155"/>
                    </a:cubicBezTo>
                    <a:cubicBezTo>
                      <a:pt x="3381307" y="1241570"/>
                      <a:pt x="3428369" y="1214899"/>
                      <a:pt x="3468208" y="1192797"/>
                    </a:cubicBezTo>
                    <a:cubicBezTo>
                      <a:pt x="3561590" y="1147319"/>
                      <a:pt x="3621295" y="1059655"/>
                      <a:pt x="3692687" y="987505"/>
                    </a:cubicBezTo>
                    <a:cubicBezTo>
                      <a:pt x="3762165" y="915143"/>
                      <a:pt x="3831963" y="843206"/>
                      <a:pt x="3901229" y="770631"/>
                    </a:cubicBezTo>
                    <a:cubicBezTo>
                      <a:pt x="3995355" y="664691"/>
                      <a:pt x="4108072" y="578303"/>
                      <a:pt x="4208997" y="479376"/>
                    </a:cubicBezTo>
                    <a:cubicBezTo>
                      <a:pt x="4296324" y="390013"/>
                      <a:pt x="4387581" y="304474"/>
                      <a:pt x="4489781" y="232006"/>
                    </a:cubicBezTo>
                    <a:cubicBezTo>
                      <a:pt x="4692056" y="88769"/>
                      <a:pt x="4689293" y="394688"/>
                      <a:pt x="4697368" y="522198"/>
                    </a:cubicBezTo>
                    <a:cubicBezTo>
                      <a:pt x="4706079" y="714208"/>
                      <a:pt x="4696836" y="907386"/>
                      <a:pt x="4677926" y="1098546"/>
                    </a:cubicBezTo>
                    <a:cubicBezTo>
                      <a:pt x="4654235" y="1217662"/>
                      <a:pt x="4633519" y="1339541"/>
                      <a:pt x="4614184" y="1459825"/>
                    </a:cubicBezTo>
                    <a:cubicBezTo>
                      <a:pt x="4612591" y="1475446"/>
                      <a:pt x="4602392" y="1508811"/>
                      <a:pt x="4591662" y="1547170"/>
                    </a:cubicBezTo>
                    <a:cubicBezTo>
                      <a:pt x="4586350" y="1550358"/>
                      <a:pt x="4581994" y="1554927"/>
                      <a:pt x="4579763" y="1560877"/>
                    </a:cubicBezTo>
                    <a:cubicBezTo>
                      <a:pt x="4553204" y="1618788"/>
                      <a:pt x="4542474" y="1682119"/>
                      <a:pt x="4543962" y="1745768"/>
                    </a:cubicBezTo>
                    <a:cubicBezTo>
                      <a:pt x="4542899" y="1840125"/>
                      <a:pt x="4544918" y="1934483"/>
                      <a:pt x="4551504" y="2028735"/>
                    </a:cubicBezTo>
                    <a:cubicBezTo>
                      <a:pt x="4551079" y="2176434"/>
                      <a:pt x="4585181" y="2320521"/>
                      <a:pt x="4600055" y="2466839"/>
                    </a:cubicBezTo>
                    <a:cubicBezTo>
                      <a:pt x="4601542" y="2542814"/>
                      <a:pt x="4605685" y="2625271"/>
                      <a:pt x="4600479" y="2702203"/>
                    </a:cubicBezTo>
                    <a:cubicBezTo>
                      <a:pt x="4591450" y="2855321"/>
                      <a:pt x="4574133" y="3007696"/>
                      <a:pt x="4545980" y="3158796"/>
                    </a:cubicBezTo>
                    <a:cubicBezTo>
                      <a:pt x="4542262" y="3185255"/>
                      <a:pt x="4538012" y="3211501"/>
                      <a:pt x="4533657" y="3237640"/>
                    </a:cubicBezTo>
                    <a:cubicBezTo>
                      <a:pt x="4451323" y="3247841"/>
                      <a:pt x="4368990" y="3258254"/>
                      <a:pt x="4286656" y="3268243"/>
                    </a:cubicBezTo>
                    <a:cubicBezTo>
                      <a:pt x="4201029" y="3280781"/>
                      <a:pt x="4114978" y="3292470"/>
                      <a:pt x="4030413" y="3310321"/>
                    </a:cubicBezTo>
                    <a:cubicBezTo>
                      <a:pt x="4003216" y="3315315"/>
                      <a:pt x="4004916" y="3346874"/>
                      <a:pt x="4031263" y="3346874"/>
                    </a:cubicBezTo>
                    <a:cubicBezTo>
                      <a:pt x="4032113" y="3346874"/>
                      <a:pt x="4032963" y="3346874"/>
                      <a:pt x="4033813" y="3346768"/>
                    </a:cubicBezTo>
                    <a:cubicBezTo>
                      <a:pt x="4196992" y="3326579"/>
                      <a:pt x="4360597" y="3308196"/>
                      <a:pt x="4524308" y="3290982"/>
                    </a:cubicBezTo>
                    <a:cubicBezTo>
                      <a:pt x="4506247" y="3388103"/>
                      <a:pt x="4483300" y="3483629"/>
                      <a:pt x="4453342" y="3580750"/>
                    </a:cubicBezTo>
                    <a:cubicBezTo>
                      <a:pt x="4449198" y="3591482"/>
                      <a:pt x="4444737" y="3602001"/>
                      <a:pt x="4440168" y="3612415"/>
                    </a:cubicBezTo>
                    <a:cubicBezTo>
                      <a:pt x="4331594" y="3600301"/>
                      <a:pt x="4223339" y="3584681"/>
                      <a:pt x="4114446" y="3576393"/>
                    </a:cubicBezTo>
                    <a:cubicBezTo>
                      <a:pt x="4104779" y="3576287"/>
                      <a:pt x="4094793" y="3574587"/>
                      <a:pt x="4085231" y="3577137"/>
                    </a:cubicBezTo>
                    <a:cubicBezTo>
                      <a:pt x="4080238" y="3578306"/>
                      <a:pt x="4076945" y="3583300"/>
                      <a:pt x="4079176" y="3588294"/>
                    </a:cubicBezTo>
                    <a:cubicBezTo>
                      <a:pt x="4085125" y="3597432"/>
                      <a:pt x="4097449" y="3597964"/>
                      <a:pt x="4107010" y="3601683"/>
                    </a:cubicBezTo>
                    <a:cubicBezTo>
                      <a:pt x="4210697" y="3623784"/>
                      <a:pt x="4315446" y="3639617"/>
                      <a:pt x="4420621" y="3653006"/>
                    </a:cubicBezTo>
                    <a:cubicBezTo>
                      <a:pt x="4369096" y="3751401"/>
                      <a:pt x="4298023" y="3838427"/>
                      <a:pt x="4233325" y="392853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0" name="Google Shape;260;p8"/>
              <p:cNvSpPr/>
              <p:nvPr/>
            </p:nvSpPr>
            <p:spPr>
              <a:xfrm>
                <a:off x="7748308" y="3036274"/>
                <a:ext cx="1079494" cy="728333"/>
              </a:xfrm>
              <a:custGeom>
                <a:avLst/>
                <a:gdLst/>
                <a:ahLst/>
                <a:cxnLst/>
                <a:rect l="l" t="t" r="r" b="b"/>
                <a:pathLst>
                  <a:path w="1079494" h="728333" extrusionOk="0">
                    <a:moveTo>
                      <a:pt x="1071303" y="426665"/>
                    </a:moveTo>
                    <a:cubicBezTo>
                      <a:pt x="1097331" y="355472"/>
                      <a:pt x="1057492" y="282578"/>
                      <a:pt x="1005861" y="233806"/>
                    </a:cubicBezTo>
                    <a:cubicBezTo>
                      <a:pt x="959011" y="165162"/>
                      <a:pt x="886026" y="119365"/>
                      <a:pt x="811448" y="85787"/>
                    </a:cubicBezTo>
                    <a:cubicBezTo>
                      <a:pt x="598337" y="-16753"/>
                      <a:pt x="469153" y="-34392"/>
                      <a:pt x="250836" y="71336"/>
                    </a:cubicBezTo>
                    <a:cubicBezTo>
                      <a:pt x="132595" y="125847"/>
                      <a:pt x="-80304" y="285447"/>
                      <a:pt x="31458" y="428790"/>
                    </a:cubicBezTo>
                    <a:cubicBezTo>
                      <a:pt x="108054" y="530374"/>
                      <a:pt x="215885" y="602098"/>
                      <a:pt x="330726" y="654059"/>
                    </a:cubicBezTo>
                    <a:cubicBezTo>
                      <a:pt x="406261" y="684342"/>
                      <a:pt x="482008" y="724083"/>
                      <a:pt x="564660" y="727696"/>
                    </a:cubicBezTo>
                    <a:cubicBezTo>
                      <a:pt x="572309" y="728121"/>
                      <a:pt x="580064" y="728334"/>
                      <a:pt x="587819" y="728334"/>
                    </a:cubicBezTo>
                    <a:cubicBezTo>
                      <a:pt x="777771" y="728440"/>
                      <a:pt x="999593" y="603586"/>
                      <a:pt x="1071303" y="426665"/>
                    </a:cubicBezTo>
                    <a:close/>
                    <a:moveTo>
                      <a:pt x="781170" y="133816"/>
                    </a:moveTo>
                    <a:cubicBezTo>
                      <a:pt x="795618" y="139129"/>
                      <a:pt x="810067" y="147311"/>
                      <a:pt x="822603" y="157512"/>
                    </a:cubicBezTo>
                    <a:cubicBezTo>
                      <a:pt x="850649" y="171007"/>
                      <a:pt x="877846" y="186202"/>
                      <a:pt x="903449" y="203841"/>
                    </a:cubicBezTo>
                    <a:cubicBezTo>
                      <a:pt x="904086" y="205222"/>
                      <a:pt x="904936" y="206497"/>
                      <a:pt x="905892" y="207878"/>
                    </a:cubicBezTo>
                    <a:cubicBezTo>
                      <a:pt x="914816" y="220417"/>
                      <a:pt x="924802" y="234868"/>
                      <a:pt x="930964" y="250701"/>
                    </a:cubicBezTo>
                    <a:cubicBezTo>
                      <a:pt x="961560" y="370348"/>
                      <a:pt x="885282" y="491696"/>
                      <a:pt x="794025" y="563845"/>
                    </a:cubicBezTo>
                    <a:cubicBezTo>
                      <a:pt x="732089" y="603905"/>
                      <a:pt x="645400" y="602311"/>
                      <a:pt x="584101" y="561401"/>
                    </a:cubicBezTo>
                    <a:cubicBezTo>
                      <a:pt x="412954" y="463856"/>
                      <a:pt x="398187" y="149755"/>
                      <a:pt x="589625" y="72292"/>
                    </a:cubicBezTo>
                    <a:cubicBezTo>
                      <a:pt x="635732" y="80474"/>
                      <a:pt x="680989" y="95563"/>
                      <a:pt x="723802" y="115858"/>
                    </a:cubicBezTo>
                    <a:cubicBezTo>
                      <a:pt x="732514" y="119152"/>
                      <a:pt x="741119" y="122553"/>
                      <a:pt x="749830" y="125847"/>
                    </a:cubicBezTo>
                    <a:cubicBezTo>
                      <a:pt x="760135" y="127441"/>
                      <a:pt x="770547" y="129991"/>
                      <a:pt x="781170" y="133816"/>
                    </a:cubicBezTo>
                    <a:close/>
                    <a:moveTo>
                      <a:pt x="417416" y="618568"/>
                    </a:moveTo>
                    <a:cubicBezTo>
                      <a:pt x="347618" y="592216"/>
                      <a:pt x="281539" y="557682"/>
                      <a:pt x="219390" y="516454"/>
                    </a:cubicBezTo>
                    <a:cubicBezTo>
                      <a:pt x="172859" y="484682"/>
                      <a:pt x="52811" y="388199"/>
                      <a:pt x="66303" y="327632"/>
                    </a:cubicBezTo>
                    <a:cubicBezTo>
                      <a:pt x="118572" y="204903"/>
                      <a:pt x="248605" y="137323"/>
                      <a:pt x="368334" y="93969"/>
                    </a:cubicBezTo>
                    <a:cubicBezTo>
                      <a:pt x="415397" y="74205"/>
                      <a:pt x="464266" y="65385"/>
                      <a:pt x="513241" y="65385"/>
                    </a:cubicBezTo>
                    <a:cubicBezTo>
                      <a:pt x="516641" y="65385"/>
                      <a:pt x="520040" y="65598"/>
                      <a:pt x="523440" y="65704"/>
                    </a:cubicBezTo>
                    <a:cubicBezTo>
                      <a:pt x="456404" y="113414"/>
                      <a:pt x="412210" y="193108"/>
                      <a:pt x="400205" y="273653"/>
                    </a:cubicBezTo>
                    <a:cubicBezTo>
                      <a:pt x="370884" y="440798"/>
                      <a:pt x="483495" y="634507"/>
                      <a:pt x="657298" y="656184"/>
                    </a:cubicBezTo>
                    <a:cubicBezTo>
                      <a:pt x="648481" y="657565"/>
                      <a:pt x="639557" y="658734"/>
                      <a:pt x="630633" y="659584"/>
                    </a:cubicBezTo>
                    <a:cubicBezTo>
                      <a:pt x="556161" y="670529"/>
                      <a:pt x="485088" y="648215"/>
                      <a:pt x="417416" y="618568"/>
                    </a:cubicBezTo>
                    <a:close/>
                    <a:moveTo>
                      <a:pt x="920765" y="525805"/>
                    </a:moveTo>
                    <a:cubicBezTo>
                      <a:pt x="931814" y="509972"/>
                      <a:pt x="941694" y="493396"/>
                      <a:pt x="950299" y="476500"/>
                    </a:cubicBezTo>
                    <a:cubicBezTo>
                      <a:pt x="976646" y="417633"/>
                      <a:pt x="993325" y="344633"/>
                      <a:pt x="982383" y="278753"/>
                    </a:cubicBezTo>
                    <a:cubicBezTo>
                      <a:pt x="989607" y="286722"/>
                      <a:pt x="996831" y="294586"/>
                      <a:pt x="1004267" y="302342"/>
                    </a:cubicBezTo>
                    <a:cubicBezTo>
                      <a:pt x="1052711" y="366842"/>
                      <a:pt x="1019140" y="423265"/>
                      <a:pt x="971759" y="474907"/>
                    </a:cubicBezTo>
                    <a:cubicBezTo>
                      <a:pt x="956036" y="492652"/>
                      <a:pt x="938932" y="509759"/>
                      <a:pt x="920765" y="5258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1" name="Google Shape;261;p8"/>
              <p:cNvSpPr/>
              <p:nvPr/>
            </p:nvSpPr>
            <p:spPr>
              <a:xfrm>
                <a:off x="8341619" y="3213779"/>
                <a:ext cx="235235" cy="288370"/>
              </a:xfrm>
              <a:custGeom>
                <a:avLst/>
                <a:gdLst/>
                <a:ahLst/>
                <a:cxnLst/>
                <a:rect l="l" t="t" r="r" b="b"/>
                <a:pathLst>
                  <a:path w="235235" h="288370" extrusionOk="0">
                    <a:moveTo>
                      <a:pt x="30097" y="53432"/>
                    </a:moveTo>
                    <a:cubicBezTo>
                      <a:pt x="-20790" y="125688"/>
                      <a:pt x="-11016" y="260637"/>
                      <a:pt x="89271" y="281145"/>
                    </a:cubicBezTo>
                    <a:cubicBezTo>
                      <a:pt x="103507" y="286139"/>
                      <a:pt x="116680" y="288370"/>
                      <a:pt x="129004" y="288370"/>
                    </a:cubicBezTo>
                    <a:cubicBezTo>
                      <a:pt x="234603" y="288370"/>
                      <a:pt x="267537" y="119313"/>
                      <a:pt x="200183" y="42700"/>
                    </a:cubicBezTo>
                    <a:cubicBezTo>
                      <a:pt x="158856" y="-22437"/>
                      <a:pt x="67493" y="-8410"/>
                      <a:pt x="30097" y="5343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262" name="Google Shape;262;p8"/>
            <p:cNvSpPr/>
            <p:nvPr/>
          </p:nvSpPr>
          <p:spPr>
            <a:xfrm>
              <a:off x="9786152" y="3293457"/>
              <a:ext cx="980205" cy="592213"/>
            </a:xfrm>
            <a:custGeom>
              <a:avLst/>
              <a:gdLst/>
              <a:ahLst/>
              <a:cxnLst/>
              <a:rect l="l" t="t" r="r" b="b"/>
              <a:pathLst>
                <a:path w="980205" h="592213" extrusionOk="0">
                  <a:moveTo>
                    <a:pt x="922666" y="119435"/>
                  </a:moveTo>
                  <a:cubicBezTo>
                    <a:pt x="1028691" y="250452"/>
                    <a:pt x="978653" y="409202"/>
                    <a:pt x="850319" y="502604"/>
                  </a:cubicBezTo>
                  <a:cubicBezTo>
                    <a:pt x="721135" y="578048"/>
                    <a:pt x="567198" y="582723"/>
                    <a:pt x="420591" y="590798"/>
                  </a:cubicBezTo>
                  <a:cubicBezTo>
                    <a:pt x="255393" y="607269"/>
                    <a:pt x="2656" y="478270"/>
                    <a:pt x="0" y="293699"/>
                  </a:cubicBezTo>
                  <a:cubicBezTo>
                    <a:pt x="8393" y="281692"/>
                    <a:pt x="15829" y="266178"/>
                    <a:pt x="8499" y="251940"/>
                  </a:cubicBezTo>
                  <a:cubicBezTo>
                    <a:pt x="105918" y="133992"/>
                    <a:pt x="227665" y="35384"/>
                    <a:pt x="374059" y="0"/>
                  </a:cubicBezTo>
                  <a:cubicBezTo>
                    <a:pt x="347076" y="19020"/>
                    <a:pt x="322960" y="42185"/>
                    <a:pt x="303200" y="66730"/>
                  </a:cubicBezTo>
                  <a:cubicBezTo>
                    <a:pt x="212261" y="171927"/>
                    <a:pt x="207374" y="338328"/>
                    <a:pt x="294913" y="446924"/>
                  </a:cubicBezTo>
                  <a:cubicBezTo>
                    <a:pt x="354512" y="517374"/>
                    <a:pt x="445663" y="548614"/>
                    <a:pt x="535539" y="554352"/>
                  </a:cubicBezTo>
                  <a:cubicBezTo>
                    <a:pt x="542232" y="554883"/>
                    <a:pt x="548819" y="555202"/>
                    <a:pt x="555406" y="555202"/>
                  </a:cubicBezTo>
                  <a:cubicBezTo>
                    <a:pt x="660899" y="555202"/>
                    <a:pt x="760655" y="484646"/>
                    <a:pt x="818767" y="399958"/>
                  </a:cubicBezTo>
                  <a:cubicBezTo>
                    <a:pt x="890158" y="289342"/>
                    <a:pt x="894195" y="124216"/>
                    <a:pt x="798157" y="26777"/>
                  </a:cubicBezTo>
                  <a:cubicBezTo>
                    <a:pt x="845538" y="47710"/>
                    <a:pt x="888352" y="77781"/>
                    <a:pt x="922666" y="11943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3" name="Google Shape;263;p8"/>
            <p:cNvSpPr/>
            <p:nvPr/>
          </p:nvSpPr>
          <p:spPr>
            <a:xfrm>
              <a:off x="7813560" y="3101660"/>
              <a:ext cx="592045" cy="597028"/>
            </a:xfrm>
            <a:custGeom>
              <a:avLst/>
              <a:gdLst/>
              <a:ahLst/>
              <a:cxnLst/>
              <a:rect l="l" t="t" r="r" b="b"/>
              <a:pathLst>
                <a:path w="592045" h="597028" extrusionOk="0">
                  <a:moveTo>
                    <a:pt x="592046" y="590905"/>
                  </a:moveTo>
                  <a:cubicBezTo>
                    <a:pt x="583228" y="592286"/>
                    <a:pt x="574410" y="593349"/>
                    <a:pt x="565487" y="594199"/>
                  </a:cubicBezTo>
                  <a:cubicBezTo>
                    <a:pt x="490908" y="605144"/>
                    <a:pt x="419836" y="582829"/>
                    <a:pt x="352163" y="553183"/>
                  </a:cubicBezTo>
                  <a:cubicBezTo>
                    <a:pt x="282366" y="526831"/>
                    <a:pt x="216286" y="492297"/>
                    <a:pt x="154138" y="451068"/>
                  </a:cubicBezTo>
                  <a:cubicBezTo>
                    <a:pt x="107606" y="419297"/>
                    <a:pt x="-12441" y="322814"/>
                    <a:pt x="1051" y="262247"/>
                  </a:cubicBezTo>
                  <a:cubicBezTo>
                    <a:pt x="53319" y="139518"/>
                    <a:pt x="183353" y="71937"/>
                    <a:pt x="303082" y="28584"/>
                  </a:cubicBezTo>
                  <a:cubicBezTo>
                    <a:pt x="350145" y="8819"/>
                    <a:pt x="399014" y="0"/>
                    <a:pt x="447989" y="0"/>
                  </a:cubicBezTo>
                  <a:cubicBezTo>
                    <a:pt x="451495" y="0"/>
                    <a:pt x="454894" y="106"/>
                    <a:pt x="458400" y="106"/>
                  </a:cubicBezTo>
                  <a:cubicBezTo>
                    <a:pt x="391258" y="47816"/>
                    <a:pt x="347064" y="127617"/>
                    <a:pt x="335059" y="208267"/>
                  </a:cubicBezTo>
                  <a:cubicBezTo>
                    <a:pt x="305738" y="375412"/>
                    <a:pt x="418242" y="569228"/>
                    <a:pt x="592046" y="59090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4" name="Google Shape;264;p8"/>
            <p:cNvSpPr/>
            <p:nvPr/>
          </p:nvSpPr>
          <p:spPr>
            <a:xfrm>
              <a:off x="8199153" y="3108567"/>
              <a:ext cx="486986" cy="520713"/>
            </a:xfrm>
            <a:custGeom>
              <a:avLst/>
              <a:gdLst/>
              <a:ahLst/>
              <a:cxnLst/>
              <a:rect l="l" t="t" r="r" b="b"/>
              <a:pathLst>
                <a:path w="486986" h="520713" extrusionOk="0">
                  <a:moveTo>
                    <a:pt x="271364" y="393582"/>
                  </a:moveTo>
                  <a:cubicBezTo>
                    <a:pt x="377069" y="393582"/>
                    <a:pt x="409897" y="224418"/>
                    <a:pt x="342649" y="147912"/>
                  </a:cubicBezTo>
                  <a:cubicBezTo>
                    <a:pt x="301429" y="82882"/>
                    <a:pt x="210065" y="96908"/>
                    <a:pt x="172564" y="158751"/>
                  </a:cubicBezTo>
                  <a:cubicBezTo>
                    <a:pt x="121676" y="231006"/>
                    <a:pt x="131450" y="365955"/>
                    <a:pt x="231738" y="386463"/>
                  </a:cubicBezTo>
                  <a:cubicBezTo>
                    <a:pt x="245867" y="391351"/>
                    <a:pt x="259147" y="393582"/>
                    <a:pt x="271364" y="393582"/>
                  </a:cubicBezTo>
                  <a:close/>
                  <a:moveTo>
                    <a:pt x="480119" y="178408"/>
                  </a:moveTo>
                  <a:cubicBezTo>
                    <a:pt x="510715" y="298056"/>
                    <a:pt x="434437" y="419403"/>
                    <a:pt x="343180" y="491553"/>
                  </a:cubicBezTo>
                  <a:cubicBezTo>
                    <a:pt x="281244" y="531612"/>
                    <a:pt x="194555" y="530018"/>
                    <a:pt x="133256" y="489109"/>
                  </a:cubicBezTo>
                  <a:cubicBezTo>
                    <a:pt x="-37891" y="391563"/>
                    <a:pt x="-52764" y="77250"/>
                    <a:pt x="138887" y="0"/>
                  </a:cubicBezTo>
                  <a:cubicBezTo>
                    <a:pt x="184887" y="8182"/>
                    <a:pt x="230144" y="23377"/>
                    <a:pt x="272957" y="43672"/>
                  </a:cubicBezTo>
                  <a:cubicBezTo>
                    <a:pt x="281669" y="46966"/>
                    <a:pt x="290274" y="50367"/>
                    <a:pt x="298986" y="53661"/>
                  </a:cubicBezTo>
                  <a:cubicBezTo>
                    <a:pt x="309397" y="55042"/>
                    <a:pt x="319808" y="57592"/>
                    <a:pt x="330432" y="61524"/>
                  </a:cubicBezTo>
                  <a:cubicBezTo>
                    <a:pt x="344880" y="66837"/>
                    <a:pt x="359328" y="75019"/>
                    <a:pt x="371864" y="85220"/>
                  </a:cubicBezTo>
                  <a:cubicBezTo>
                    <a:pt x="399910" y="98714"/>
                    <a:pt x="427001" y="113803"/>
                    <a:pt x="452604" y="131442"/>
                  </a:cubicBezTo>
                  <a:cubicBezTo>
                    <a:pt x="453241" y="132823"/>
                    <a:pt x="454091" y="134205"/>
                    <a:pt x="455154" y="135480"/>
                  </a:cubicBezTo>
                  <a:cubicBezTo>
                    <a:pt x="463971" y="148125"/>
                    <a:pt x="473958" y="162576"/>
                    <a:pt x="480119" y="178408"/>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5" name="Google Shape;265;p8"/>
            <p:cNvSpPr/>
            <p:nvPr/>
          </p:nvSpPr>
          <p:spPr>
            <a:xfrm>
              <a:off x="10075394" y="3276349"/>
              <a:ext cx="515658" cy="506450"/>
            </a:xfrm>
            <a:custGeom>
              <a:avLst/>
              <a:gdLst/>
              <a:ahLst/>
              <a:cxnLst/>
              <a:rect l="l" t="t" r="r" b="b"/>
              <a:pathLst>
                <a:path w="515658" h="506450" extrusionOk="0">
                  <a:moveTo>
                    <a:pt x="343398" y="323239"/>
                  </a:moveTo>
                  <a:cubicBezTo>
                    <a:pt x="384405" y="265009"/>
                    <a:pt x="389292" y="158751"/>
                    <a:pt x="319707" y="120391"/>
                  </a:cubicBezTo>
                  <a:cubicBezTo>
                    <a:pt x="181599" y="65562"/>
                    <a:pt x="112120" y="294974"/>
                    <a:pt x="215807" y="363511"/>
                  </a:cubicBezTo>
                  <a:cubicBezTo>
                    <a:pt x="227494" y="369568"/>
                    <a:pt x="239923" y="372331"/>
                    <a:pt x="252459" y="372331"/>
                  </a:cubicBezTo>
                  <a:cubicBezTo>
                    <a:pt x="287411" y="372331"/>
                    <a:pt x="322788" y="351079"/>
                    <a:pt x="343398" y="323239"/>
                  </a:cubicBezTo>
                  <a:close/>
                  <a:moveTo>
                    <a:pt x="441879" y="71087"/>
                  </a:moveTo>
                  <a:cubicBezTo>
                    <a:pt x="533137" y="143874"/>
                    <a:pt x="533986" y="284242"/>
                    <a:pt x="475875" y="378175"/>
                  </a:cubicBezTo>
                  <a:cubicBezTo>
                    <a:pt x="433805" y="441611"/>
                    <a:pt x="360502" y="495059"/>
                    <a:pt x="283905" y="506323"/>
                  </a:cubicBezTo>
                  <a:cubicBezTo>
                    <a:pt x="199872" y="508342"/>
                    <a:pt x="109358" y="486665"/>
                    <a:pt x="52097" y="421316"/>
                  </a:cubicBezTo>
                  <a:cubicBezTo>
                    <a:pt x="-29068" y="317289"/>
                    <a:pt x="-11752" y="162257"/>
                    <a:pt x="78762" y="69068"/>
                  </a:cubicBezTo>
                  <a:cubicBezTo>
                    <a:pt x="103196" y="41547"/>
                    <a:pt x="132837" y="18702"/>
                    <a:pt x="166089" y="4144"/>
                  </a:cubicBezTo>
                  <a:cubicBezTo>
                    <a:pt x="177137" y="3400"/>
                    <a:pt x="188292" y="2869"/>
                    <a:pt x="199660" y="2869"/>
                  </a:cubicBezTo>
                  <a:cubicBezTo>
                    <a:pt x="222925" y="1063"/>
                    <a:pt x="246722" y="0"/>
                    <a:pt x="270838" y="0"/>
                  </a:cubicBezTo>
                  <a:cubicBezTo>
                    <a:pt x="282843" y="17639"/>
                    <a:pt x="312908" y="16151"/>
                    <a:pt x="333199" y="21039"/>
                  </a:cubicBezTo>
                  <a:cubicBezTo>
                    <a:pt x="372932" y="27946"/>
                    <a:pt x="411814" y="43141"/>
                    <a:pt x="441879" y="71087"/>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6" name="Google Shape;266;p8"/>
            <p:cNvSpPr/>
            <p:nvPr/>
          </p:nvSpPr>
          <p:spPr>
            <a:xfrm>
              <a:off x="7128029" y="909750"/>
              <a:ext cx="4324027" cy="4533092"/>
            </a:xfrm>
            <a:custGeom>
              <a:avLst/>
              <a:gdLst/>
              <a:ahLst/>
              <a:cxnLst/>
              <a:rect l="l" t="t" r="r" b="b"/>
              <a:pathLst>
                <a:path w="4324027" h="4533092" extrusionOk="0">
                  <a:moveTo>
                    <a:pt x="927527" y="1234200"/>
                  </a:moveTo>
                  <a:cubicBezTo>
                    <a:pt x="1005929" y="1131023"/>
                    <a:pt x="937725" y="989274"/>
                    <a:pt x="903942" y="880465"/>
                  </a:cubicBezTo>
                  <a:cubicBezTo>
                    <a:pt x="860597" y="752317"/>
                    <a:pt x="802061" y="631182"/>
                    <a:pt x="723871" y="520673"/>
                  </a:cubicBezTo>
                  <a:cubicBezTo>
                    <a:pt x="665441" y="429078"/>
                    <a:pt x="616572" y="326538"/>
                    <a:pt x="529458" y="257683"/>
                  </a:cubicBezTo>
                  <a:cubicBezTo>
                    <a:pt x="455836" y="195203"/>
                    <a:pt x="328139" y="170869"/>
                    <a:pt x="310397" y="296042"/>
                  </a:cubicBezTo>
                  <a:cubicBezTo>
                    <a:pt x="306892" y="318781"/>
                    <a:pt x="308591" y="341521"/>
                    <a:pt x="308273" y="364367"/>
                  </a:cubicBezTo>
                  <a:cubicBezTo>
                    <a:pt x="308166" y="368404"/>
                    <a:pt x="309123" y="372230"/>
                    <a:pt x="310716" y="375736"/>
                  </a:cubicBezTo>
                  <a:cubicBezTo>
                    <a:pt x="310291" y="383812"/>
                    <a:pt x="309972" y="391994"/>
                    <a:pt x="309441" y="399963"/>
                  </a:cubicBezTo>
                  <a:cubicBezTo>
                    <a:pt x="307104" y="458193"/>
                    <a:pt x="304979" y="516742"/>
                    <a:pt x="307423" y="575078"/>
                  </a:cubicBezTo>
                  <a:cubicBezTo>
                    <a:pt x="283520" y="760712"/>
                    <a:pt x="263760" y="946877"/>
                    <a:pt x="258341" y="1133998"/>
                  </a:cubicBezTo>
                  <a:cubicBezTo>
                    <a:pt x="255685" y="1223362"/>
                    <a:pt x="255154" y="1313576"/>
                    <a:pt x="270559" y="1401770"/>
                  </a:cubicBezTo>
                  <a:cubicBezTo>
                    <a:pt x="278526" y="1459788"/>
                    <a:pt x="332282" y="1497828"/>
                    <a:pt x="388163" y="1502291"/>
                  </a:cubicBezTo>
                  <a:cubicBezTo>
                    <a:pt x="394962" y="1503035"/>
                    <a:pt x="401655" y="1503354"/>
                    <a:pt x="408348" y="1503354"/>
                  </a:cubicBezTo>
                  <a:cubicBezTo>
                    <a:pt x="487388" y="1503354"/>
                    <a:pt x="557610" y="1456706"/>
                    <a:pt x="626239" y="1421960"/>
                  </a:cubicBezTo>
                  <a:cubicBezTo>
                    <a:pt x="693381" y="1390295"/>
                    <a:pt x="755848" y="1350235"/>
                    <a:pt x="820971" y="1314745"/>
                  </a:cubicBezTo>
                  <a:cubicBezTo>
                    <a:pt x="858791" y="1291368"/>
                    <a:pt x="897249" y="1267247"/>
                    <a:pt x="927527" y="1234200"/>
                  </a:cubicBezTo>
                  <a:close/>
                  <a:moveTo>
                    <a:pt x="1283738" y="3112217"/>
                  </a:moveTo>
                  <a:cubicBezTo>
                    <a:pt x="1302967" y="3112217"/>
                    <a:pt x="1318903" y="3082677"/>
                    <a:pt x="1302542" y="3067589"/>
                  </a:cubicBezTo>
                  <a:cubicBezTo>
                    <a:pt x="1286288" y="3050800"/>
                    <a:pt x="1256648" y="3069289"/>
                    <a:pt x="1265253" y="3091284"/>
                  </a:cubicBezTo>
                  <a:cubicBezTo>
                    <a:pt x="1265147" y="3091709"/>
                    <a:pt x="1265147" y="3092028"/>
                    <a:pt x="1265041" y="3092347"/>
                  </a:cubicBezTo>
                  <a:cubicBezTo>
                    <a:pt x="1264297" y="3098403"/>
                    <a:pt x="1267272" y="3104673"/>
                    <a:pt x="1272159" y="3108286"/>
                  </a:cubicBezTo>
                  <a:cubicBezTo>
                    <a:pt x="1275983" y="3111048"/>
                    <a:pt x="1279914" y="3112217"/>
                    <a:pt x="1283738" y="3112217"/>
                  </a:cubicBezTo>
                  <a:close/>
                  <a:moveTo>
                    <a:pt x="1362885" y="3304970"/>
                  </a:moveTo>
                  <a:cubicBezTo>
                    <a:pt x="1387107" y="3304970"/>
                    <a:pt x="1405061" y="3271180"/>
                    <a:pt x="1381370" y="3253116"/>
                  </a:cubicBezTo>
                  <a:cubicBezTo>
                    <a:pt x="1349712" y="3230377"/>
                    <a:pt x="1313591" y="3280637"/>
                    <a:pt x="1348755" y="3300933"/>
                  </a:cubicBezTo>
                  <a:cubicBezTo>
                    <a:pt x="1353536" y="3303695"/>
                    <a:pt x="1358317" y="3304970"/>
                    <a:pt x="1362885" y="3304970"/>
                  </a:cubicBezTo>
                  <a:close/>
                  <a:moveTo>
                    <a:pt x="1515547" y="3146751"/>
                  </a:moveTo>
                  <a:cubicBezTo>
                    <a:pt x="1538919" y="3146751"/>
                    <a:pt x="1558467" y="3110198"/>
                    <a:pt x="1533714" y="3091497"/>
                  </a:cubicBezTo>
                  <a:cubicBezTo>
                    <a:pt x="1499612" y="3069395"/>
                    <a:pt x="1471353" y="3106267"/>
                    <a:pt x="1495787" y="3136869"/>
                  </a:cubicBezTo>
                  <a:cubicBezTo>
                    <a:pt x="1502055" y="3143882"/>
                    <a:pt x="1508960" y="3146751"/>
                    <a:pt x="1515547" y="3146751"/>
                  </a:cubicBezTo>
                  <a:close/>
                  <a:moveTo>
                    <a:pt x="1691581" y="2553190"/>
                  </a:moveTo>
                  <a:cubicBezTo>
                    <a:pt x="1717609" y="2481997"/>
                    <a:pt x="1677771" y="2409103"/>
                    <a:pt x="1626139" y="2360330"/>
                  </a:cubicBezTo>
                  <a:cubicBezTo>
                    <a:pt x="1579289" y="2291687"/>
                    <a:pt x="1506304" y="2245890"/>
                    <a:pt x="1431726" y="2212312"/>
                  </a:cubicBezTo>
                  <a:cubicBezTo>
                    <a:pt x="1218615" y="2109772"/>
                    <a:pt x="1089432" y="2092133"/>
                    <a:pt x="871115" y="2197861"/>
                  </a:cubicBezTo>
                  <a:cubicBezTo>
                    <a:pt x="752873" y="2252372"/>
                    <a:pt x="539975" y="2411972"/>
                    <a:pt x="651736" y="2555315"/>
                  </a:cubicBezTo>
                  <a:cubicBezTo>
                    <a:pt x="728333" y="2656899"/>
                    <a:pt x="836163" y="2728623"/>
                    <a:pt x="951005" y="2780584"/>
                  </a:cubicBezTo>
                  <a:cubicBezTo>
                    <a:pt x="1026539" y="2810867"/>
                    <a:pt x="1102286" y="2850608"/>
                    <a:pt x="1184938" y="2854221"/>
                  </a:cubicBezTo>
                  <a:cubicBezTo>
                    <a:pt x="1192587" y="2854646"/>
                    <a:pt x="1200343" y="2854859"/>
                    <a:pt x="1208098" y="2854859"/>
                  </a:cubicBezTo>
                  <a:cubicBezTo>
                    <a:pt x="1398049" y="2854965"/>
                    <a:pt x="1619978" y="2730111"/>
                    <a:pt x="1691581" y="2553190"/>
                  </a:cubicBezTo>
                  <a:close/>
                  <a:moveTo>
                    <a:pt x="2562085" y="3644148"/>
                  </a:moveTo>
                  <a:cubicBezTo>
                    <a:pt x="2594062" y="3626509"/>
                    <a:pt x="2702955" y="3565517"/>
                    <a:pt x="2661629" y="3522270"/>
                  </a:cubicBezTo>
                  <a:cubicBezTo>
                    <a:pt x="2648987" y="3509625"/>
                    <a:pt x="2627315" y="3509306"/>
                    <a:pt x="2614779" y="3522270"/>
                  </a:cubicBezTo>
                  <a:cubicBezTo>
                    <a:pt x="2511410" y="3636391"/>
                    <a:pt x="2316360" y="3657431"/>
                    <a:pt x="2202793" y="3545753"/>
                  </a:cubicBezTo>
                  <a:cubicBezTo>
                    <a:pt x="2157111" y="3511644"/>
                    <a:pt x="2138944" y="3458089"/>
                    <a:pt x="2125452" y="3404748"/>
                  </a:cubicBezTo>
                  <a:cubicBezTo>
                    <a:pt x="2122371" y="3388596"/>
                    <a:pt x="2117378" y="3374464"/>
                    <a:pt x="2110792" y="3363413"/>
                  </a:cubicBezTo>
                  <a:cubicBezTo>
                    <a:pt x="2146275" y="3344180"/>
                    <a:pt x="2166672" y="3290094"/>
                    <a:pt x="2181864" y="3254072"/>
                  </a:cubicBezTo>
                  <a:cubicBezTo>
                    <a:pt x="2198437" y="3240153"/>
                    <a:pt x="2222553" y="3240471"/>
                    <a:pt x="2245394" y="3240790"/>
                  </a:cubicBezTo>
                  <a:cubicBezTo>
                    <a:pt x="2253574" y="3240896"/>
                    <a:pt x="2261648" y="3241003"/>
                    <a:pt x="2269190" y="3240578"/>
                  </a:cubicBezTo>
                  <a:cubicBezTo>
                    <a:pt x="2325815" y="3243234"/>
                    <a:pt x="2392000" y="3239515"/>
                    <a:pt x="2432158" y="3194036"/>
                  </a:cubicBezTo>
                  <a:cubicBezTo>
                    <a:pt x="2472422" y="3147389"/>
                    <a:pt x="2472422" y="3067695"/>
                    <a:pt x="2423340" y="3027423"/>
                  </a:cubicBezTo>
                  <a:cubicBezTo>
                    <a:pt x="2320503" y="2966536"/>
                    <a:pt x="2192063" y="2974081"/>
                    <a:pt x="2076265" y="2964837"/>
                  </a:cubicBezTo>
                  <a:cubicBezTo>
                    <a:pt x="1998181" y="2961330"/>
                    <a:pt x="1914254" y="2929027"/>
                    <a:pt x="1832239" y="2933384"/>
                  </a:cubicBezTo>
                  <a:cubicBezTo>
                    <a:pt x="1806211" y="2935934"/>
                    <a:pt x="1779970" y="2966643"/>
                    <a:pt x="1792612" y="2992357"/>
                  </a:cubicBezTo>
                  <a:cubicBezTo>
                    <a:pt x="1762016" y="3024660"/>
                    <a:pt x="1742256" y="3070457"/>
                    <a:pt x="1738644" y="3114767"/>
                  </a:cubicBezTo>
                  <a:cubicBezTo>
                    <a:pt x="1741088" y="3157696"/>
                    <a:pt x="1777845" y="3192974"/>
                    <a:pt x="1816834" y="3206362"/>
                  </a:cubicBezTo>
                  <a:cubicBezTo>
                    <a:pt x="1863366" y="3222408"/>
                    <a:pt x="1914891" y="3211782"/>
                    <a:pt x="1960360" y="3231015"/>
                  </a:cubicBezTo>
                  <a:cubicBezTo>
                    <a:pt x="1987982" y="3246103"/>
                    <a:pt x="1986707" y="3284463"/>
                    <a:pt x="2001899" y="3309327"/>
                  </a:cubicBezTo>
                  <a:cubicBezTo>
                    <a:pt x="2011248" y="3328241"/>
                    <a:pt x="2024740" y="3345455"/>
                    <a:pt x="2042269" y="3357250"/>
                  </a:cubicBezTo>
                  <a:cubicBezTo>
                    <a:pt x="2038019" y="3362244"/>
                    <a:pt x="2033770" y="3368195"/>
                    <a:pt x="2029520" y="3375420"/>
                  </a:cubicBezTo>
                  <a:cubicBezTo>
                    <a:pt x="1980864" y="3451714"/>
                    <a:pt x="1910960" y="3528327"/>
                    <a:pt x="1813754" y="3529389"/>
                  </a:cubicBezTo>
                  <a:cubicBezTo>
                    <a:pt x="1757023" y="3530983"/>
                    <a:pt x="1700824" y="3523438"/>
                    <a:pt x="1648449" y="3500912"/>
                  </a:cubicBezTo>
                  <a:cubicBezTo>
                    <a:pt x="1621571" y="3489436"/>
                    <a:pt x="1597456" y="3472859"/>
                    <a:pt x="1575252" y="3454051"/>
                  </a:cubicBezTo>
                  <a:cubicBezTo>
                    <a:pt x="1565372" y="3446720"/>
                    <a:pt x="1537644" y="3414842"/>
                    <a:pt x="1533182" y="3441301"/>
                  </a:cubicBezTo>
                  <a:cubicBezTo>
                    <a:pt x="1568559" y="3543734"/>
                    <a:pt x="1701674" y="3581562"/>
                    <a:pt x="1800155" y="3586662"/>
                  </a:cubicBezTo>
                  <a:cubicBezTo>
                    <a:pt x="1910323" y="3595695"/>
                    <a:pt x="2006786" y="3525245"/>
                    <a:pt x="2065641" y="3437156"/>
                  </a:cubicBezTo>
                  <a:cubicBezTo>
                    <a:pt x="2082426" y="3519082"/>
                    <a:pt x="2133632" y="3586344"/>
                    <a:pt x="2204174" y="3630122"/>
                  </a:cubicBezTo>
                  <a:cubicBezTo>
                    <a:pt x="2255061" y="3667525"/>
                    <a:pt x="2316997" y="3685589"/>
                    <a:pt x="2379783" y="3685377"/>
                  </a:cubicBezTo>
                  <a:cubicBezTo>
                    <a:pt x="2381377" y="3685377"/>
                    <a:pt x="2382970" y="3685377"/>
                    <a:pt x="2384564" y="3685377"/>
                  </a:cubicBezTo>
                  <a:cubicBezTo>
                    <a:pt x="2446075" y="3685483"/>
                    <a:pt x="2507480" y="3672201"/>
                    <a:pt x="2562085" y="3644148"/>
                  </a:cubicBezTo>
                  <a:close/>
                  <a:moveTo>
                    <a:pt x="2831289" y="3324416"/>
                  </a:moveTo>
                  <a:cubicBezTo>
                    <a:pt x="2864541" y="3324416"/>
                    <a:pt x="2874315" y="3272880"/>
                    <a:pt x="2835751" y="3267036"/>
                  </a:cubicBezTo>
                  <a:cubicBezTo>
                    <a:pt x="2802818" y="3262467"/>
                    <a:pt x="2791132" y="3315384"/>
                    <a:pt x="2823959" y="3323566"/>
                  </a:cubicBezTo>
                  <a:cubicBezTo>
                    <a:pt x="2826508" y="3324097"/>
                    <a:pt x="2828952" y="3324416"/>
                    <a:pt x="2831289" y="3324416"/>
                  </a:cubicBezTo>
                  <a:close/>
                  <a:moveTo>
                    <a:pt x="2926796" y="3496980"/>
                  </a:moveTo>
                  <a:cubicBezTo>
                    <a:pt x="2946131" y="3494430"/>
                    <a:pt x="2959942" y="3470309"/>
                    <a:pt x="2952824" y="3452245"/>
                  </a:cubicBezTo>
                  <a:cubicBezTo>
                    <a:pt x="2940501" y="3425043"/>
                    <a:pt x="2898218" y="3441407"/>
                    <a:pt x="2905761" y="3469565"/>
                  </a:cubicBezTo>
                  <a:cubicBezTo>
                    <a:pt x="2904699" y="3471265"/>
                    <a:pt x="2904061" y="3473284"/>
                    <a:pt x="2903849" y="3475410"/>
                  </a:cubicBezTo>
                  <a:cubicBezTo>
                    <a:pt x="2902149" y="3487629"/>
                    <a:pt x="2913091" y="3497192"/>
                    <a:pt x="2924459" y="3497192"/>
                  </a:cubicBezTo>
                  <a:cubicBezTo>
                    <a:pt x="2925203" y="3497086"/>
                    <a:pt x="2926052" y="3497086"/>
                    <a:pt x="2926796" y="3496980"/>
                  </a:cubicBezTo>
                  <a:close/>
                  <a:moveTo>
                    <a:pt x="3123971" y="3356612"/>
                  </a:moveTo>
                  <a:cubicBezTo>
                    <a:pt x="3154036" y="3356612"/>
                    <a:pt x="3156586" y="3306458"/>
                    <a:pt x="3125246" y="3304227"/>
                  </a:cubicBezTo>
                  <a:cubicBezTo>
                    <a:pt x="3091782" y="3301145"/>
                    <a:pt x="3089763" y="3353743"/>
                    <a:pt x="3121740" y="3356506"/>
                  </a:cubicBezTo>
                  <a:cubicBezTo>
                    <a:pt x="3122590" y="3356506"/>
                    <a:pt x="3123228" y="3356612"/>
                    <a:pt x="3123971" y="3356612"/>
                  </a:cubicBezTo>
                  <a:close/>
                  <a:moveTo>
                    <a:pt x="3542332" y="2943160"/>
                  </a:moveTo>
                  <a:cubicBezTo>
                    <a:pt x="3738020" y="2807042"/>
                    <a:pt x="3765535" y="2557334"/>
                    <a:pt x="3573247" y="2403578"/>
                  </a:cubicBezTo>
                  <a:cubicBezTo>
                    <a:pt x="3526502" y="2361606"/>
                    <a:pt x="3465735" y="2341523"/>
                    <a:pt x="3406136" y="2325478"/>
                  </a:cubicBezTo>
                  <a:cubicBezTo>
                    <a:pt x="3279927" y="2288818"/>
                    <a:pt x="3145856" y="2299126"/>
                    <a:pt x="3018160" y="2322396"/>
                  </a:cubicBezTo>
                  <a:cubicBezTo>
                    <a:pt x="2854024" y="2361287"/>
                    <a:pt x="2721759" y="2480297"/>
                    <a:pt x="2629545" y="2617795"/>
                  </a:cubicBezTo>
                  <a:cubicBezTo>
                    <a:pt x="2588751" y="2632565"/>
                    <a:pt x="2588220" y="2683251"/>
                    <a:pt x="2595869" y="2719166"/>
                  </a:cubicBezTo>
                  <a:cubicBezTo>
                    <a:pt x="2623065" y="2899594"/>
                    <a:pt x="2845419" y="3030504"/>
                    <a:pt x="3015397" y="3040386"/>
                  </a:cubicBezTo>
                  <a:cubicBezTo>
                    <a:pt x="3028889" y="3040811"/>
                    <a:pt x="3042382" y="3041130"/>
                    <a:pt x="3055980" y="3041130"/>
                  </a:cubicBezTo>
                  <a:cubicBezTo>
                    <a:pt x="3121315" y="3041130"/>
                    <a:pt x="3186651" y="3035711"/>
                    <a:pt x="3251562" y="3027848"/>
                  </a:cubicBezTo>
                  <a:cubicBezTo>
                    <a:pt x="3351849" y="3015947"/>
                    <a:pt x="3455536" y="2997989"/>
                    <a:pt x="3542332" y="2943160"/>
                  </a:cubicBezTo>
                  <a:close/>
                  <a:moveTo>
                    <a:pt x="4167004" y="1000644"/>
                  </a:moveTo>
                  <a:cubicBezTo>
                    <a:pt x="4161479" y="902248"/>
                    <a:pt x="4279296" y="389231"/>
                    <a:pt x="4089557" y="450755"/>
                  </a:cubicBezTo>
                  <a:cubicBezTo>
                    <a:pt x="4058005" y="464037"/>
                    <a:pt x="4034420" y="489964"/>
                    <a:pt x="4007967" y="511004"/>
                  </a:cubicBezTo>
                  <a:cubicBezTo>
                    <a:pt x="3973016" y="541394"/>
                    <a:pt x="3934983" y="568065"/>
                    <a:pt x="3901837" y="600367"/>
                  </a:cubicBezTo>
                  <a:cubicBezTo>
                    <a:pt x="3843832" y="661572"/>
                    <a:pt x="3795919" y="731809"/>
                    <a:pt x="3737170" y="792483"/>
                  </a:cubicBezTo>
                  <a:cubicBezTo>
                    <a:pt x="3693825" y="838174"/>
                    <a:pt x="3643682" y="876640"/>
                    <a:pt x="3599593" y="921481"/>
                  </a:cubicBezTo>
                  <a:cubicBezTo>
                    <a:pt x="3527352" y="999687"/>
                    <a:pt x="3458405" y="1080338"/>
                    <a:pt x="3379258" y="1151956"/>
                  </a:cubicBezTo>
                  <a:cubicBezTo>
                    <a:pt x="3365979" y="1146643"/>
                    <a:pt x="3350468" y="1151425"/>
                    <a:pt x="3341650" y="1162476"/>
                  </a:cubicBezTo>
                  <a:cubicBezTo>
                    <a:pt x="3275677" y="1237601"/>
                    <a:pt x="3409961" y="1322714"/>
                    <a:pt x="3460211" y="1367980"/>
                  </a:cubicBezTo>
                  <a:cubicBezTo>
                    <a:pt x="3531071" y="1421322"/>
                    <a:pt x="3612023" y="1458725"/>
                    <a:pt x="3692869" y="1493897"/>
                  </a:cubicBezTo>
                  <a:cubicBezTo>
                    <a:pt x="3765004" y="1524287"/>
                    <a:pt x="3834270" y="1566153"/>
                    <a:pt x="3912567" y="1578160"/>
                  </a:cubicBezTo>
                  <a:cubicBezTo>
                    <a:pt x="3921384" y="1579329"/>
                    <a:pt x="3929883" y="1579860"/>
                    <a:pt x="3937957" y="1579860"/>
                  </a:cubicBezTo>
                  <a:cubicBezTo>
                    <a:pt x="4063741" y="1579754"/>
                    <a:pt x="4112823" y="1447355"/>
                    <a:pt x="4129077" y="1336209"/>
                  </a:cubicBezTo>
                  <a:cubicBezTo>
                    <a:pt x="4147881" y="1225168"/>
                    <a:pt x="4156911" y="1112853"/>
                    <a:pt x="4167004" y="1000644"/>
                  </a:cubicBezTo>
                  <a:close/>
                  <a:moveTo>
                    <a:pt x="4320728" y="457343"/>
                  </a:moveTo>
                  <a:cubicBezTo>
                    <a:pt x="4329440" y="649352"/>
                    <a:pt x="4320197" y="842531"/>
                    <a:pt x="4301287" y="1033690"/>
                  </a:cubicBezTo>
                  <a:cubicBezTo>
                    <a:pt x="4277596" y="1152806"/>
                    <a:pt x="4256880" y="1274685"/>
                    <a:pt x="4237545" y="1394970"/>
                  </a:cubicBezTo>
                  <a:cubicBezTo>
                    <a:pt x="4235952" y="1410590"/>
                    <a:pt x="4225753" y="1443849"/>
                    <a:pt x="4215023" y="1482102"/>
                  </a:cubicBezTo>
                  <a:cubicBezTo>
                    <a:pt x="4209605" y="1485290"/>
                    <a:pt x="4205355" y="1489965"/>
                    <a:pt x="4203124" y="1496022"/>
                  </a:cubicBezTo>
                  <a:cubicBezTo>
                    <a:pt x="4176565" y="1553933"/>
                    <a:pt x="4165835" y="1617263"/>
                    <a:pt x="4167322" y="1680912"/>
                  </a:cubicBezTo>
                  <a:cubicBezTo>
                    <a:pt x="4166260" y="1775270"/>
                    <a:pt x="4168278" y="1869628"/>
                    <a:pt x="4174865" y="1963879"/>
                  </a:cubicBezTo>
                  <a:cubicBezTo>
                    <a:pt x="4174440" y="2111579"/>
                    <a:pt x="4208542" y="2255666"/>
                    <a:pt x="4223415" y="2401984"/>
                  </a:cubicBezTo>
                  <a:cubicBezTo>
                    <a:pt x="4224903" y="2477959"/>
                    <a:pt x="4229046" y="2560416"/>
                    <a:pt x="4223840" y="2637347"/>
                  </a:cubicBezTo>
                  <a:cubicBezTo>
                    <a:pt x="4214810" y="2790466"/>
                    <a:pt x="4197494" y="2942841"/>
                    <a:pt x="4169341" y="3093941"/>
                  </a:cubicBezTo>
                  <a:cubicBezTo>
                    <a:pt x="4165622" y="3120505"/>
                    <a:pt x="4161479" y="3146751"/>
                    <a:pt x="4157230" y="3172785"/>
                  </a:cubicBezTo>
                  <a:cubicBezTo>
                    <a:pt x="4074790" y="3182986"/>
                    <a:pt x="3992457" y="3193399"/>
                    <a:pt x="3910123" y="3203387"/>
                  </a:cubicBezTo>
                  <a:cubicBezTo>
                    <a:pt x="3824496" y="3215926"/>
                    <a:pt x="3738445" y="3227614"/>
                    <a:pt x="3653880" y="3245466"/>
                  </a:cubicBezTo>
                  <a:cubicBezTo>
                    <a:pt x="3626684" y="3250460"/>
                    <a:pt x="3628384" y="3282125"/>
                    <a:pt x="3654730" y="3282125"/>
                  </a:cubicBezTo>
                  <a:cubicBezTo>
                    <a:pt x="3655580" y="3282125"/>
                    <a:pt x="3656430" y="3282019"/>
                    <a:pt x="3657280" y="3282019"/>
                  </a:cubicBezTo>
                  <a:cubicBezTo>
                    <a:pt x="3820566" y="3261829"/>
                    <a:pt x="3984170" y="3243447"/>
                    <a:pt x="4147987" y="3226020"/>
                  </a:cubicBezTo>
                  <a:cubicBezTo>
                    <a:pt x="4129821" y="3323247"/>
                    <a:pt x="4106768" y="3418773"/>
                    <a:pt x="4076809" y="3515894"/>
                  </a:cubicBezTo>
                  <a:cubicBezTo>
                    <a:pt x="4072772" y="3526626"/>
                    <a:pt x="4068310" y="3537252"/>
                    <a:pt x="4063635" y="3547665"/>
                  </a:cubicBezTo>
                  <a:cubicBezTo>
                    <a:pt x="3955061" y="3535552"/>
                    <a:pt x="3846700" y="3519826"/>
                    <a:pt x="3737807" y="3511537"/>
                  </a:cubicBezTo>
                  <a:cubicBezTo>
                    <a:pt x="3728140" y="3511431"/>
                    <a:pt x="3718153" y="3509731"/>
                    <a:pt x="3708592" y="3512281"/>
                  </a:cubicBezTo>
                  <a:cubicBezTo>
                    <a:pt x="3703599" y="3513450"/>
                    <a:pt x="3700306" y="3518444"/>
                    <a:pt x="3702537" y="3523438"/>
                  </a:cubicBezTo>
                  <a:cubicBezTo>
                    <a:pt x="3708486" y="3532577"/>
                    <a:pt x="3720809" y="3533108"/>
                    <a:pt x="3730371" y="3536827"/>
                  </a:cubicBezTo>
                  <a:cubicBezTo>
                    <a:pt x="3834058" y="3558929"/>
                    <a:pt x="3938807" y="3574868"/>
                    <a:pt x="4043875" y="3588256"/>
                  </a:cubicBezTo>
                  <a:cubicBezTo>
                    <a:pt x="3992882" y="3686546"/>
                    <a:pt x="3921809" y="3773572"/>
                    <a:pt x="3857111" y="3863679"/>
                  </a:cubicBezTo>
                  <a:cubicBezTo>
                    <a:pt x="3846062" y="3879086"/>
                    <a:pt x="3835014" y="3894600"/>
                    <a:pt x="3823965" y="3910008"/>
                  </a:cubicBezTo>
                  <a:cubicBezTo>
                    <a:pt x="3749068" y="3879724"/>
                    <a:pt x="3673746" y="3850609"/>
                    <a:pt x="3598318" y="3821813"/>
                  </a:cubicBezTo>
                  <a:cubicBezTo>
                    <a:pt x="3586208" y="3817244"/>
                    <a:pt x="3554655" y="3806405"/>
                    <a:pt x="3557736" y="3829357"/>
                  </a:cubicBezTo>
                  <a:cubicBezTo>
                    <a:pt x="3565704" y="3841365"/>
                    <a:pt x="3581427" y="3845615"/>
                    <a:pt x="3593219" y="3853478"/>
                  </a:cubicBezTo>
                  <a:cubicBezTo>
                    <a:pt x="3659192" y="3888437"/>
                    <a:pt x="3727290" y="3918827"/>
                    <a:pt x="3795919" y="3948367"/>
                  </a:cubicBezTo>
                  <a:cubicBezTo>
                    <a:pt x="3778177" y="3972169"/>
                    <a:pt x="3759798" y="3995546"/>
                    <a:pt x="3740357" y="4017860"/>
                  </a:cubicBezTo>
                  <a:cubicBezTo>
                    <a:pt x="3674490" y="4087354"/>
                    <a:pt x="3598106" y="4154509"/>
                    <a:pt x="3521190" y="4214439"/>
                  </a:cubicBezTo>
                  <a:cubicBezTo>
                    <a:pt x="3421328" y="4277451"/>
                    <a:pt x="3309461" y="4321123"/>
                    <a:pt x="3199081" y="4363414"/>
                  </a:cubicBezTo>
                  <a:cubicBezTo>
                    <a:pt x="3111329" y="4390297"/>
                    <a:pt x="3021665" y="4410805"/>
                    <a:pt x="2932639" y="4433438"/>
                  </a:cubicBezTo>
                  <a:cubicBezTo>
                    <a:pt x="2867197" y="4444914"/>
                    <a:pt x="2800162" y="4445977"/>
                    <a:pt x="2735038" y="4459259"/>
                  </a:cubicBezTo>
                  <a:cubicBezTo>
                    <a:pt x="2619453" y="4486461"/>
                    <a:pt x="2503443" y="4492518"/>
                    <a:pt x="2384670" y="4503782"/>
                  </a:cubicBezTo>
                  <a:cubicBezTo>
                    <a:pt x="2299362" y="4507713"/>
                    <a:pt x="2209910" y="4512814"/>
                    <a:pt x="2124177" y="4520039"/>
                  </a:cubicBezTo>
                  <a:cubicBezTo>
                    <a:pt x="2073077" y="4527371"/>
                    <a:pt x="2022190" y="4535978"/>
                    <a:pt x="1970240" y="4532153"/>
                  </a:cubicBezTo>
                  <a:cubicBezTo>
                    <a:pt x="1784432" y="4534597"/>
                    <a:pt x="1607973" y="4458515"/>
                    <a:pt x="1440863" y="4383815"/>
                  </a:cubicBezTo>
                  <a:cubicBezTo>
                    <a:pt x="1367878" y="4352894"/>
                    <a:pt x="1292556" y="4328667"/>
                    <a:pt x="1221696" y="4292752"/>
                  </a:cubicBezTo>
                  <a:cubicBezTo>
                    <a:pt x="1033763" y="4181074"/>
                    <a:pt x="810773" y="4129751"/>
                    <a:pt x="640263" y="3987896"/>
                  </a:cubicBezTo>
                  <a:cubicBezTo>
                    <a:pt x="637075" y="3984708"/>
                    <a:pt x="633995" y="3981520"/>
                    <a:pt x="630914" y="3978438"/>
                  </a:cubicBezTo>
                  <a:cubicBezTo>
                    <a:pt x="809391" y="3830101"/>
                    <a:pt x="1002848" y="3699509"/>
                    <a:pt x="1169640" y="3537358"/>
                  </a:cubicBezTo>
                  <a:cubicBezTo>
                    <a:pt x="1179414" y="3489117"/>
                    <a:pt x="1032595" y="3623215"/>
                    <a:pt x="1015066" y="3632566"/>
                  </a:cubicBezTo>
                  <a:cubicBezTo>
                    <a:pt x="879720" y="3741588"/>
                    <a:pt x="734919" y="3838177"/>
                    <a:pt x="599680" y="3947092"/>
                  </a:cubicBezTo>
                  <a:cubicBezTo>
                    <a:pt x="526695" y="3873773"/>
                    <a:pt x="453923" y="3799924"/>
                    <a:pt x="391244" y="3717467"/>
                  </a:cubicBezTo>
                  <a:cubicBezTo>
                    <a:pt x="371377" y="3690796"/>
                    <a:pt x="353317" y="3663169"/>
                    <a:pt x="335788" y="3634904"/>
                  </a:cubicBezTo>
                  <a:cubicBezTo>
                    <a:pt x="478995" y="3562329"/>
                    <a:pt x="623583" y="3491561"/>
                    <a:pt x="763710" y="3412185"/>
                  </a:cubicBezTo>
                  <a:cubicBezTo>
                    <a:pt x="823946" y="3378395"/>
                    <a:pt x="882057" y="3338761"/>
                    <a:pt x="947287" y="3315384"/>
                  </a:cubicBezTo>
                  <a:cubicBezTo>
                    <a:pt x="952174" y="3315596"/>
                    <a:pt x="956954" y="3312621"/>
                    <a:pt x="958654" y="3308052"/>
                  </a:cubicBezTo>
                  <a:cubicBezTo>
                    <a:pt x="967897" y="3241003"/>
                    <a:pt x="721215" y="3398903"/>
                    <a:pt x="689344" y="3409635"/>
                  </a:cubicBezTo>
                  <a:cubicBezTo>
                    <a:pt x="563772" y="3471903"/>
                    <a:pt x="437988" y="3533958"/>
                    <a:pt x="312310" y="3595907"/>
                  </a:cubicBezTo>
                  <a:cubicBezTo>
                    <a:pt x="291169" y="3560629"/>
                    <a:pt x="270452" y="3525032"/>
                    <a:pt x="248249" y="3490498"/>
                  </a:cubicBezTo>
                  <a:cubicBezTo>
                    <a:pt x="197786" y="3404641"/>
                    <a:pt x="149343" y="3317084"/>
                    <a:pt x="109079" y="3225914"/>
                  </a:cubicBezTo>
                  <a:cubicBezTo>
                    <a:pt x="259404" y="3182454"/>
                    <a:pt x="411429" y="3144945"/>
                    <a:pt x="564409" y="3112323"/>
                  </a:cubicBezTo>
                  <a:cubicBezTo>
                    <a:pt x="643131" y="3099997"/>
                    <a:pt x="719940" y="3078002"/>
                    <a:pt x="798130" y="3063976"/>
                  </a:cubicBezTo>
                  <a:cubicBezTo>
                    <a:pt x="803655" y="3064295"/>
                    <a:pt x="809073" y="3061107"/>
                    <a:pt x="811304" y="3055581"/>
                  </a:cubicBezTo>
                  <a:cubicBezTo>
                    <a:pt x="817997" y="3019878"/>
                    <a:pt x="745543" y="3044211"/>
                    <a:pt x="725039" y="3045274"/>
                  </a:cubicBezTo>
                  <a:cubicBezTo>
                    <a:pt x="539763" y="3074283"/>
                    <a:pt x="355654" y="3111048"/>
                    <a:pt x="174202" y="3159077"/>
                  </a:cubicBezTo>
                  <a:cubicBezTo>
                    <a:pt x="146155" y="3166409"/>
                    <a:pt x="118109" y="3173847"/>
                    <a:pt x="90169" y="3181285"/>
                  </a:cubicBezTo>
                  <a:cubicBezTo>
                    <a:pt x="52242" y="3081083"/>
                    <a:pt x="31632" y="2975143"/>
                    <a:pt x="15484" y="2869522"/>
                  </a:cubicBezTo>
                  <a:cubicBezTo>
                    <a:pt x="-25311" y="2619708"/>
                    <a:pt x="23346" y="2369256"/>
                    <a:pt x="59679" y="2120186"/>
                  </a:cubicBezTo>
                  <a:cubicBezTo>
                    <a:pt x="82307" y="1993525"/>
                    <a:pt x="90594" y="1865377"/>
                    <a:pt x="94843" y="1737017"/>
                  </a:cubicBezTo>
                  <a:cubicBezTo>
                    <a:pt x="108548" y="1623320"/>
                    <a:pt x="126820" y="1509729"/>
                    <a:pt x="127139" y="1394864"/>
                  </a:cubicBezTo>
                  <a:cubicBezTo>
                    <a:pt x="127033" y="1393163"/>
                    <a:pt x="126714" y="1391463"/>
                    <a:pt x="126395" y="1389869"/>
                  </a:cubicBezTo>
                  <a:cubicBezTo>
                    <a:pt x="125970" y="1379562"/>
                    <a:pt x="125439" y="1369149"/>
                    <a:pt x="127139" y="1358842"/>
                  </a:cubicBezTo>
                  <a:cubicBezTo>
                    <a:pt x="130539" y="1311982"/>
                    <a:pt x="132451" y="1264697"/>
                    <a:pt x="128839" y="1217730"/>
                  </a:cubicBezTo>
                  <a:cubicBezTo>
                    <a:pt x="129051" y="1212205"/>
                    <a:pt x="127139" y="1205192"/>
                    <a:pt x="120871" y="1204554"/>
                  </a:cubicBezTo>
                  <a:cubicBezTo>
                    <a:pt x="123846" y="1140799"/>
                    <a:pt x="126183" y="1077150"/>
                    <a:pt x="127564" y="1013395"/>
                  </a:cubicBezTo>
                  <a:cubicBezTo>
                    <a:pt x="137019" y="808528"/>
                    <a:pt x="166022" y="602917"/>
                    <a:pt x="205011" y="401557"/>
                  </a:cubicBezTo>
                  <a:cubicBezTo>
                    <a:pt x="236988" y="268840"/>
                    <a:pt x="246974" y="125922"/>
                    <a:pt x="323358" y="8931"/>
                  </a:cubicBezTo>
                  <a:cubicBezTo>
                    <a:pt x="430551" y="-39948"/>
                    <a:pt x="530839" y="124541"/>
                    <a:pt x="590437" y="193928"/>
                  </a:cubicBezTo>
                  <a:cubicBezTo>
                    <a:pt x="668946" y="293704"/>
                    <a:pt x="752980" y="389550"/>
                    <a:pt x="824796" y="494321"/>
                  </a:cubicBezTo>
                  <a:cubicBezTo>
                    <a:pt x="899055" y="612162"/>
                    <a:pt x="981814" y="724902"/>
                    <a:pt x="1045662" y="848906"/>
                  </a:cubicBezTo>
                  <a:cubicBezTo>
                    <a:pt x="1086032" y="924137"/>
                    <a:pt x="1124171" y="1000537"/>
                    <a:pt x="1167197" y="1074387"/>
                  </a:cubicBezTo>
                  <a:cubicBezTo>
                    <a:pt x="1171765" y="1082357"/>
                    <a:pt x="1179308" y="1087563"/>
                    <a:pt x="1187807" y="1089689"/>
                  </a:cubicBezTo>
                  <a:cubicBezTo>
                    <a:pt x="1183770" y="1094045"/>
                    <a:pt x="1180583" y="1100633"/>
                    <a:pt x="1184726" y="1105946"/>
                  </a:cubicBezTo>
                  <a:cubicBezTo>
                    <a:pt x="1186957" y="1108815"/>
                    <a:pt x="1190250" y="1109878"/>
                    <a:pt x="1193756" y="1109665"/>
                  </a:cubicBezTo>
                  <a:cubicBezTo>
                    <a:pt x="1213622" y="1107328"/>
                    <a:pt x="1231151" y="1096170"/>
                    <a:pt x="1249530" y="1088838"/>
                  </a:cubicBezTo>
                  <a:cubicBezTo>
                    <a:pt x="1340681" y="1052604"/>
                    <a:pt x="1437994" y="1023489"/>
                    <a:pt x="1534139" y="999262"/>
                  </a:cubicBezTo>
                  <a:cubicBezTo>
                    <a:pt x="1538813" y="998412"/>
                    <a:pt x="1543487" y="997669"/>
                    <a:pt x="1548056" y="996818"/>
                  </a:cubicBezTo>
                  <a:cubicBezTo>
                    <a:pt x="1541256" y="1099252"/>
                    <a:pt x="1599580" y="1197754"/>
                    <a:pt x="1625821" y="1294874"/>
                  </a:cubicBezTo>
                  <a:cubicBezTo>
                    <a:pt x="1651211" y="1374143"/>
                    <a:pt x="1681064" y="1451818"/>
                    <a:pt x="1709642" y="1530025"/>
                  </a:cubicBezTo>
                  <a:cubicBezTo>
                    <a:pt x="1723452" y="1567747"/>
                    <a:pt x="1736944" y="1605787"/>
                    <a:pt x="1752243" y="1642978"/>
                  </a:cubicBezTo>
                  <a:cubicBezTo>
                    <a:pt x="1756492" y="1654135"/>
                    <a:pt x="1761485" y="1666248"/>
                    <a:pt x="1772852" y="1671880"/>
                  </a:cubicBezTo>
                  <a:cubicBezTo>
                    <a:pt x="1818428" y="1690582"/>
                    <a:pt x="1827989" y="1641384"/>
                    <a:pt x="1829583" y="1607487"/>
                  </a:cubicBezTo>
                  <a:cubicBezTo>
                    <a:pt x="1836594" y="1547557"/>
                    <a:pt x="1846899" y="1487946"/>
                    <a:pt x="1850299" y="1427485"/>
                  </a:cubicBezTo>
                  <a:cubicBezTo>
                    <a:pt x="1858585" y="1273941"/>
                    <a:pt x="1865916" y="1120185"/>
                    <a:pt x="1879302" y="966960"/>
                  </a:cubicBezTo>
                  <a:cubicBezTo>
                    <a:pt x="1895875" y="965578"/>
                    <a:pt x="1912554" y="964197"/>
                    <a:pt x="1929127" y="962497"/>
                  </a:cubicBezTo>
                  <a:cubicBezTo>
                    <a:pt x="1974383" y="955803"/>
                    <a:pt x="2017941" y="950702"/>
                    <a:pt x="2060117" y="947408"/>
                  </a:cubicBezTo>
                  <a:cubicBezTo>
                    <a:pt x="2062347" y="1011482"/>
                    <a:pt x="2070103" y="1075344"/>
                    <a:pt x="2076583" y="1139099"/>
                  </a:cubicBezTo>
                  <a:cubicBezTo>
                    <a:pt x="2090819" y="1276066"/>
                    <a:pt x="2110792" y="1412609"/>
                    <a:pt x="2148718" y="1545220"/>
                  </a:cubicBezTo>
                  <a:cubicBezTo>
                    <a:pt x="2155624" y="1567322"/>
                    <a:pt x="2153924" y="1598030"/>
                    <a:pt x="2179102" y="1608019"/>
                  </a:cubicBezTo>
                  <a:cubicBezTo>
                    <a:pt x="2206936" y="1618751"/>
                    <a:pt x="2228077" y="1591548"/>
                    <a:pt x="2235407" y="1567959"/>
                  </a:cubicBezTo>
                  <a:cubicBezTo>
                    <a:pt x="2263454" y="1496872"/>
                    <a:pt x="2276521" y="1421216"/>
                    <a:pt x="2292031" y="1346728"/>
                  </a:cubicBezTo>
                  <a:cubicBezTo>
                    <a:pt x="2322309" y="1221024"/>
                    <a:pt x="2358642" y="1096808"/>
                    <a:pt x="2391575" y="971848"/>
                  </a:cubicBezTo>
                  <a:cubicBezTo>
                    <a:pt x="2393063" y="966853"/>
                    <a:pt x="2393487" y="961753"/>
                    <a:pt x="2392850" y="956865"/>
                  </a:cubicBezTo>
                  <a:cubicBezTo>
                    <a:pt x="2460523" y="966853"/>
                    <a:pt x="2526708" y="982048"/>
                    <a:pt x="2593425" y="1001919"/>
                  </a:cubicBezTo>
                  <a:cubicBezTo>
                    <a:pt x="2582908" y="1039216"/>
                    <a:pt x="2575046" y="1113278"/>
                    <a:pt x="2572709" y="1121460"/>
                  </a:cubicBezTo>
                  <a:cubicBezTo>
                    <a:pt x="2555498" y="1241001"/>
                    <a:pt x="2547956" y="1361817"/>
                    <a:pt x="2547212" y="1482633"/>
                  </a:cubicBezTo>
                  <a:cubicBezTo>
                    <a:pt x="2546150" y="1513767"/>
                    <a:pt x="2544769" y="1544901"/>
                    <a:pt x="2543600" y="1576035"/>
                  </a:cubicBezTo>
                  <a:cubicBezTo>
                    <a:pt x="2542432" y="1586661"/>
                    <a:pt x="2543812" y="1597393"/>
                    <a:pt x="2549762" y="1606531"/>
                  </a:cubicBezTo>
                  <a:cubicBezTo>
                    <a:pt x="2602455" y="1668905"/>
                    <a:pt x="2666410" y="1530237"/>
                    <a:pt x="2697325" y="1496128"/>
                  </a:cubicBezTo>
                  <a:cubicBezTo>
                    <a:pt x="2741731" y="1429292"/>
                    <a:pt x="2783376" y="1360542"/>
                    <a:pt x="2815885" y="1287117"/>
                  </a:cubicBezTo>
                  <a:cubicBezTo>
                    <a:pt x="2842975" y="1231225"/>
                    <a:pt x="2877290" y="1178627"/>
                    <a:pt x="2900237" y="1120822"/>
                  </a:cubicBezTo>
                  <a:cubicBezTo>
                    <a:pt x="2920315" y="1129961"/>
                    <a:pt x="2940607" y="1139524"/>
                    <a:pt x="2961323" y="1149406"/>
                  </a:cubicBezTo>
                  <a:cubicBezTo>
                    <a:pt x="3005199" y="1176821"/>
                    <a:pt x="3052262" y="1150150"/>
                    <a:pt x="3092100" y="1128048"/>
                  </a:cubicBezTo>
                  <a:cubicBezTo>
                    <a:pt x="3185483" y="1082569"/>
                    <a:pt x="3245188" y="994906"/>
                    <a:pt x="3316579" y="922756"/>
                  </a:cubicBezTo>
                  <a:cubicBezTo>
                    <a:pt x="3386058" y="850394"/>
                    <a:pt x="3455855" y="778457"/>
                    <a:pt x="3525121" y="705882"/>
                  </a:cubicBezTo>
                  <a:cubicBezTo>
                    <a:pt x="3619247" y="599942"/>
                    <a:pt x="3731964" y="513554"/>
                    <a:pt x="3832889" y="414627"/>
                  </a:cubicBezTo>
                  <a:cubicBezTo>
                    <a:pt x="3920216" y="325263"/>
                    <a:pt x="4011473" y="239725"/>
                    <a:pt x="4113673" y="167257"/>
                  </a:cubicBezTo>
                  <a:cubicBezTo>
                    <a:pt x="4315416" y="23914"/>
                    <a:pt x="4312654" y="329832"/>
                    <a:pt x="4320728" y="457343"/>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7" name="Google Shape;267;p8"/>
            <p:cNvSpPr/>
            <p:nvPr/>
          </p:nvSpPr>
          <p:spPr>
            <a:xfrm>
              <a:off x="7447364" y="1183265"/>
              <a:ext cx="577461" cy="1164592"/>
            </a:xfrm>
            <a:custGeom>
              <a:avLst/>
              <a:gdLst/>
              <a:ahLst/>
              <a:cxnLst/>
              <a:rect l="l" t="t" r="r" b="b"/>
              <a:pathLst>
                <a:path w="577461" h="1164592" extrusionOk="0">
                  <a:moveTo>
                    <a:pt x="534570" y="663480"/>
                  </a:moveTo>
                  <a:cubicBezTo>
                    <a:pt x="556561" y="739136"/>
                    <a:pt x="596399" y="826374"/>
                    <a:pt x="567078" y="904899"/>
                  </a:cubicBezTo>
                  <a:cubicBezTo>
                    <a:pt x="539882" y="943790"/>
                    <a:pt x="494837" y="967167"/>
                    <a:pt x="454998" y="991394"/>
                  </a:cubicBezTo>
                  <a:cubicBezTo>
                    <a:pt x="387007" y="1029328"/>
                    <a:pt x="322734" y="1068644"/>
                    <a:pt x="251980" y="1102541"/>
                  </a:cubicBezTo>
                  <a:cubicBezTo>
                    <a:pt x="203111" y="1128043"/>
                    <a:pt x="154348" y="1158858"/>
                    <a:pt x="98255" y="1164064"/>
                  </a:cubicBezTo>
                  <a:cubicBezTo>
                    <a:pt x="1686" y="1171715"/>
                    <a:pt x="10929" y="1094890"/>
                    <a:pt x="3492" y="1024653"/>
                  </a:cubicBezTo>
                  <a:cubicBezTo>
                    <a:pt x="-4900" y="884073"/>
                    <a:pt x="3598" y="742005"/>
                    <a:pt x="10504" y="601318"/>
                  </a:cubicBezTo>
                  <a:cubicBezTo>
                    <a:pt x="22933" y="458081"/>
                    <a:pt x="36744" y="314951"/>
                    <a:pt x="48962" y="171714"/>
                  </a:cubicBezTo>
                  <a:cubicBezTo>
                    <a:pt x="51405" y="138243"/>
                    <a:pt x="56504" y="104771"/>
                    <a:pt x="55973" y="71193"/>
                  </a:cubicBezTo>
                  <a:cubicBezTo>
                    <a:pt x="52042" y="46010"/>
                    <a:pt x="53423" y="20720"/>
                    <a:pt x="70634" y="0"/>
                  </a:cubicBezTo>
                  <a:cubicBezTo>
                    <a:pt x="71059" y="0"/>
                    <a:pt x="71377" y="0"/>
                    <a:pt x="71696" y="0"/>
                  </a:cubicBezTo>
                  <a:cubicBezTo>
                    <a:pt x="217028" y="0"/>
                    <a:pt x="297449" y="217512"/>
                    <a:pt x="372984" y="320583"/>
                  </a:cubicBezTo>
                  <a:cubicBezTo>
                    <a:pt x="446499" y="423972"/>
                    <a:pt x="492287" y="543088"/>
                    <a:pt x="534570" y="663480"/>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8" name="Google Shape;268;p8"/>
            <p:cNvSpPr/>
            <p:nvPr/>
          </p:nvSpPr>
          <p:spPr>
            <a:xfrm>
              <a:off x="10518017" y="1421072"/>
              <a:ext cx="742384" cy="1001807"/>
            </a:xfrm>
            <a:custGeom>
              <a:avLst/>
              <a:gdLst/>
              <a:ahLst/>
              <a:cxnLst/>
              <a:rect l="l" t="t" r="r" b="b"/>
              <a:pathLst>
                <a:path w="742384" h="1001807" extrusionOk="0">
                  <a:moveTo>
                    <a:pt x="725278" y="0"/>
                  </a:moveTo>
                  <a:cubicBezTo>
                    <a:pt x="749288" y="48666"/>
                    <a:pt x="741107" y="107321"/>
                    <a:pt x="740789" y="160132"/>
                  </a:cubicBezTo>
                  <a:cubicBezTo>
                    <a:pt x="733990" y="254065"/>
                    <a:pt x="721135" y="347466"/>
                    <a:pt x="714442" y="441505"/>
                  </a:cubicBezTo>
                  <a:cubicBezTo>
                    <a:pt x="707218" y="531825"/>
                    <a:pt x="699144" y="622145"/>
                    <a:pt x="688839" y="712146"/>
                  </a:cubicBezTo>
                  <a:cubicBezTo>
                    <a:pt x="671735" y="803635"/>
                    <a:pt x="670566" y="997663"/>
                    <a:pt x="546801" y="1001807"/>
                  </a:cubicBezTo>
                  <a:cubicBezTo>
                    <a:pt x="476684" y="998088"/>
                    <a:pt x="414111" y="958241"/>
                    <a:pt x="350687" y="931358"/>
                  </a:cubicBezTo>
                  <a:cubicBezTo>
                    <a:pt x="221503" y="875997"/>
                    <a:pt x="87327" y="812986"/>
                    <a:pt x="0" y="697057"/>
                  </a:cubicBezTo>
                  <a:cubicBezTo>
                    <a:pt x="1912" y="693869"/>
                    <a:pt x="3931" y="690788"/>
                    <a:pt x="5843" y="687600"/>
                  </a:cubicBezTo>
                  <a:cubicBezTo>
                    <a:pt x="7755" y="684412"/>
                    <a:pt x="8924" y="681118"/>
                    <a:pt x="9561" y="677612"/>
                  </a:cubicBezTo>
                  <a:cubicBezTo>
                    <a:pt x="136833" y="583998"/>
                    <a:pt x="231596" y="455531"/>
                    <a:pt x="355149" y="357667"/>
                  </a:cubicBezTo>
                  <a:cubicBezTo>
                    <a:pt x="434190" y="288386"/>
                    <a:pt x="492088" y="199554"/>
                    <a:pt x="566454" y="125810"/>
                  </a:cubicBezTo>
                  <a:cubicBezTo>
                    <a:pt x="619997" y="85007"/>
                    <a:pt x="668335" y="35597"/>
                    <a:pt x="725278" y="0"/>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69" name="Google Shape;269;p8"/>
            <p:cNvSpPr/>
            <p:nvPr/>
          </p:nvSpPr>
          <p:spPr>
            <a:xfrm>
              <a:off x="8923292" y="3908589"/>
              <a:ext cx="599814" cy="304749"/>
            </a:xfrm>
            <a:custGeom>
              <a:avLst/>
              <a:gdLst/>
              <a:ahLst/>
              <a:cxnLst/>
              <a:rect l="l" t="t" r="r" b="b"/>
              <a:pathLst>
                <a:path w="599814" h="304749" extrusionOk="0">
                  <a:moveTo>
                    <a:pt x="591531" y="85432"/>
                  </a:moveTo>
                  <a:cubicBezTo>
                    <a:pt x="605449" y="107853"/>
                    <a:pt x="601518" y="138880"/>
                    <a:pt x="582077" y="156732"/>
                  </a:cubicBezTo>
                  <a:cubicBezTo>
                    <a:pt x="552755" y="177452"/>
                    <a:pt x="516741" y="176602"/>
                    <a:pt x="481895" y="175646"/>
                  </a:cubicBezTo>
                  <a:cubicBezTo>
                    <a:pt x="472228" y="175433"/>
                    <a:pt x="462666" y="175115"/>
                    <a:pt x="453424" y="175433"/>
                  </a:cubicBezTo>
                  <a:cubicBezTo>
                    <a:pt x="405405" y="175964"/>
                    <a:pt x="345275" y="180746"/>
                    <a:pt x="324134" y="231538"/>
                  </a:cubicBezTo>
                  <a:cubicBezTo>
                    <a:pt x="311492" y="255658"/>
                    <a:pt x="307136" y="286155"/>
                    <a:pt x="285888" y="304750"/>
                  </a:cubicBezTo>
                  <a:cubicBezTo>
                    <a:pt x="243819" y="270641"/>
                    <a:pt x="254017" y="196897"/>
                    <a:pt x="195800" y="174477"/>
                  </a:cubicBezTo>
                  <a:cubicBezTo>
                    <a:pt x="141725" y="143981"/>
                    <a:pt x="76496" y="167783"/>
                    <a:pt x="21784" y="138880"/>
                  </a:cubicBezTo>
                  <a:cubicBezTo>
                    <a:pt x="7229" y="128786"/>
                    <a:pt x="-4669" y="113378"/>
                    <a:pt x="1811" y="94995"/>
                  </a:cubicBezTo>
                  <a:cubicBezTo>
                    <a:pt x="9673" y="59399"/>
                    <a:pt x="23059" y="22421"/>
                    <a:pt x="52593" y="0"/>
                  </a:cubicBezTo>
                  <a:cubicBezTo>
                    <a:pt x="125471" y="2869"/>
                    <a:pt x="196331" y="26671"/>
                    <a:pt x="269316" y="31452"/>
                  </a:cubicBezTo>
                  <a:cubicBezTo>
                    <a:pt x="350268" y="35703"/>
                    <a:pt x="431327" y="38678"/>
                    <a:pt x="511004" y="54404"/>
                  </a:cubicBezTo>
                  <a:cubicBezTo>
                    <a:pt x="538307" y="61949"/>
                    <a:pt x="570497" y="65349"/>
                    <a:pt x="591531" y="85432"/>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0" name="Google Shape;270;p8"/>
            <p:cNvSpPr/>
            <p:nvPr/>
          </p:nvSpPr>
          <p:spPr>
            <a:xfrm>
              <a:off x="8707106" y="1881491"/>
              <a:ext cx="233614" cy="529699"/>
            </a:xfrm>
            <a:custGeom>
              <a:avLst/>
              <a:gdLst/>
              <a:ahLst/>
              <a:cxnLst/>
              <a:rect l="l" t="t" r="r" b="b"/>
              <a:pathLst>
                <a:path w="233614" h="529699" extrusionOk="0">
                  <a:moveTo>
                    <a:pt x="233614" y="0"/>
                  </a:moveTo>
                  <a:cubicBezTo>
                    <a:pt x="215023" y="175964"/>
                    <a:pt x="215979" y="353629"/>
                    <a:pt x="198238" y="529700"/>
                  </a:cubicBezTo>
                  <a:cubicBezTo>
                    <a:pt x="182621" y="526193"/>
                    <a:pt x="170510" y="494953"/>
                    <a:pt x="158293" y="463819"/>
                  </a:cubicBezTo>
                  <a:cubicBezTo>
                    <a:pt x="148094" y="438317"/>
                    <a:pt x="138851" y="414515"/>
                    <a:pt x="128440" y="387632"/>
                  </a:cubicBezTo>
                  <a:cubicBezTo>
                    <a:pt x="86689" y="264584"/>
                    <a:pt x="31446" y="146531"/>
                    <a:pt x="0" y="20402"/>
                  </a:cubicBezTo>
                  <a:cubicBezTo>
                    <a:pt x="77447" y="9457"/>
                    <a:pt x="155531" y="5207"/>
                    <a:pt x="233614" y="0"/>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1" name="Google Shape;271;p8"/>
            <p:cNvSpPr/>
            <p:nvPr/>
          </p:nvSpPr>
          <p:spPr>
            <a:xfrm>
              <a:off x="9221291" y="1851773"/>
              <a:ext cx="236589" cy="545497"/>
            </a:xfrm>
            <a:custGeom>
              <a:avLst/>
              <a:gdLst/>
              <a:ahLst/>
              <a:cxnLst/>
              <a:rect l="l" t="t" r="r" b="b"/>
              <a:pathLst>
                <a:path w="236589" h="545497" extrusionOk="0">
                  <a:moveTo>
                    <a:pt x="236589" y="6978"/>
                  </a:moveTo>
                  <a:cubicBezTo>
                    <a:pt x="232659" y="15479"/>
                    <a:pt x="230534" y="25255"/>
                    <a:pt x="227878" y="34181"/>
                  </a:cubicBezTo>
                  <a:cubicBezTo>
                    <a:pt x="215979" y="76365"/>
                    <a:pt x="206206" y="119081"/>
                    <a:pt x="194838" y="161479"/>
                  </a:cubicBezTo>
                  <a:cubicBezTo>
                    <a:pt x="156168" y="287714"/>
                    <a:pt x="130990" y="417243"/>
                    <a:pt x="100500" y="545498"/>
                  </a:cubicBezTo>
                  <a:cubicBezTo>
                    <a:pt x="46426" y="369108"/>
                    <a:pt x="32508" y="183580"/>
                    <a:pt x="0" y="2941"/>
                  </a:cubicBezTo>
                  <a:cubicBezTo>
                    <a:pt x="83290" y="-2054"/>
                    <a:pt x="161267" y="-672"/>
                    <a:pt x="236589" y="6978"/>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2" name="Google Shape;272;p8"/>
            <p:cNvSpPr/>
            <p:nvPr/>
          </p:nvSpPr>
          <p:spPr>
            <a:xfrm>
              <a:off x="9731089" y="1917831"/>
              <a:ext cx="238640" cy="505472"/>
            </a:xfrm>
            <a:custGeom>
              <a:avLst/>
              <a:gdLst/>
              <a:ahLst/>
              <a:cxnLst/>
              <a:rect l="l" t="t" r="r" b="b"/>
              <a:pathLst>
                <a:path w="238640" h="505472" extrusionOk="0">
                  <a:moveTo>
                    <a:pt x="238641" y="86707"/>
                  </a:moveTo>
                  <a:cubicBezTo>
                    <a:pt x="229929" y="104984"/>
                    <a:pt x="220368" y="122623"/>
                    <a:pt x="211019" y="140474"/>
                  </a:cubicBezTo>
                  <a:cubicBezTo>
                    <a:pt x="144196" y="264053"/>
                    <a:pt x="88209" y="393795"/>
                    <a:pt x="1414" y="505473"/>
                  </a:cubicBezTo>
                  <a:cubicBezTo>
                    <a:pt x="352" y="408565"/>
                    <a:pt x="-1773" y="314526"/>
                    <a:pt x="2901" y="217193"/>
                  </a:cubicBezTo>
                  <a:cubicBezTo>
                    <a:pt x="4283" y="145043"/>
                    <a:pt x="15225" y="72150"/>
                    <a:pt x="9913" y="0"/>
                  </a:cubicBezTo>
                  <a:cubicBezTo>
                    <a:pt x="84385" y="23058"/>
                    <a:pt x="159601" y="52173"/>
                    <a:pt x="238641" y="86707"/>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273" name="Google Shape;273;p8"/>
          <p:cNvSpPr/>
          <p:nvPr/>
        </p:nvSpPr>
        <p:spPr>
          <a:xfrm>
            <a:off x="2411660" y="1416945"/>
            <a:ext cx="462997" cy="825968"/>
          </a:xfrm>
          <a:custGeom>
            <a:avLst/>
            <a:gdLst/>
            <a:ahLst/>
            <a:cxnLst/>
            <a:rect l="l" t="t" r="r" b="b"/>
            <a:pathLst>
              <a:path w="925993" h="1651937" extrusionOk="0">
                <a:moveTo>
                  <a:pt x="922922" y="933635"/>
                </a:moveTo>
                <a:cubicBezTo>
                  <a:pt x="918660" y="868484"/>
                  <a:pt x="905015" y="805678"/>
                  <a:pt x="891337" y="741815"/>
                </a:cubicBezTo>
                <a:cubicBezTo>
                  <a:pt x="880335" y="688325"/>
                  <a:pt x="860743" y="637215"/>
                  <a:pt x="838773" y="587393"/>
                </a:cubicBezTo>
                <a:cubicBezTo>
                  <a:pt x="824633" y="552703"/>
                  <a:pt x="808345" y="518773"/>
                  <a:pt x="786837" y="488014"/>
                </a:cubicBezTo>
                <a:cubicBezTo>
                  <a:pt x="758523" y="443412"/>
                  <a:pt x="722808" y="404394"/>
                  <a:pt x="684087" y="368679"/>
                </a:cubicBezTo>
                <a:cubicBezTo>
                  <a:pt x="645961" y="333691"/>
                  <a:pt x="606216" y="300323"/>
                  <a:pt x="563431" y="271051"/>
                </a:cubicBezTo>
                <a:cubicBezTo>
                  <a:pt x="488500" y="220932"/>
                  <a:pt x="409769" y="175900"/>
                  <a:pt x="326777" y="140417"/>
                </a:cubicBezTo>
                <a:cubicBezTo>
                  <a:pt x="285743" y="122576"/>
                  <a:pt x="245502" y="103051"/>
                  <a:pt x="204535" y="85045"/>
                </a:cubicBezTo>
                <a:cubicBezTo>
                  <a:pt x="164096" y="67072"/>
                  <a:pt x="122666" y="51279"/>
                  <a:pt x="82458" y="32778"/>
                </a:cubicBezTo>
                <a:cubicBezTo>
                  <a:pt x="62866" y="23230"/>
                  <a:pt x="42482" y="15565"/>
                  <a:pt x="22361" y="7305"/>
                </a:cubicBezTo>
                <a:cubicBezTo>
                  <a:pt x="16348" y="5125"/>
                  <a:pt x="10765" y="764"/>
                  <a:pt x="4388" y="4"/>
                </a:cubicBezTo>
                <a:cubicBezTo>
                  <a:pt x="1646" y="-128"/>
                  <a:pt x="-171" y="3176"/>
                  <a:pt x="1084" y="5455"/>
                </a:cubicBezTo>
                <a:cubicBezTo>
                  <a:pt x="985" y="5488"/>
                  <a:pt x="919" y="5521"/>
                  <a:pt x="853" y="5587"/>
                </a:cubicBezTo>
                <a:cubicBezTo>
                  <a:pt x="-733" y="7338"/>
                  <a:pt x="292" y="9981"/>
                  <a:pt x="754" y="12063"/>
                </a:cubicBezTo>
                <a:cubicBezTo>
                  <a:pt x="10765" y="46059"/>
                  <a:pt x="24542" y="78966"/>
                  <a:pt x="32207" y="113689"/>
                </a:cubicBezTo>
                <a:cubicBezTo>
                  <a:pt x="39839" y="145571"/>
                  <a:pt x="45752" y="177783"/>
                  <a:pt x="49816" y="210326"/>
                </a:cubicBezTo>
                <a:cubicBezTo>
                  <a:pt x="55664" y="253706"/>
                  <a:pt x="62272" y="297052"/>
                  <a:pt x="65807" y="340696"/>
                </a:cubicBezTo>
                <a:cubicBezTo>
                  <a:pt x="69177" y="385925"/>
                  <a:pt x="68681" y="432807"/>
                  <a:pt x="71555" y="478267"/>
                </a:cubicBezTo>
                <a:cubicBezTo>
                  <a:pt x="74265" y="522506"/>
                  <a:pt x="78626" y="566612"/>
                  <a:pt x="83945" y="610619"/>
                </a:cubicBezTo>
                <a:cubicBezTo>
                  <a:pt x="90949" y="669824"/>
                  <a:pt x="103272" y="728302"/>
                  <a:pt x="118272" y="785954"/>
                </a:cubicBezTo>
                <a:cubicBezTo>
                  <a:pt x="133238" y="843771"/>
                  <a:pt x="150517" y="900961"/>
                  <a:pt x="174206" y="955837"/>
                </a:cubicBezTo>
                <a:cubicBezTo>
                  <a:pt x="201694" y="1024954"/>
                  <a:pt x="237177" y="1092352"/>
                  <a:pt x="292120" y="1143660"/>
                </a:cubicBezTo>
                <a:cubicBezTo>
                  <a:pt x="322911" y="1175642"/>
                  <a:pt x="359452" y="1201081"/>
                  <a:pt x="394109" y="1228602"/>
                </a:cubicBezTo>
                <a:cubicBezTo>
                  <a:pt x="421333" y="1246443"/>
                  <a:pt x="447235" y="1264680"/>
                  <a:pt x="473699" y="1283644"/>
                </a:cubicBezTo>
                <a:cubicBezTo>
                  <a:pt x="515624" y="1313213"/>
                  <a:pt x="561845" y="1335382"/>
                  <a:pt x="606909" y="1359632"/>
                </a:cubicBezTo>
                <a:cubicBezTo>
                  <a:pt x="625907" y="1369676"/>
                  <a:pt x="642128" y="1383916"/>
                  <a:pt x="659606" y="1396371"/>
                </a:cubicBezTo>
                <a:cubicBezTo>
                  <a:pt x="669649" y="1403573"/>
                  <a:pt x="680949" y="1408628"/>
                  <a:pt x="691389" y="1415137"/>
                </a:cubicBezTo>
                <a:cubicBezTo>
                  <a:pt x="693767" y="1416690"/>
                  <a:pt x="696477" y="1416491"/>
                  <a:pt x="698690" y="1415335"/>
                </a:cubicBezTo>
                <a:cubicBezTo>
                  <a:pt x="700937" y="1423925"/>
                  <a:pt x="703282" y="1432515"/>
                  <a:pt x="705727" y="1441072"/>
                </a:cubicBezTo>
                <a:cubicBezTo>
                  <a:pt x="715110" y="1478835"/>
                  <a:pt x="727995" y="1515540"/>
                  <a:pt x="737213" y="1553336"/>
                </a:cubicBezTo>
                <a:cubicBezTo>
                  <a:pt x="742863" y="1575241"/>
                  <a:pt x="747620" y="1597013"/>
                  <a:pt x="751552" y="1619347"/>
                </a:cubicBezTo>
                <a:cubicBezTo>
                  <a:pt x="754855" y="1636362"/>
                  <a:pt x="755549" y="1650734"/>
                  <a:pt x="776727" y="1651890"/>
                </a:cubicBezTo>
                <a:cubicBezTo>
                  <a:pt x="802761" y="1652716"/>
                  <a:pt x="828531" y="1642606"/>
                  <a:pt x="851526" y="1631241"/>
                </a:cubicBezTo>
                <a:cubicBezTo>
                  <a:pt x="870919" y="1623411"/>
                  <a:pt x="862891" y="1600713"/>
                  <a:pt x="858959" y="1585251"/>
                </a:cubicBezTo>
                <a:cubicBezTo>
                  <a:pt x="855623" y="1571574"/>
                  <a:pt x="851691" y="1558061"/>
                  <a:pt x="847528" y="1544614"/>
                </a:cubicBezTo>
                <a:cubicBezTo>
                  <a:pt x="837220" y="1508206"/>
                  <a:pt x="826020" y="1472095"/>
                  <a:pt x="815382" y="1435786"/>
                </a:cubicBezTo>
                <a:cubicBezTo>
                  <a:pt x="811252" y="1425280"/>
                  <a:pt x="807056" y="1414806"/>
                  <a:pt x="802827" y="1404333"/>
                </a:cubicBezTo>
                <a:cubicBezTo>
                  <a:pt x="806230" y="1405523"/>
                  <a:pt x="810459" y="1404069"/>
                  <a:pt x="812177" y="1400930"/>
                </a:cubicBezTo>
                <a:cubicBezTo>
                  <a:pt x="816307" y="1393034"/>
                  <a:pt x="820238" y="1385072"/>
                  <a:pt x="824434" y="1377209"/>
                </a:cubicBezTo>
                <a:cubicBezTo>
                  <a:pt x="834709" y="1358575"/>
                  <a:pt x="844257" y="1339479"/>
                  <a:pt x="855490" y="1321374"/>
                </a:cubicBezTo>
                <a:cubicBezTo>
                  <a:pt x="864510" y="1307267"/>
                  <a:pt x="874289" y="1293523"/>
                  <a:pt x="881227" y="1278193"/>
                </a:cubicBezTo>
                <a:cubicBezTo>
                  <a:pt x="894145" y="1244791"/>
                  <a:pt x="899762" y="1209043"/>
                  <a:pt x="909112" y="1174518"/>
                </a:cubicBezTo>
                <a:cubicBezTo>
                  <a:pt x="927547" y="1095590"/>
                  <a:pt x="928670" y="1014117"/>
                  <a:pt x="922922" y="93363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4" name="Google Shape;274;p8"/>
          <p:cNvSpPr/>
          <p:nvPr/>
        </p:nvSpPr>
        <p:spPr>
          <a:xfrm>
            <a:off x="2490249" y="1505483"/>
            <a:ext cx="353406" cy="737430"/>
          </a:xfrm>
          <a:custGeom>
            <a:avLst/>
            <a:gdLst/>
            <a:ahLst/>
            <a:cxnLst/>
            <a:rect l="l" t="t" r="r" b="b"/>
            <a:pathLst>
              <a:path w="706812" h="1474859" extrusionOk="0">
                <a:moveTo>
                  <a:pt x="619548" y="1474812"/>
                </a:moveTo>
                <a:cubicBezTo>
                  <a:pt x="598371" y="1473656"/>
                  <a:pt x="597677" y="1459284"/>
                  <a:pt x="594373" y="1442269"/>
                </a:cubicBezTo>
                <a:cubicBezTo>
                  <a:pt x="590441" y="1419935"/>
                  <a:pt x="585684" y="1398163"/>
                  <a:pt x="580034" y="1376259"/>
                </a:cubicBezTo>
                <a:cubicBezTo>
                  <a:pt x="570817" y="1338463"/>
                  <a:pt x="557932" y="1301757"/>
                  <a:pt x="548549" y="1263994"/>
                </a:cubicBezTo>
                <a:cubicBezTo>
                  <a:pt x="537811" y="1226859"/>
                  <a:pt x="529585" y="1189063"/>
                  <a:pt x="520070" y="1151598"/>
                </a:cubicBezTo>
                <a:cubicBezTo>
                  <a:pt x="485346" y="1034014"/>
                  <a:pt x="448178" y="917091"/>
                  <a:pt x="409193" y="800862"/>
                </a:cubicBezTo>
                <a:cubicBezTo>
                  <a:pt x="393797" y="756492"/>
                  <a:pt x="376187" y="712914"/>
                  <a:pt x="360230" y="668742"/>
                </a:cubicBezTo>
                <a:cubicBezTo>
                  <a:pt x="343215" y="617863"/>
                  <a:pt x="322038" y="568669"/>
                  <a:pt x="295574" y="521985"/>
                </a:cubicBezTo>
                <a:cubicBezTo>
                  <a:pt x="266004" y="465556"/>
                  <a:pt x="230554" y="412529"/>
                  <a:pt x="200225" y="356496"/>
                </a:cubicBezTo>
                <a:cubicBezTo>
                  <a:pt x="182781" y="326365"/>
                  <a:pt x="166427" y="295639"/>
                  <a:pt x="149280" y="265376"/>
                </a:cubicBezTo>
                <a:cubicBezTo>
                  <a:pt x="135271" y="240994"/>
                  <a:pt x="119182" y="217834"/>
                  <a:pt x="104248" y="193980"/>
                </a:cubicBezTo>
                <a:cubicBezTo>
                  <a:pt x="91463" y="174124"/>
                  <a:pt x="79998" y="153310"/>
                  <a:pt x="64668" y="135238"/>
                </a:cubicBezTo>
                <a:cubicBezTo>
                  <a:pt x="53402" y="120272"/>
                  <a:pt x="44581" y="104413"/>
                  <a:pt x="34174" y="88984"/>
                </a:cubicBezTo>
                <a:cubicBezTo>
                  <a:pt x="27071" y="78313"/>
                  <a:pt x="21785" y="66518"/>
                  <a:pt x="15937" y="55682"/>
                </a:cubicBezTo>
                <a:cubicBezTo>
                  <a:pt x="8635" y="39592"/>
                  <a:pt x="-6860" y="19967"/>
                  <a:pt x="3415" y="2688"/>
                </a:cubicBezTo>
                <a:cubicBezTo>
                  <a:pt x="8008" y="-2036"/>
                  <a:pt x="15045" y="45"/>
                  <a:pt x="19042" y="4472"/>
                </a:cubicBezTo>
                <a:cubicBezTo>
                  <a:pt x="28822" y="12732"/>
                  <a:pt x="38469" y="21156"/>
                  <a:pt x="47455" y="30308"/>
                </a:cubicBezTo>
                <a:cubicBezTo>
                  <a:pt x="62323" y="47092"/>
                  <a:pt x="78545" y="62454"/>
                  <a:pt x="94073" y="78577"/>
                </a:cubicBezTo>
                <a:cubicBezTo>
                  <a:pt x="121032" y="113961"/>
                  <a:pt x="148156" y="149312"/>
                  <a:pt x="173464" y="185919"/>
                </a:cubicBezTo>
                <a:cubicBezTo>
                  <a:pt x="194014" y="216612"/>
                  <a:pt x="216612" y="245950"/>
                  <a:pt x="236138" y="277336"/>
                </a:cubicBezTo>
                <a:cubicBezTo>
                  <a:pt x="250807" y="303602"/>
                  <a:pt x="268251" y="328116"/>
                  <a:pt x="282953" y="354382"/>
                </a:cubicBezTo>
                <a:cubicBezTo>
                  <a:pt x="303470" y="392078"/>
                  <a:pt x="323789" y="429841"/>
                  <a:pt x="344173" y="467604"/>
                </a:cubicBezTo>
                <a:cubicBezTo>
                  <a:pt x="363567" y="508076"/>
                  <a:pt x="379987" y="549936"/>
                  <a:pt x="400372" y="589978"/>
                </a:cubicBezTo>
                <a:cubicBezTo>
                  <a:pt x="422507" y="639007"/>
                  <a:pt x="438366" y="690613"/>
                  <a:pt x="462285" y="738882"/>
                </a:cubicBezTo>
                <a:cubicBezTo>
                  <a:pt x="484025" y="787019"/>
                  <a:pt x="499850" y="837535"/>
                  <a:pt x="521556" y="885672"/>
                </a:cubicBezTo>
                <a:cubicBezTo>
                  <a:pt x="536358" y="921717"/>
                  <a:pt x="548879" y="958587"/>
                  <a:pt x="560707" y="995690"/>
                </a:cubicBezTo>
                <a:cubicBezTo>
                  <a:pt x="583371" y="1056414"/>
                  <a:pt x="607787" y="1116544"/>
                  <a:pt x="626685" y="1178557"/>
                </a:cubicBezTo>
                <a:cubicBezTo>
                  <a:pt x="636596" y="1205516"/>
                  <a:pt x="647730" y="1231980"/>
                  <a:pt x="658203" y="1258708"/>
                </a:cubicBezTo>
                <a:cubicBezTo>
                  <a:pt x="668842" y="1295017"/>
                  <a:pt x="680042" y="1331128"/>
                  <a:pt x="690350" y="1367537"/>
                </a:cubicBezTo>
                <a:cubicBezTo>
                  <a:pt x="694512" y="1380983"/>
                  <a:pt x="698444" y="1394496"/>
                  <a:pt x="701781" y="1408174"/>
                </a:cubicBezTo>
                <a:cubicBezTo>
                  <a:pt x="705712" y="1423636"/>
                  <a:pt x="713741" y="1446333"/>
                  <a:pt x="694347" y="1454163"/>
                </a:cubicBezTo>
                <a:cubicBezTo>
                  <a:pt x="671352" y="1465528"/>
                  <a:pt x="645582" y="1475638"/>
                  <a:pt x="619548" y="1474812"/>
                </a:cubicBezTo>
                <a:close/>
                <a:moveTo>
                  <a:pt x="628997" y="1459152"/>
                </a:moveTo>
                <a:cubicBezTo>
                  <a:pt x="638380" y="1459185"/>
                  <a:pt x="693554" y="1443525"/>
                  <a:pt x="691242" y="1434406"/>
                </a:cubicBezTo>
                <a:cubicBezTo>
                  <a:pt x="686814" y="1404705"/>
                  <a:pt x="675813" y="1376424"/>
                  <a:pt x="668445" y="1347383"/>
                </a:cubicBezTo>
                <a:cubicBezTo>
                  <a:pt x="660020" y="1320853"/>
                  <a:pt x="652124" y="1294191"/>
                  <a:pt x="644690" y="1267364"/>
                </a:cubicBezTo>
                <a:cubicBezTo>
                  <a:pt x="637290" y="1247310"/>
                  <a:pt x="628535" y="1227751"/>
                  <a:pt x="621101" y="1207697"/>
                </a:cubicBezTo>
                <a:cubicBezTo>
                  <a:pt x="612280" y="1186751"/>
                  <a:pt x="606003" y="1164945"/>
                  <a:pt x="599131" y="1143338"/>
                </a:cubicBezTo>
                <a:cubicBezTo>
                  <a:pt x="592060" y="1124671"/>
                  <a:pt x="584891" y="1105575"/>
                  <a:pt x="578647" y="1086710"/>
                </a:cubicBezTo>
                <a:cubicBezTo>
                  <a:pt x="571378" y="1065368"/>
                  <a:pt x="562326" y="1044719"/>
                  <a:pt x="554330" y="1023673"/>
                </a:cubicBezTo>
                <a:cubicBezTo>
                  <a:pt x="541214" y="989148"/>
                  <a:pt x="531369" y="953500"/>
                  <a:pt x="517922" y="919074"/>
                </a:cubicBezTo>
                <a:cubicBezTo>
                  <a:pt x="507680" y="890561"/>
                  <a:pt x="494168" y="863371"/>
                  <a:pt x="483694" y="834991"/>
                </a:cubicBezTo>
                <a:cubicBezTo>
                  <a:pt x="478573" y="820751"/>
                  <a:pt x="473419" y="806512"/>
                  <a:pt x="467671" y="792504"/>
                </a:cubicBezTo>
                <a:cubicBezTo>
                  <a:pt x="457132" y="764355"/>
                  <a:pt x="444081" y="737329"/>
                  <a:pt x="432088" y="709808"/>
                </a:cubicBezTo>
                <a:cubicBezTo>
                  <a:pt x="419369" y="681098"/>
                  <a:pt x="409028" y="651430"/>
                  <a:pt x="397398" y="622290"/>
                </a:cubicBezTo>
                <a:cubicBezTo>
                  <a:pt x="382432" y="585881"/>
                  <a:pt x="363468" y="551290"/>
                  <a:pt x="348501" y="514849"/>
                </a:cubicBezTo>
                <a:cubicBezTo>
                  <a:pt x="333238" y="475996"/>
                  <a:pt x="311168" y="440711"/>
                  <a:pt x="291906" y="403840"/>
                </a:cubicBezTo>
                <a:cubicBezTo>
                  <a:pt x="276279" y="372982"/>
                  <a:pt x="259165" y="342884"/>
                  <a:pt x="239838" y="314207"/>
                </a:cubicBezTo>
                <a:cubicBezTo>
                  <a:pt x="220477" y="280111"/>
                  <a:pt x="198837" y="248626"/>
                  <a:pt x="176008" y="217140"/>
                </a:cubicBezTo>
                <a:cubicBezTo>
                  <a:pt x="146108" y="172770"/>
                  <a:pt x="113896" y="130051"/>
                  <a:pt x="81353" y="87729"/>
                </a:cubicBezTo>
                <a:cubicBezTo>
                  <a:pt x="57499" y="65131"/>
                  <a:pt x="36685" y="39361"/>
                  <a:pt x="11344" y="18348"/>
                </a:cubicBezTo>
                <a:cubicBezTo>
                  <a:pt x="14120" y="31795"/>
                  <a:pt x="23040" y="42863"/>
                  <a:pt x="29516" y="54723"/>
                </a:cubicBezTo>
                <a:cubicBezTo>
                  <a:pt x="40683" y="78775"/>
                  <a:pt x="55385" y="100614"/>
                  <a:pt x="70186" y="122551"/>
                </a:cubicBezTo>
                <a:cubicBezTo>
                  <a:pt x="97046" y="161636"/>
                  <a:pt x="122750" y="201447"/>
                  <a:pt x="148883" y="241027"/>
                </a:cubicBezTo>
                <a:cubicBezTo>
                  <a:pt x="181558" y="294516"/>
                  <a:pt x="210929" y="350054"/>
                  <a:pt x="242911" y="403972"/>
                </a:cubicBezTo>
                <a:cubicBezTo>
                  <a:pt x="276412" y="457726"/>
                  <a:pt x="308294" y="512437"/>
                  <a:pt x="336574" y="569098"/>
                </a:cubicBezTo>
                <a:cubicBezTo>
                  <a:pt x="357422" y="612081"/>
                  <a:pt x="371463" y="657872"/>
                  <a:pt x="388709" y="702342"/>
                </a:cubicBezTo>
                <a:cubicBezTo>
                  <a:pt x="423895" y="791182"/>
                  <a:pt x="452506" y="882302"/>
                  <a:pt x="481580" y="973257"/>
                </a:cubicBezTo>
                <a:cubicBezTo>
                  <a:pt x="504542" y="1048121"/>
                  <a:pt x="530378" y="1122293"/>
                  <a:pt x="547657" y="1198743"/>
                </a:cubicBezTo>
                <a:cubicBezTo>
                  <a:pt x="560608" y="1253191"/>
                  <a:pt x="577028" y="1306680"/>
                  <a:pt x="592226" y="1360499"/>
                </a:cubicBezTo>
                <a:cubicBezTo>
                  <a:pt x="601179" y="1392183"/>
                  <a:pt x="606465" y="1425651"/>
                  <a:pt x="613899" y="1457368"/>
                </a:cubicBezTo>
                <a:cubicBezTo>
                  <a:pt x="618491" y="1459714"/>
                  <a:pt x="623975" y="1459284"/>
                  <a:pt x="628997" y="145915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5" name="Google Shape;275;p8"/>
          <p:cNvSpPr/>
          <p:nvPr/>
        </p:nvSpPr>
        <p:spPr>
          <a:xfrm>
            <a:off x="2411660" y="1419538"/>
            <a:ext cx="351610" cy="705536"/>
          </a:xfrm>
          <a:custGeom>
            <a:avLst/>
            <a:gdLst/>
            <a:ahLst/>
            <a:cxnLst/>
            <a:rect l="l" t="t" r="r" b="b"/>
            <a:pathLst>
              <a:path w="703219" h="1411071" extrusionOk="0">
                <a:moveTo>
                  <a:pt x="691389" y="1409948"/>
                </a:moveTo>
                <a:cubicBezTo>
                  <a:pt x="680949" y="1403440"/>
                  <a:pt x="669649" y="1398385"/>
                  <a:pt x="659606" y="1391182"/>
                </a:cubicBezTo>
                <a:cubicBezTo>
                  <a:pt x="642128" y="1378727"/>
                  <a:pt x="625907" y="1364487"/>
                  <a:pt x="606909" y="1354444"/>
                </a:cubicBezTo>
                <a:cubicBezTo>
                  <a:pt x="561845" y="1330193"/>
                  <a:pt x="515624" y="1308025"/>
                  <a:pt x="473699" y="1278455"/>
                </a:cubicBezTo>
                <a:cubicBezTo>
                  <a:pt x="447235" y="1259491"/>
                  <a:pt x="421333" y="1241254"/>
                  <a:pt x="394109" y="1223413"/>
                </a:cubicBezTo>
                <a:cubicBezTo>
                  <a:pt x="359452" y="1195893"/>
                  <a:pt x="322911" y="1170453"/>
                  <a:pt x="292120" y="1138472"/>
                </a:cubicBezTo>
                <a:cubicBezTo>
                  <a:pt x="237177" y="1087163"/>
                  <a:pt x="201694" y="1019765"/>
                  <a:pt x="174206" y="950649"/>
                </a:cubicBezTo>
                <a:cubicBezTo>
                  <a:pt x="150517" y="895772"/>
                  <a:pt x="133238" y="838582"/>
                  <a:pt x="118272" y="780765"/>
                </a:cubicBezTo>
                <a:cubicBezTo>
                  <a:pt x="103272" y="723113"/>
                  <a:pt x="90949" y="664635"/>
                  <a:pt x="83945" y="605431"/>
                </a:cubicBezTo>
                <a:cubicBezTo>
                  <a:pt x="78626" y="561423"/>
                  <a:pt x="74265" y="517317"/>
                  <a:pt x="71555" y="473079"/>
                </a:cubicBezTo>
                <a:cubicBezTo>
                  <a:pt x="68681" y="427618"/>
                  <a:pt x="69177" y="380736"/>
                  <a:pt x="65807" y="335507"/>
                </a:cubicBezTo>
                <a:cubicBezTo>
                  <a:pt x="62272" y="291863"/>
                  <a:pt x="55664" y="248517"/>
                  <a:pt x="49816" y="205137"/>
                </a:cubicBezTo>
                <a:cubicBezTo>
                  <a:pt x="45752" y="172595"/>
                  <a:pt x="39839" y="140382"/>
                  <a:pt x="32207" y="108500"/>
                </a:cubicBezTo>
                <a:cubicBezTo>
                  <a:pt x="24542" y="73777"/>
                  <a:pt x="10765" y="40871"/>
                  <a:pt x="754" y="6874"/>
                </a:cubicBezTo>
                <a:cubicBezTo>
                  <a:pt x="292" y="4793"/>
                  <a:pt x="-733" y="2150"/>
                  <a:pt x="853" y="399"/>
                </a:cubicBezTo>
                <a:cubicBezTo>
                  <a:pt x="2109" y="-758"/>
                  <a:pt x="3397" y="894"/>
                  <a:pt x="4421" y="1654"/>
                </a:cubicBezTo>
                <a:cubicBezTo>
                  <a:pt x="5148" y="1885"/>
                  <a:pt x="5479" y="2645"/>
                  <a:pt x="5016" y="3240"/>
                </a:cubicBezTo>
                <a:cubicBezTo>
                  <a:pt x="45257" y="76387"/>
                  <a:pt x="59364" y="159743"/>
                  <a:pt x="70135" y="241579"/>
                </a:cubicBezTo>
                <a:cubicBezTo>
                  <a:pt x="74165" y="271049"/>
                  <a:pt x="78328" y="300552"/>
                  <a:pt x="80839" y="330221"/>
                </a:cubicBezTo>
                <a:cubicBezTo>
                  <a:pt x="85663" y="396000"/>
                  <a:pt x="84374" y="462110"/>
                  <a:pt x="91378" y="527790"/>
                </a:cubicBezTo>
                <a:cubicBezTo>
                  <a:pt x="98746" y="615540"/>
                  <a:pt x="112721" y="702795"/>
                  <a:pt x="136311" y="787637"/>
                </a:cubicBezTo>
                <a:cubicBezTo>
                  <a:pt x="150616" y="842250"/>
                  <a:pt x="167598" y="896135"/>
                  <a:pt x="190097" y="947972"/>
                </a:cubicBezTo>
                <a:cubicBezTo>
                  <a:pt x="219865" y="1023135"/>
                  <a:pt x="256471" y="1086635"/>
                  <a:pt x="317328" y="1141115"/>
                </a:cubicBezTo>
                <a:cubicBezTo>
                  <a:pt x="342272" y="1165365"/>
                  <a:pt x="371412" y="1184659"/>
                  <a:pt x="398140" y="1206828"/>
                </a:cubicBezTo>
                <a:cubicBezTo>
                  <a:pt x="413470" y="1218722"/>
                  <a:pt x="429394" y="1227345"/>
                  <a:pt x="445054" y="1238446"/>
                </a:cubicBezTo>
                <a:cubicBezTo>
                  <a:pt x="467388" y="1255362"/>
                  <a:pt x="490383" y="1270890"/>
                  <a:pt x="513840" y="1286054"/>
                </a:cubicBezTo>
                <a:cubicBezTo>
                  <a:pt x="551042" y="1309148"/>
                  <a:pt x="591580" y="1326427"/>
                  <a:pt x="628913" y="1349290"/>
                </a:cubicBezTo>
                <a:cubicBezTo>
                  <a:pt x="649033" y="1362109"/>
                  <a:pt x="666478" y="1379256"/>
                  <a:pt x="687887" y="1389828"/>
                </a:cubicBezTo>
                <a:cubicBezTo>
                  <a:pt x="693074" y="1393231"/>
                  <a:pt x="700606" y="1394883"/>
                  <a:pt x="702919" y="1401094"/>
                </a:cubicBezTo>
                <a:cubicBezTo>
                  <a:pt x="704835" y="1407437"/>
                  <a:pt x="697170" y="1413681"/>
                  <a:pt x="691389" y="14099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6" name="Google Shape;276;p8"/>
          <p:cNvSpPr/>
          <p:nvPr/>
        </p:nvSpPr>
        <p:spPr>
          <a:xfrm>
            <a:off x="2411979" y="1416945"/>
            <a:ext cx="462677" cy="702369"/>
          </a:xfrm>
          <a:custGeom>
            <a:avLst/>
            <a:gdLst/>
            <a:ahLst/>
            <a:cxnLst/>
            <a:rect l="l" t="t" r="r" b="b"/>
            <a:pathLst>
              <a:path w="925354" h="1404738" extrusionOk="0">
                <a:moveTo>
                  <a:pt x="800834" y="1403672"/>
                </a:moveTo>
                <a:cubicBezTo>
                  <a:pt x="797133" y="1401624"/>
                  <a:pt x="795878" y="1396569"/>
                  <a:pt x="798025" y="1392935"/>
                </a:cubicBezTo>
                <a:cubicBezTo>
                  <a:pt x="802618" y="1384113"/>
                  <a:pt x="807078" y="1375193"/>
                  <a:pt x="811802" y="1366438"/>
                </a:cubicBezTo>
                <a:cubicBezTo>
                  <a:pt x="825579" y="1340172"/>
                  <a:pt x="840050" y="1314336"/>
                  <a:pt x="856569" y="1289690"/>
                </a:cubicBezTo>
                <a:cubicBezTo>
                  <a:pt x="871932" y="1266266"/>
                  <a:pt x="876525" y="1238282"/>
                  <a:pt x="883165" y="1211554"/>
                </a:cubicBezTo>
                <a:cubicBezTo>
                  <a:pt x="887857" y="1192557"/>
                  <a:pt x="892846" y="1173659"/>
                  <a:pt x="896612" y="1155521"/>
                </a:cubicBezTo>
                <a:cubicBezTo>
                  <a:pt x="906457" y="1104411"/>
                  <a:pt x="911314" y="1052573"/>
                  <a:pt x="909365" y="1000571"/>
                </a:cubicBezTo>
                <a:cubicBezTo>
                  <a:pt x="909398" y="923790"/>
                  <a:pt x="897900" y="847108"/>
                  <a:pt x="881282" y="772705"/>
                </a:cubicBezTo>
                <a:cubicBezTo>
                  <a:pt x="870545" y="715218"/>
                  <a:pt x="853067" y="659251"/>
                  <a:pt x="829048" y="605994"/>
                </a:cubicBezTo>
                <a:cubicBezTo>
                  <a:pt x="818278" y="580851"/>
                  <a:pt x="808069" y="555346"/>
                  <a:pt x="794755" y="531393"/>
                </a:cubicBezTo>
                <a:cubicBezTo>
                  <a:pt x="782894" y="509885"/>
                  <a:pt x="768621" y="489897"/>
                  <a:pt x="754646" y="469809"/>
                </a:cubicBezTo>
                <a:cubicBezTo>
                  <a:pt x="727852" y="432146"/>
                  <a:pt x="694384" y="399636"/>
                  <a:pt x="660189" y="368778"/>
                </a:cubicBezTo>
                <a:cubicBezTo>
                  <a:pt x="586183" y="299761"/>
                  <a:pt x="499887" y="245974"/>
                  <a:pt x="411212" y="197936"/>
                </a:cubicBezTo>
                <a:cubicBezTo>
                  <a:pt x="372425" y="176792"/>
                  <a:pt x="332316" y="159909"/>
                  <a:pt x="292208" y="141804"/>
                </a:cubicBezTo>
                <a:cubicBezTo>
                  <a:pt x="231912" y="113325"/>
                  <a:pt x="170957" y="86333"/>
                  <a:pt x="109703" y="59935"/>
                </a:cubicBezTo>
                <a:cubicBezTo>
                  <a:pt x="89616" y="51444"/>
                  <a:pt x="70256" y="41467"/>
                  <a:pt x="50466" y="32282"/>
                </a:cubicBezTo>
                <a:cubicBezTo>
                  <a:pt x="33781" y="23890"/>
                  <a:pt x="13958" y="19265"/>
                  <a:pt x="578" y="5752"/>
                </a:cubicBezTo>
                <a:cubicBezTo>
                  <a:pt x="-1008" y="3473"/>
                  <a:pt x="875" y="-129"/>
                  <a:pt x="3749" y="4"/>
                </a:cubicBezTo>
                <a:cubicBezTo>
                  <a:pt x="10126" y="763"/>
                  <a:pt x="15709" y="5124"/>
                  <a:pt x="21722" y="7305"/>
                </a:cubicBezTo>
                <a:cubicBezTo>
                  <a:pt x="41843" y="15565"/>
                  <a:pt x="62227" y="23230"/>
                  <a:pt x="81819" y="32778"/>
                </a:cubicBezTo>
                <a:cubicBezTo>
                  <a:pt x="122027" y="51279"/>
                  <a:pt x="163457" y="67071"/>
                  <a:pt x="203896" y="85044"/>
                </a:cubicBezTo>
                <a:cubicBezTo>
                  <a:pt x="244864" y="103050"/>
                  <a:pt x="285104" y="122576"/>
                  <a:pt x="326138" y="140417"/>
                </a:cubicBezTo>
                <a:cubicBezTo>
                  <a:pt x="409130" y="175900"/>
                  <a:pt x="487861" y="220931"/>
                  <a:pt x="562792" y="271050"/>
                </a:cubicBezTo>
                <a:cubicBezTo>
                  <a:pt x="605577" y="300322"/>
                  <a:pt x="645322" y="333691"/>
                  <a:pt x="683448" y="368679"/>
                </a:cubicBezTo>
                <a:cubicBezTo>
                  <a:pt x="722169" y="404393"/>
                  <a:pt x="757884" y="443412"/>
                  <a:pt x="786198" y="488013"/>
                </a:cubicBezTo>
                <a:cubicBezTo>
                  <a:pt x="807706" y="518772"/>
                  <a:pt x="823994" y="552703"/>
                  <a:pt x="838134" y="587393"/>
                </a:cubicBezTo>
                <a:cubicBezTo>
                  <a:pt x="860105" y="637215"/>
                  <a:pt x="879696" y="688325"/>
                  <a:pt x="890698" y="741814"/>
                </a:cubicBezTo>
                <a:cubicBezTo>
                  <a:pt x="904376" y="805678"/>
                  <a:pt x="918021" y="868483"/>
                  <a:pt x="922283" y="933635"/>
                </a:cubicBezTo>
                <a:cubicBezTo>
                  <a:pt x="928031" y="1014117"/>
                  <a:pt x="926908" y="1095589"/>
                  <a:pt x="908473" y="1174518"/>
                </a:cubicBezTo>
                <a:cubicBezTo>
                  <a:pt x="899123" y="1209043"/>
                  <a:pt x="893506" y="1244791"/>
                  <a:pt x="880588" y="1278192"/>
                </a:cubicBezTo>
                <a:cubicBezTo>
                  <a:pt x="873650" y="1293522"/>
                  <a:pt x="863871" y="1307266"/>
                  <a:pt x="854851" y="1321374"/>
                </a:cubicBezTo>
                <a:cubicBezTo>
                  <a:pt x="843618" y="1339479"/>
                  <a:pt x="834070" y="1358575"/>
                  <a:pt x="823795" y="1377208"/>
                </a:cubicBezTo>
                <a:cubicBezTo>
                  <a:pt x="819599" y="1385072"/>
                  <a:pt x="815668" y="1393034"/>
                  <a:pt x="811538" y="1400930"/>
                </a:cubicBezTo>
                <a:cubicBezTo>
                  <a:pt x="809589" y="1404498"/>
                  <a:pt x="804369" y="1405886"/>
                  <a:pt x="800834" y="14036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7" name="Google Shape;277;p8"/>
          <p:cNvSpPr/>
          <p:nvPr/>
        </p:nvSpPr>
        <p:spPr>
          <a:xfrm>
            <a:off x="2596082" y="1947920"/>
            <a:ext cx="131126" cy="52253"/>
          </a:xfrm>
          <a:custGeom>
            <a:avLst/>
            <a:gdLst/>
            <a:ahLst/>
            <a:cxnLst/>
            <a:rect l="l" t="t" r="r" b="b"/>
            <a:pathLst>
              <a:path w="262253" h="104505" extrusionOk="0">
                <a:moveTo>
                  <a:pt x="258614" y="104505"/>
                </a:moveTo>
                <a:cubicBezTo>
                  <a:pt x="254319" y="103448"/>
                  <a:pt x="251115" y="99946"/>
                  <a:pt x="247547" y="97501"/>
                </a:cubicBezTo>
                <a:cubicBezTo>
                  <a:pt x="234298" y="87722"/>
                  <a:pt x="221347" y="77513"/>
                  <a:pt x="207306" y="68890"/>
                </a:cubicBezTo>
                <a:cubicBezTo>
                  <a:pt x="146152" y="32647"/>
                  <a:pt x="72674" y="33374"/>
                  <a:pt x="5540" y="15236"/>
                </a:cubicBezTo>
                <a:cubicBezTo>
                  <a:pt x="-3479" y="12890"/>
                  <a:pt x="-803" y="-1350"/>
                  <a:pt x="8646" y="104"/>
                </a:cubicBezTo>
                <a:cubicBezTo>
                  <a:pt x="47003" y="9883"/>
                  <a:pt x="86022" y="16094"/>
                  <a:pt x="124842" y="23495"/>
                </a:cubicBezTo>
                <a:cubicBezTo>
                  <a:pt x="167164" y="32019"/>
                  <a:pt x="208693" y="48505"/>
                  <a:pt x="241071" y="77744"/>
                </a:cubicBezTo>
                <a:cubicBezTo>
                  <a:pt x="244969" y="81246"/>
                  <a:pt x="271863" y="103085"/>
                  <a:pt x="258614" y="1045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8" name="Google Shape;278;p8"/>
          <p:cNvSpPr/>
          <p:nvPr/>
        </p:nvSpPr>
        <p:spPr>
          <a:xfrm>
            <a:off x="2763789" y="1846668"/>
            <a:ext cx="89858" cy="136040"/>
          </a:xfrm>
          <a:custGeom>
            <a:avLst/>
            <a:gdLst/>
            <a:ahLst/>
            <a:cxnLst/>
            <a:rect l="l" t="t" r="r" b="b"/>
            <a:pathLst>
              <a:path w="179716" h="272081" extrusionOk="0">
                <a:moveTo>
                  <a:pt x="808" y="271032"/>
                </a:moveTo>
                <a:cubicBezTo>
                  <a:pt x="-5800" y="253918"/>
                  <a:pt x="30014" y="194878"/>
                  <a:pt x="39298" y="176938"/>
                </a:cubicBezTo>
                <a:cubicBezTo>
                  <a:pt x="71973" y="112348"/>
                  <a:pt x="112412" y="50897"/>
                  <a:pt x="166595" y="2231"/>
                </a:cubicBezTo>
                <a:cubicBezTo>
                  <a:pt x="173665" y="-4641"/>
                  <a:pt x="184502" y="5899"/>
                  <a:pt x="177398" y="13068"/>
                </a:cubicBezTo>
                <a:cubicBezTo>
                  <a:pt x="109438" y="71315"/>
                  <a:pt x="67446" y="150904"/>
                  <a:pt x="25190" y="228148"/>
                </a:cubicBezTo>
                <a:cubicBezTo>
                  <a:pt x="19706" y="238753"/>
                  <a:pt x="14651" y="249623"/>
                  <a:pt x="10026" y="260658"/>
                </a:cubicBezTo>
                <a:cubicBezTo>
                  <a:pt x="7911" y="264193"/>
                  <a:pt x="6623" y="275558"/>
                  <a:pt x="808" y="27103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79" name="Google Shape;279;p8"/>
          <p:cNvSpPr/>
          <p:nvPr/>
        </p:nvSpPr>
        <p:spPr>
          <a:xfrm>
            <a:off x="2683114" y="1673686"/>
            <a:ext cx="80604" cy="118271"/>
          </a:xfrm>
          <a:custGeom>
            <a:avLst/>
            <a:gdLst/>
            <a:ahLst/>
            <a:cxnLst/>
            <a:rect l="l" t="t" r="r" b="b"/>
            <a:pathLst>
              <a:path w="161209" h="236542" extrusionOk="0">
                <a:moveTo>
                  <a:pt x="336" y="235236"/>
                </a:moveTo>
                <a:cubicBezTo>
                  <a:pt x="-3727" y="217924"/>
                  <a:pt x="30203" y="161329"/>
                  <a:pt x="39619" y="143257"/>
                </a:cubicBezTo>
                <a:cubicBezTo>
                  <a:pt x="55180" y="115968"/>
                  <a:pt x="73913" y="90660"/>
                  <a:pt x="92844" y="65650"/>
                </a:cubicBezTo>
                <a:cubicBezTo>
                  <a:pt x="109892" y="43613"/>
                  <a:pt x="130838" y="24914"/>
                  <a:pt x="147820" y="2844"/>
                </a:cubicBezTo>
                <a:cubicBezTo>
                  <a:pt x="153304" y="-4259"/>
                  <a:pt x="164801" y="3241"/>
                  <a:pt x="160110" y="11137"/>
                </a:cubicBezTo>
                <a:cubicBezTo>
                  <a:pt x="158623" y="13383"/>
                  <a:pt x="156872" y="15399"/>
                  <a:pt x="155088" y="17480"/>
                </a:cubicBezTo>
                <a:cubicBezTo>
                  <a:pt x="134935" y="40739"/>
                  <a:pt x="112303" y="61223"/>
                  <a:pt x="94198" y="86200"/>
                </a:cubicBezTo>
                <a:cubicBezTo>
                  <a:pt x="59079" y="132057"/>
                  <a:pt x="27362" y="181648"/>
                  <a:pt x="5094" y="234972"/>
                </a:cubicBezTo>
                <a:cubicBezTo>
                  <a:pt x="5094" y="234972"/>
                  <a:pt x="5094" y="234972"/>
                  <a:pt x="5094" y="234939"/>
                </a:cubicBezTo>
                <a:cubicBezTo>
                  <a:pt x="4400" y="236921"/>
                  <a:pt x="1393" y="237119"/>
                  <a:pt x="336" y="23523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0" name="Google Shape;280;p8"/>
          <p:cNvSpPr/>
          <p:nvPr/>
        </p:nvSpPr>
        <p:spPr>
          <a:xfrm>
            <a:off x="2510790" y="1765519"/>
            <a:ext cx="153549" cy="40604"/>
          </a:xfrm>
          <a:custGeom>
            <a:avLst/>
            <a:gdLst/>
            <a:ahLst/>
            <a:cxnLst/>
            <a:rect l="l" t="t" r="r" b="b"/>
            <a:pathLst>
              <a:path w="307097" h="81208" extrusionOk="0">
                <a:moveTo>
                  <a:pt x="302330" y="80447"/>
                </a:moveTo>
                <a:cubicBezTo>
                  <a:pt x="291989" y="68322"/>
                  <a:pt x="277122" y="62077"/>
                  <a:pt x="262452" y="56890"/>
                </a:cubicBezTo>
                <a:cubicBezTo>
                  <a:pt x="247420" y="50745"/>
                  <a:pt x="232024" y="45558"/>
                  <a:pt x="216265" y="41494"/>
                </a:cubicBezTo>
                <a:cubicBezTo>
                  <a:pt x="197268" y="36340"/>
                  <a:pt x="178172" y="27850"/>
                  <a:pt x="159009" y="24149"/>
                </a:cubicBezTo>
                <a:cubicBezTo>
                  <a:pt x="109518" y="17905"/>
                  <a:pt x="60158" y="15592"/>
                  <a:pt x="10469" y="15691"/>
                </a:cubicBezTo>
                <a:cubicBezTo>
                  <a:pt x="-1128" y="17508"/>
                  <a:pt x="-4531" y="1386"/>
                  <a:pt x="7693" y="130"/>
                </a:cubicBezTo>
                <a:cubicBezTo>
                  <a:pt x="50082" y="-663"/>
                  <a:pt x="92470" y="2278"/>
                  <a:pt x="134693" y="5846"/>
                </a:cubicBezTo>
                <a:cubicBezTo>
                  <a:pt x="163436" y="6639"/>
                  <a:pt x="189999" y="17475"/>
                  <a:pt x="216859" y="26495"/>
                </a:cubicBezTo>
                <a:cubicBezTo>
                  <a:pt x="235559" y="31583"/>
                  <a:pt x="253664" y="38257"/>
                  <a:pt x="271175" y="46483"/>
                </a:cubicBezTo>
                <a:cubicBezTo>
                  <a:pt x="283795" y="51934"/>
                  <a:pt x="297209" y="58245"/>
                  <a:pt x="304808" y="70271"/>
                </a:cubicBezTo>
                <a:cubicBezTo>
                  <a:pt x="307120" y="73046"/>
                  <a:pt x="308971" y="81206"/>
                  <a:pt x="303651" y="81173"/>
                </a:cubicBezTo>
                <a:cubicBezTo>
                  <a:pt x="303651" y="81173"/>
                  <a:pt x="303651" y="81173"/>
                  <a:pt x="303684" y="81206"/>
                </a:cubicBezTo>
                <a:cubicBezTo>
                  <a:pt x="303651" y="81206"/>
                  <a:pt x="303651" y="81206"/>
                  <a:pt x="303618" y="81173"/>
                </a:cubicBezTo>
                <a:cubicBezTo>
                  <a:pt x="303519" y="81206"/>
                  <a:pt x="303420" y="81206"/>
                  <a:pt x="303321" y="81206"/>
                </a:cubicBezTo>
                <a:cubicBezTo>
                  <a:pt x="302891" y="81240"/>
                  <a:pt x="302396" y="80942"/>
                  <a:pt x="302330" y="804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1" name="Google Shape;281;p8"/>
          <p:cNvSpPr/>
          <p:nvPr/>
        </p:nvSpPr>
        <p:spPr>
          <a:xfrm>
            <a:off x="2476718" y="1621229"/>
            <a:ext cx="106406" cy="41180"/>
          </a:xfrm>
          <a:custGeom>
            <a:avLst/>
            <a:gdLst/>
            <a:ahLst/>
            <a:cxnLst/>
            <a:rect l="l" t="t" r="r" b="b"/>
            <a:pathLst>
              <a:path w="212811" h="82360" extrusionOk="0">
                <a:moveTo>
                  <a:pt x="210173" y="82351"/>
                </a:moveTo>
                <a:cubicBezTo>
                  <a:pt x="205515" y="79378"/>
                  <a:pt x="202707" y="73992"/>
                  <a:pt x="198346" y="70457"/>
                </a:cubicBezTo>
                <a:cubicBezTo>
                  <a:pt x="185064" y="58101"/>
                  <a:pt x="166794" y="54533"/>
                  <a:pt x="150242" y="48520"/>
                </a:cubicBezTo>
                <a:cubicBezTo>
                  <a:pt x="128668" y="39368"/>
                  <a:pt x="106102" y="33652"/>
                  <a:pt x="82943" y="30415"/>
                </a:cubicBezTo>
                <a:cubicBezTo>
                  <a:pt x="59056" y="24831"/>
                  <a:pt x="35004" y="20173"/>
                  <a:pt x="10787" y="16307"/>
                </a:cubicBezTo>
                <a:cubicBezTo>
                  <a:pt x="5170" y="15746"/>
                  <a:pt x="-1537" y="12244"/>
                  <a:pt x="313" y="5570"/>
                </a:cubicBezTo>
                <a:cubicBezTo>
                  <a:pt x="1338" y="1869"/>
                  <a:pt x="4972" y="-377"/>
                  <a:pt x="8705" y="52"/>
                </a:cubicBezTo>
                <a:cubicBezTo>
                  <a:pt x="34244" y="4876"/>
                  <a:pt x="60609" y="9667"/>
                  <a:pt x="85586" y="16241"/>
                </a:cubicBezTo>
                <a:cubicBezTo>
                  <a:pt x="109671" y="20074"/>
                  <a:pt x="133029" y="26648"/>
                  <a:pt x="155131" y="37022"/>
                </a:cubicBezTo>
                <a:cubicBezTo>
                  <a:pt x="176474" y="45216"/>
                  <a:pt x="201616" y="53046"/>
                  <a:pt x="211891" y="75512"/>
                </a:cubicBezTo>
                <a:cubicBezTo>
                  <a:pt x="213015" y="77560"/>
                  <a:pt x="213742" y="82615"/>
                  <a:pt x="210173" y="8235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2" name="Google Shape;282;p8"/>
          <p:cNvSpPr/>
          <p:nvPr/>
        </p:nvSpPr>
        <p:spPr>
          <a:xfrm>
            <a:off x="2596785" y="1532214"/>
            <a:ext cx="27969" cy="106271"/>
          </a:xfrm>
          <a:custGeom>
            <a:avLst/>
            <a:gdLst/>
            <a:ahLst/>
            <a:cxnLst/>
            <a:rect l="l" t="t" r="r" b="b"/>
            <a:pathLst>
              <a:path w="55938" h="212542" extrusionOk="0">
                <a:moveTo>
                  <a:pt x="5357" y="212542"/>
                </a:moveTo>
                <a:cubicBezTo>
                  <a:pt x="-7594" y="204580"/>
                  <a:pt x="6513" y="118152"/>
                  <a:pt x="10411" y="101798"/>
                </a:cubicBezTo>
                <a:cubicBezTo>
                  <a:pt x="17614" y="68198"/>
                  <a:pt x="27558" y="35027"/>
                  <a:pt x="41732" y="3707"/>
                </a:cubicBezTo>
                <a:cubicBezTo>
                  <a:pt x="46159" y="-3793"/>
                  <a:pt x="57954" y="1064"/>
                  <a:pt x="55641" y="9588"/>
                </a:cubicBezTo>
                <a:cubicBezTo>
                  <a:pt x="35719" y="53364"/>
                  <a:pt x="22537" y="100014"/>
                  <a:pt x="15599" y="147655"/>
                </a:cubicBezTo>
                <a:cubicBezTo>
                  <a:pt x="13583" y="161729"/>
                  <a:pt x="11964" y="177059"/>
                  <a:pt x="10874" y="191001"/>
                </a:cubicBezTo>
                <a:cubicBezTo>
                  <a:pt x="9982" y="195957"/>
                  <a:pt x="11138" y="211849"/>
                  <a:pt x="5357" y="21254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3" name="Google Shape;283;p8"/>
          <p:cNvSpPr/>
          <p:nvPr/>
        </p:nvSpPr>
        <p:spPr>
          <a:xfrm>
            <a:off x="2414547" y="1421853"/>
            <a:ext cx="452319" cy="694318"/>
          </a:xfrm>
          <a:custGeom>
            <a:avLst/>
            <a:gdLst/>
            <a:ahLst/>
            <a:cxnLst/>
            <a:rect l="l" t="t" r="r" b="b"/>
            <a:pathLst>
              <a:path w="904639" h="1388636" extrusionOk="0">
                <a:moveTo>
                  <a:pt x="875914" y="862698"/>
                </a:moveTo>
                <a:cubicBezTo>
                  <a:pt x="882984" y="855529"/>
                  <a:pt x="872181" y="845023"/>
                  <a:pt x="865110" y="851862"/>
                </a:cubicBezTo>
                <a:cubicBezTo>
                  <a:pt x="810927" y="900494"/>
                  <a:pt x="770488" y="961979"/>
                  <a:pt x="737813" y="1026569"/>
                </a:cubicBezTo>
                <a:cubicBezTo>
                  <a:pt x="728530" y="1044508"/>
                  <a:pt x="692683" y="1103548"/>
                  <a:pt x="699291" y="1120662"/>
                </a:cubicBezTo>
                <a:cubicBezTo>
                  <a:pt x="705072" y="1125188"/>
                  <a:pt x="706394" y="1113823"/>
                  <a:pt x="708508" y="1110255"/>
                </a:cubicBezTo>
                <a:cubicBezTo>
                  <a:pt x="713134" y="1099220"/>
                  <a:pt x="718189" y="1088383"/>
                  <a:pt x="723673" y="1077745"/>
                </a:cubicBezTo>
                <a:cubicBezTo>
                  <a:pt x="765929" y="1000534"/>
                  <a:pt x="807921" y="920945"/>
                  <a:pt x="875914" y="862698"/>
                </a:cubicBezTo>
                <a:close/>
                <a:moveTo>
                  <a:pt x="904228" y="990755"/>
                </a:moveTo>
                <a:cubicBezTo>
                  <a:pt x="906144" y="1042790"/>
                  <a:pt x="901287" y="1094628"/>
                  <a:pt x="891475" y="1145705"/>
                </a:cubicBezTo>
                <a:cubicBezTo>
                  <a:pt x="887709" y="1163843"/>
                  <a:pt x="882720" y="1182741"/>
                  <a:pt x="878028" y="1201738"/>
                </a:cubicBezTo>
                <a:cubicBezTo>
                  <a:pt x="871388" y="1228466"/>
                  <a:pt x="866762" y="1256450"/>
                  <a:pt x="851432" y="1279874"/>
                </a:cubicBezTo>
                <a:cubicBezTo>
                  <a:pt x="834913" y="1304521"/>
                  <a:pt x="820442" y="1330357"/>
                  <a:pt x="806665" y="1356622"/>
                </a:cubicBezTo>
                <a:cubicBezTo>
                  <a:pt x="801941" y="1365377"/>
                  <a:pt x="797481" y="1374298"/>
                  <a:pt x="792888" y="1383119"/>
                </a:cubicBezTo>
                <a:cubicBezTo>
                  <a:pt x="792822" y="1383218"/>
                  <a:pt x="792756" y="1383350"/>
                  <a:pt x="792690" y="1383482"/>
                </a:cubicBezTo>
                <a:cubicBezTo>
                  <a:pt x="787668" y="1370961"/>
                  <a:pt x="782746" y="1358406"/>
                  <a:pt x="778087" y="1345785"/>
                </a:cubicBezTo>
                <a:cubicBezTo>
                  <a:pt x="759189" y="1283772"/>
                  <a:pt x="734807" y="1223609"/>
                  <a:pt x="712110" y="1162918"/>
                </a:cubicBezTo>
                <a:cubicBezTo>
                  <a:pt x="700249" y="1125816"/>
                  <a:pt x="687727" y="1088912"/>
                  <a:pt x="672959" y="1052900"/>
                </a:cubicBezTo>
                <a:cubicBezTo>
                  <a:pt x="651253" y="1004730"/>
                  <a:pt x="635460" y="954215"/>
                  <a:pt x="613688" y="906111"/>
                </a:cubicBezTo>
                <a:cubicBezTo>
                  <a:pt x="589768" y="857842"/>
                  <a:pt x="573877" y="806203"/>
                  <a:pt x="551774" y="757207"/>
                </a:cubicBezTo>
                <a:cubicBezTo>
                  <a:pt x="548569" y="750929"/>
                  <a:pt x="545464" y="744586"/>
                  <a:pt x="542457" y="738210"/>
                </a:cubicBezTo>
                <a:cubicBezTo>
                  <a:pt x="564725" y="685051"/>
                  <a:pt x="596343" y="635625"/>
                  <a:pt x="631397" y="589900"/>
                </a:cubicBezTo>
                <a:cubicBezTo>
                  <a:pt x="649469" y="564923"/>
                  <a:pt x="672100" y="544406"/>
                  <a:pt x="692253" y="521147"/>
                </a:cubicBezTo>
                <a:cubicBezTo>
                  <a:pt x="694005" y="519099"/>
                  <a:pt x="695789" y="517084"/>
                  <a:pt x="697275" y="514804"/>
                </a:cubicBezTo>
                <a:cubicBezTo>
                  <a:pt x="701967" y="506941"/>
                  <a:pt x="690469" y="499441"/>
                  <a:pt x="684985" y="506511"/>
                </a:cubicBezTo>
                <a:cubicBezTo>
                  <a:pt x="667970" y="528581"/>
                  <a:pt x="647024" y="547281"/>
                  <a:pt x="630009" y="569317"/>
                </a:cubicBezTo>
                <a:cubicBezTo>
                  <a:pt x="611078" y="594327"/>
                  <a:pt x="592345" y="619635"/>
                  <a:pt x="576784" y="646925"/>
                </a:cubicBezTo>
                <a:cubicBezTo>
                  <a:pt x="568756" y="662287"/>
                  <a:pt x="543052" y="705436"/>
                  <a:pt x="538030" y="728695"/>
                </a:cubicBezTo>
                <a:cubicBezTo>
                  <a:pt x="523559" y="697539"/>
                  <a:pt x="510443" y="665756"/>
                  <a:pt x="495609" y="634799"/>
                </a:cubicBezTo>
                <a:cubicBezTo>
                  <a:pt x="475224" y="597037"/>
                  <a:pt x="454906" y="559241"/>
                  <a:pt x="434389" y="521577"/>
                </a:cubicBezTo>
                <a:cubicBezTo>
                  <a:pt x="419720" y="495311"/>
                  <a:pt x="402242" y="470797"/>
                  <a:pt x="387573" y="444531"/>
                </a:cubicBezTo>
                <a:cubicBezTo>
                  <a:pt x="383311" y="437692"/>
                  <a:pt x="378917" y="430953"/>
                  <a:pt x="374424" y="424279"/>
                </a:cubicBezTo>
                <a:cubicBezTo>
                  <a:pt x="374986" y="419554"/>
                  <a:pt x="374920" y="414235"/>
                  <a:pt x="375382" y="411724"/>
                </a:cubicBezTo>
                <a:cubicBezTo>
                  <a:pt x="376472" y="397782"/>
                  <a:pt x="378091" y="382452"/>
                  <a:pt x="380107" y="368378"/>
                </a:cubicBezTo>
                <a:cubicBezTo>
                  <a:pt x="387045" y="320770"/>
                  <a:pt x="400227" y="274086"/>
                  <a:pt x="420149" y="230311"/>
                </a:cubicBezTo>
                <a:cubicBezTo>
                  <a:pt x="422462" y="221787"/>
                  <a:pt x="410634" y="216930"/>
                  <a:pt x="406240" y="224430"/>
                </a:cubicBezTo>
                <a:cubicBezTo>
                  <a:pt x="392034" y="255750"/>
                  <a:pt x="382122" y="288921"/>
                  <a:pt x="374920" y="322521"/>
                </a:cubicBezTo>
                <a:cubicBezTo>
                  <a:pt x="372144" y="334084"/>
                  <a:pt x="364314" y="380668"/>
                  <a:pt x="364513" y="409775"/>
                </a:cubicBezTo>
                <a:cubicBezTo>
                  <a:pt x="351363" y="390844"/>
                  <a:pt x="337718" y="372243"/>
                  <a:pt x="324933" y="353081"/>
                </a:cubicBezTo>
                <a:cubicBezTo>
                  <a:pt x="299625" y="316475"/>
                  <a:pt x="272501" y="281124"/>
                  <a:pt x="245541" y="245739"/>
                </a:cubicBezTo>
                <a:cubicBezTo>
                  <a:pt x="230013" y="229617"/>
                  <a:pt x="213824" y="214254"/>
                  <a:pt x="198924" y="197470"/>
                </a:cubicBezTo>
                <a:cubicBezTo>
                  <a:pt x="189971" y="188319"/>
                  <a:pt x="180291" y="179861"/>
                  <a:pt x="170511" y="171634"/>
                </a:cubicBezTo>
                <a:cubicBezTo>
                  <a:pt x="166514" y="167207"/>
                  <a:pt x="159443" y="165126"/>
                  <a:pt x="154884" y="169850"/>
                </a:cubicBezTo>
                <a:cubicBezTo>
                  <a:pt x="144609" y="187129"/>
                  <a:pt x="160104" y="206721"/>
                  <a:pt x="167406" y="222844"/>
                </a:cubicBezTo>
                <a:cubicBezTo>
                  <a:pt x="173253" y="233680"/>
                  <a:pt x="178539" y="245475"/>
                  <a:pt x="185643" y="256147"/>
                </a:cubicBezTo>
                <a:cubicBezTo>
                  <a:pt x="196083" y="271575"/>
                  <a:pt x="204904" y="287434"/>
                  <a:pt x="216137" y="302400"/>
                </a:cubicBezTo>
                <a:cubicBezTo>
                  <a:pt x="231467" y="320439"/>
                  <a:pt x="242931" y="341286"/>
                  <a:pt x="255717" y="361143"/>
                </a:cubicBezTo>
                <a:cubicBezTo>
                  <a:pt x="270618" y="384963"/>
                  <a:pt x="286740" y="408123"/>
                  <a:pt x="300749" y="432538"/>
                </a:cubicBezTo>
                <a:cubicBezTo>
                  <a:pt x="303722" y="437759"/>
                  <a:pt x="306629" y="442979"/>
                  <a:pt x="309537" y="448232"/>
                </a:cubicBezTo>
                <a:cubicBezTo>
                  <a:pt x="299923" y="443144"/>
                  <a:pt x="289317" y="439477"/>
                  <a:pt x="279472" y="435677"/>
                </a:cubicBezTo>
                <a:cubicBezTo>
                  <a:pt x="257369" y="425303"/>
                  <a:pt x="234011" y="418761"/>
                  <a:pt x="209926" y="414896"/>
                </a:cubicBezTo>
                <a:cubicBezTo>
                  <a:pt x="184949" y="408321"/>
                  <a:pt x="158584" y="403531"/>
                  <a:pt x="133046" y="398707"/>
                </a:cubicBezTo>
                <a:cubicBezTo>
                  <a:pt x="129279" y="398278"/>
                  <a:pt x="125678" y="400524"/>
                  <a:pt x="124654" y="404225"/>
                </a:cubicBezTo>
                <a:cubicBezTo>
                  <a:pt x="122804" y="410898"/>
                  <a:pt x="129511" y="414400"/>
                  <a:pt x="135127" y="414962"/>
                </a:cubicBezTo>
                <a:cubicBezTo>
                  <a:pt x="159377" y="418828"/>
                  <a:pt x="183396" y="423519"/>
                  <a:pt x="207283" y="429069"/>
                </a:cubicBezTo>
                <a:cubicBezTo>
                  <a:pt x="230476" y="432307"/>
                  <a:pt x="253041" y="438056"/>
                  <a:pt x="274582" y="447175"/>
                </a:cubicBezTo>
                <a:cubicBezTo>
                  <a:pt x="289912" y="452725"/>
                  <a:pt x="306728" y="456227"/>
                  <a:pt x="319680" y="466535"/>
                </a:cubicBezTo>
                <a:cubicBezTo>
                  <a:pt x="330252" y="485631"/>
                  <a:pt x="340758" y="504760"/>
                  <a:pt x="351661" y="523625"/>
                </a:cubicBezTo>
                <a:cubicBezTo>
                  <a:pt x="381990" y="579625"/>
                  <a:pt x="417440" y="632685"/>
                  <a:pt x="447009" y="689115"/>
                </a:cubicBezTo>
                <a:cubicBezTo>
                  <a:pt x="455996" y="705006"/>
                  <a:pt x="464388" y="721162"/>
                  <a:pt x="472218" y="737615"/>
                </a:cubicBezTo>
                <a:cubicBezTo>
                  <a:pt x="469410" y="736260"/>
                  <a:pt x="466535" y="735005"/>
                  <a:pt x="463694" y="733782"/>
                </a:cubicBezTo>
                <a:cubicBezTo>
                  <a:pt x="446150" y="725556"/>
                  <a:pt x="428045" y="718849"/>
                  <a:pt x="409379" y="713794"/>
                </a:cubicBezTo>
                <a:cubicBezTo>
                  <a:pt x="382519" y="704742"/>
                  <a:pt x="355956" y="693938"/>
                  <a:pt x="327212" y="693145"/>
                </a:cubicBezTo>
                <a:cubicBezTo>
                  <a:pt x="284989" y="689577"/>
                  <a:pt x="242601" y="686637"/>
                  <a:pt x="200213" y="687430"/>
                </a:cubicBezTo>
                <a:cubicBezTo>
                  <a:pt x="187955" y="688718"/>
                  <a:pt x="191391" y="704808"/>
                  <a:pt x="202988" y="702991"/>
                </a:cubicBezTo>
                <a:cubicBezTo>
                  <a:pt x="252678" y="702892"/>
                  <a:pt x="302037" y="705171"/>
                  <a:pt x="351529" y="711448"/>
                </a:cubicBezTo>
                <a:cubicBezTo>
                  <a:pt x="370691" y="715149"/>
                  <a:pt x="389787" y="723640"/>
                  <a:pt x="408784" y="728794"/>
                </a:cubicBezTo>
                <a:cubicBezTo>
                  <a:pt x="424543" y="732857"/>
                  <a:pt x="439939" y="738011"/>
                  <a:pt x="454972" y="744190"/>
                </a:cubicBezTo>
                <a:cubicBezTo>
                  <a:pt x="463760" y="747295"/>
                  <a:pt x="472647" y="750797"/>
                  <a:pt x="480577" y="755720"/>
                </a:cubicBezTo>
                <a:cubicBezTo>
                  <a:pt x="492272" y="781886"/>
                  <a:pt x="502580" y="808680"/>
                  <a:pt x="511699" y="835937"/>
                </a:cubicBezTo>
                <a:cubicBezTo>
                  <a:pt x="527656" y="880109"/>
                  <a:pt x="545233" y="923687"/>
                  <a:pt x="560662" y="968058"/>
                </a:cubicBezTo>
                <a:cubicBezTo>
                  <a:pt x="580022" y="1025842"/>
                  <a:pt x="598953" y="1083791"/>
                  <a:pt x="617355" y="1141906"/>
                </a:cubicBezTo>
                <a:cubicBezTo>
                  <a:pt x="612102" y="1136553"/>
                  <a:pt x="605858" y="1131399"/>
                  <a:pt x="604173" y="1129847"/>
                </a:cubicBezTo>
                <a:cubicBezTo>
                  <a:pt x="571796" y="1100608"/>
                  <a:pt x="530299" y="1084121"/>
                  <a:pt x="487944" y="1075598"/>
                </a:cubicBezTo>
                <a:cubicBezTo>
                  <a:pt x="449124" y="1068197"/>
                  <a:pt x="410106" y="1061986"/>
                  <a:pt x="371748" y="1052206"/>
                </a:cubicBezTo>
                <a:cubicBezTo>
                  <a:pt x="362299" y="1050753"/>
                  <a:pt x="359623" y="1064992"/>
                  <a:pt x="368642" y="1067338"/>
                </a:cubicBezTo>
                <a:cubicBezTo>
                  <a:pt x="435809" y="1085476"/>
                  <a:pt x="509254" y="1084749"/>
                  <a:pt x="570408" y="1120992"/>
                </a:cubicBezTo>
                <a:cubicBezTo>
                  <a:pt x="584449" y="1129615"/>
                  <a:pt x="597400" y="1139824"/>
                  <a:pt x="610649" y="1149604"/>
                </a:cubicBezTo>
                <a:cubicBezTo>
                  <a:pt x="614217" y="1152048"/>
                  <a:pt x="617422" y="1155550"/>
                  <a:pt x="621716" y="1156608"/>
                </a:cubicBezTo>
                <a:cubicBezTo>
                  <a:pt x="621816" y="1156608"/>
                  <a:pt x="621915" y="1156608"/>
                  <a:pt x="621981" y="1156575"/>
                </a:cubicBezTo>
                <a:cubicBezTo>
                  <a:pt x="638963" y="1210526"/>
                  <a:pt x="655515" y="1264577"/>
                  <a:pt x="671505" y="1318793"/>
                </a:cubicBezTo>
                <a:cubicBezTo>
                  <a:pt x="677386" y="1342019"/>
                  <a:pt x="682804" y="1365377"/>
                  <a:pt x="688619" y="1388636"/>
                </a:cubicBezTo>
                <a:cubicBezTo>
                  <a:pt x="686373" y="1387513"/>
                  <a:pt x="684093" y="1386456"/>
                  <a:pt x="682111" y="1385167"/>
                </a:cubicBezTo>
                <a:cubicBezTo>
                  <a:pt x="660702" y="1374595"/>
                  <a:pt x="643258" y="1357448"/>
                  <a:pt x="623137" y="1344629"/>
                </a:cubicBezTo>
                <a:cubicBezTo>
                  <a:pt x="585804" y="1321767"/>
                  <a:pt x="545266" y="1304454"/>
                  <a:pt x="508064" y="1281394"/>
                </a:cubicBezTo>
                <a:cubicBezTo>
                  <a:pt x="484607" y="1266229"/>
                  <a:pt x="461612" y="1250734"/>
                  <a:pt x="439279" y="1233785"/>
                </a:cubicBezTo>
                <a:cubicBezTo>
                  <a:pt x="423618" y="1222684"/>
                  <a:pt x="407694" y="1214061"/>
                  <a:pt x="392364" y="1202168"/>
                </a:cubicBezTo>
                <a:cubicBezTo>
                  <a:pt x="365636" y="1179999"/>
                  <a:pt x="336463" y="1160737"/>
                  <a:pt x="311552" y="1136454"/>
                </a:cubicBezTo>
                <a:cubicBezTo>
                  <a:pt x="250695" y="1081974"/>
                  <a:pt x="214089" y="1018474"/>
                  <a:pt x="184321" y="943312"/>
                </a:cubicBezTo>
                <a:cubicBezTo>
                  <a:pt x="161822" y="891475"/>
                  <a:pt x="144840" y="837589"/>
                  <a:pt x="130535" y="782977"/>
                </a:cubicBezTo>
                <a:cubicBezTo>
                  <a:pt x="106945" y="698134"/>
                  <a:pt x="92970" y="610913"/>
                  <a:pt x="85602" y="523130"/>
                </a:cubicBezTo>
                <a:cubicBezTo>
                  <a:pt x="78598" y="457482"/>
                  <a:pt x="79887" y="391373"/>
                  <a:pt x="75063" y="325560"/>
                </a:cubicBezTo>
                <a:cubicBezTo>
                  <a:pt x="72519" y="295892"/>
                  <a:pt x="68356" y="266388"/>
                  <a:pt x="64359" y="236918"/>
                </a:cubicBezTo>
                <a:cubicBezTo>
                  <a:pt x="53654" y="155644"/>
                  <a:pt x="39679" y="72817"/>
                  <a:pt x="0" y="0"/>
                </a:cubicBezTo>
                <a:cubicBezTo>
                  <a:pt x="13050" y="10506"/>
                  <a:pt x="30428" y="14966"/>
                  <a:pt x="45329" y="22466"/>
                </a:cubicBezTo>
                <a:cubicBezTo>
                  <a:pt x="65119" y="31651"/>
                  <a:pt x="84479" y="41628"/>
                  <a:pt x="104567" y="50119"/>
                </a:cubicBezTo>
                <a:cubicBezTo>
                  <a:pt x="165820" y="76517"/>
                  <a:pt x="226776" y="103509"/>
                  <a:pt x="287104" y="131988"/>
                </a:cubicBezTo>
                <a:cubicBezTo>
                  <a:pt x="327212" y="150093"/>
                  <a:pt x="367321" y="166976"/>
                  <a:pt x="406108" y="188121"/>
                </a:cubicBezTo>
                <a:cubicBezTo>
                  <a:pt x="494783" y="236158"/>
                  <a:pt x="581079" y="289912"/>
                  <a:pt x="655085" y="358962"/>
                </a:cubicBezTo>
                <a:cubicBezTo>
                  <a:pt x="689280" y="389820"/>
                  <a:pt x="722748" y="422363"/>
                  <a:pt x="749542" y="459993"/>
                </a:cubicBezTo>
                <a:cubicBezTo>
                  <a:pt x="763517" y="480114"/>
                  <a:pt x="777790" y="500069"/>
                  <a:pt x="789651" y="521577"/>
                </a:cubicBezTo>
                <a:cubicBezTo>
                  <a:pt x="802965" y="545530"/>
                  <a:pt x="813174" y="571002"/>
                  <a:pt x="823945" y="596178"/>
                </a:cubicBezTo>
                <a:cubicBezTo>
                  <a:pt x="847930" y="649435"/>
                  <a:pt x="865408" y="705402"/>
                  <a:pt x="876178" y="762889"/>
                </a:cubicBezTo>
                <a:cubicBezTo>
                  <a:pt x="892763" y="837259"/>
                  <a:pt x="904228" y="913974"/>
                  <a:pt x="904228" y="990755"/>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4" name="Google Shape;284;p8"/>
          <p:cNvSpPr/>
          <p:nvPr/>
        </p:nvSpPr>
        <p:spPr>
          <a:xfrm>
            <a:off x="2495921" y="1514658"/>
            <a:ext cx="339985" cy="720476"/>
          </a:xfrm>
          <a:custGeom>
            <a:avLst/>
            <a:gdLst/>
            <a:ahLst/>
            <a:cxnLst/>
            <a:rect l="l" t="t" r="r" b="b"/>
            <a:pathLst>
              <a:path w="679969" h="1440953" extrusionOk="0">
                <a:moveTo>
                  <a:pt x="679897" y="1416091"/>
                </a:moveTo>
                <a:cubicBezTo>
                  <a:pt x="682243" y="1425210"/>
                  <a:pt x="627036" y="1440870"/>
                  <a:pt x="617653" y="1440837"/>
                </a:cubicBezTo>
                <a:cubicBezTo>
                  <a:pt x="612631" y="1440969"/>
                  <a:pt x="607180" y="1441398"/>
                  <a:pt x="602587" y="1439020"/>
                </a:cubicBezTo>
                <a:cubicBezTo>
                  <a:pt x="595154" y="1407303"/>
                  <a:pt x="589868" y="1373868"/>
                  <a:pt x="580914" y="1342184"/>
                </a:cubicBezTo>
                <a:cubicBezTo>
                  <a:pt x="565716" y="1288332"/>
                  <a:pt x="549296" y="1234876"/>
                  <a:pt x="536345" y="1180428"/>
                </a:cubicBezTo>
                <a:cubicBezTo>
                  <a:pt x="519066" y="1103977"/>
                  <a:pt x="493230" y="1029806"/>
                  <a:pt x="470269" y="954941"/>
                </a:cubicBezTo>
                <a:cubicBezTo>
                  <a:pt x="441195" y="863987"/>
                  <a:pt x="412583" y="772834"/>
                  <a:pt x="377398" y="684027"/>
                </a:cubicBezTo>
                <a:cubicBezTo>
                  <a:pt x="360152" y="639557"/>
                  <a:pt x="346110" y="593766"/>
                  <a:pt x="325263" y="550783"/>
                </a:cubicBezTo>
                <a:cubicBezTo>
                  <a:pt x="296949" y="494089"/>
                  <a:pt x="265067" y="439377"/>
                  <a:pt x="231599" y="385624"/>
                </a:cubicBezTo>
                <a:cubicBezTo>
                  <a:pt x="199585" y="331705"/>
                  <a:pt x="170247" y="276201"/>
                  <a:pt x="137539" y="222679"/>
                </a:cubicBezTo>
                <a:cubicBezTo>
                  <a:pt x="111405" y="183099"/>
                  <a:pt x="85702" y="143287"/>
                  <a:pt x="58841" y="104203"/>
                </a:cubicBezTo>
                <a:cubicBezTo>
                  <a:pt x="44040" y="82266"/>
                  <a:pt x="29338" y="60394"/>
                  <a:pt x="18171" y="36375"/>
                </a:cubicBezTo>
                <a:cubicBezTo>
                  <a:pt x="11696" y="24514"/>
                  <a:pt x="2808" y="13480"/>
                  <a:pt x="0" y="0"/>
                </a:cubicBezTo>
                <a:cubicBezTo>
                  <a:pt x="25340" y="21012"/>
                  <a:pt x="46155" y="46782"/>
                  <a:pt x="70008" y="69381"/>
                </a:cubicBezTo>
                <a:cubicBezTo>
                  <a:pt x="102584" y="111736"/>
                  <a:pt x="134764" y="154421"/>
                  <a:pt x="164564" y="198759"/>
                </a:cubicBezTo>
                <a:cubicBezTo>
                  <a:pt x="187427" y="230244"/>
                  <a:pt x="209034" y="261730"/>
                  <a:pt x="228394" y="295826"/>
                </a:cubicBezTo>
                <a:cubicBezTo>
                  <a:pt x="247722" y="324536"/>
                  <a:pt x="264836" y="354634"/>
                  <a:pt x="280463" y="385459"/>
                </a:cubicBezTo>
                <a:cubicBezTo>
                  <a:pt x="299757" y="422297"/>
                  <a:pt x="321827" y="457582"/>
                  <a:pt x="337058" y="496468"/>
                </a:cubicBezTo>
                <a:cubicBezTo>
                  <a:pt x="351991" y="532909"/>
                  <a:pt x="370988" y="567500"/>
                  <a:pt x="385955" y="603909"/>
                </a:cubicBezTo>
                <a:cubicBezTo>
                  <a:pt x="397617" y="633048"/>
                  <a:pt x="407958" y="662684"/>
                  <a:pt x="420645" y="691427"/>
                </a:cubicBezTo>
                <a:cubicBezTo>
                  <a:pt x="432671" y="718915"/>
                  <a:pt x="445721" y="745974"/>
                  <a:pt x="456227" y="774122"/>
                </a:cubicBezTo>
                <a:cubicBezTo>
                  <a:pt x="461976" y="788131"/>
                  <a:pt x="467130" y="802370"/>
                  <a:pt x="472251" y="816610"/>
                </a:cubicBezTo>
                <a:cubicBezTo>
                  <a:pt x="482724" y="845023"/>
                  <a:pt x="496237" y="872213"/>
                  <a:pt x="506479" y="900692"/>
                </a:cubicBezTo>
                <a:cubicBezTo>
                  <a:pt x="519925" y="935118"/>
                  <a:pt x="529804" y="970767"/>
                  <a:pt x="542887" y="1005292"/>
                </a:cubicBezTo>
                <a:cubicBezTo>
                  <a:pt x="550915" y="1026337"/>
                  <a:pt x="559935" y="1046986"/>
                  <a:pt x="567203" y="1068329"/>
                </a:cubicBezTo>
                <a:cubicBezTo>
                  <a:pt x="573447" y="1087194"/>
                  <a:pt x="580650" y="1106257"/>
                  <a:pt x="587687" y="1124924"/>
                </a:cubicBezTo>
                <a:cubicBezTo>
                  <a:pt x="594559" y="1146564"/>
                  <a:pt x="600869" y="1168336"/>
                  <a:pt x="609657" y="1189283"/>
                </a:cubicBezTo>
                <a:cubicBezTo>
                  <a:pt x="617091" y="1209337"/>
                  <a:pt x="625846" y="1228896"/>
                  <a:pt x="633247" y="1248950"/>
                </a:cubicBezTo>
                <a:cubicBezTo>
                  <a:pt x="640681" y="1275777"/>
                  <a:pt x="648610" y="1302406"/>
                  <a:pt x="657002" y="1328969"/>
                </a:cubicBezTo>
                <a:cubicBezTo>
                  <a:pt x="664468" y="1358076"/>
                  <a:pt x="675470" y="1386390"/>
                  <a:pt x="679897" y="1416091"/>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5" name="Google Shape;285;p8"/>
          <p:cNvSpPr/>
          <p:nvPr/>
        </p:nvSpPr>
        <p:spPr>
          <a:xfrm>
            <a:off x="6031812" y="993285"/>
            <a:ext cx="467001" cy="423432"/>
          </a:xfrm>
          <a:custGeom>
            <a:avLst/>
            <a:gdLst/>
            <a:ahLst/>
            <a:cxnLst/>
            <a:rect l="l" t="t" r="r" b="b"/>
            <a:pathLst>
              <a:path w="934002" h="846864" extrusionOk="0">
                <a:moveTo>
                  <a:pt x="903911" y="401167"/>
                </a:moveTo>
                <a:cubicBezTo>
                  <a:pt x="871933" y="394000"/>
                  <a:pt x="839022" y="392638"/>
                  <a:pt x="806539" y="389110"/>
                </a:cubicBezTo>
                <a:cubicBezTo>
                  <a:pt x="745217" y="382559"/>
                  <a:pt x="683503" y="379069"/>
                  <a:pt x="621845" y="381776"/>
                </a:cubicBezTo>
                <a:cubicBezTo>
                  <a:pt x="644464" y="359678"/>
                  <a:pt x="668000" y="338476"/>
                  <a:pt x="691479" y="317255"/>
                </a:cubicBezTo>
                <a:cubicBezTo>
                  <a:pt x="703321" y="305665"/>
                  <a:pt x="715948" y="294915"/>
                  <a:pt x="728294" y="283847"/>
                </a:cubicBezTo>
                <a:cubicBezTo>
                  <a:pt x="740006" y="272854"/>
                  <a:pt x="751587" y="261731"/>
                  <a:pt x="763784" y="251260"/>
                </a:cubicBezTo>
                <a:cubicBezTo>
                  <a:pt x="774804" y="241126"/>
                  <a:pt x="785601" y="230749"/>
                  <a:pt x="797536" y="221678"/>
                </a:cubicBezTo>
                <a:cubicBezTo>
                  <a:pt x="813488" y="208614"/>
                  <a:pt x="827553" y="192861"/>
                  <a:pt x="838536" y="175411"/>
                </a:cubicBezTo>
                <a:cubicBezTo>
                  <a:pt x="845858" y="162514"/>
                  <a:pt x="854656" y="147266"/>
                  <a:pt x="849482" y="132092"/>
                </a:cubicBezTo>
                <a:cubicBezTo>
                  <a:pt x="845540" y="121491"/>
                  <a:pt x="835678" y="112645"/>
                  <a:pt x="824284" y="111114"/>
                </a:cubicBezTo>
                <a:cubicBezTo>
                  <a:pt x="804036" y="108819"/>
                  <a:pt x="784853" y="118319"/>
                  <a:pt x="767912" y="128378"/>
                </a:cubicBezTo>
                <a:cubicBezTo>
                  <a:pt x="743480" y="143925"/>
                  <a:pt x="721738" y="163111"/>
                  <a:pt x="699436" y="181458"/>
                </a:cubicBezTo>
                <a:cubicBezTo>
                  <a:pt x="672165" y="204582"/>
                  <a:pt x="646127" y="229144"/>
                  <a:pt x="620033" y="253593"/>
                </a:cubicBezTo>
                <a:cubicBezTo>
                  <a:pt x="606117" y="267292"/>
                  <a:pt x="593901" y="282615"/>
                  <a:pt x="579575" y="295941"/>
                </a:cubicBezTo>
                <a:cubicBezTo>
                  <a:pt x="572608" y="302791"/>
                  <a:pt x="566145" y="310144"/>
                  <a:pt x="559476" y="317274"/>
                </a:cubicBezTo>
                <a:cubicBezTo>
                  <a:pt x="551501" y="325934"/>
                  <a:pt x="542180" y="333063"/>
                  <a:pt x="533382" y="340809"/>
                </a:cubicBezTo>
                <a:cubicBezTo>
                  <a:pt x="538575" y="264605"/>
                  <a:pt x="556656" y="189726"/>
                  <a:pt x="564202" y="113783"/>
                </a:cubicBezTo>
                <a:cubicBezTo>
                  <a:pt x="567639" y="84686"/>
                  <a:pt x="570796" y="55403"/>
                  <a:pt x="568293" y="26101"/>
                </a:cubicBezTo>
                <a:cubicBezTo>
                  <a:pt x="568069" y="4918"/>
                  <a:pt x="545299" y="-4414"/>
                  <a:pt x="527218" y="1988"/>
                </a:cubicBezTo>
                <a:cubicBezTo>
                  <a:pt x="509716" y="7363"/>
                  <a:pt x="495670" y="21118"/>
                  <a:pt x="487339" y="37131"/>
                </a:cubicBezTo>
                <a:cubicBezTo>
                  <a:pt x="464103" y="83735"/>
                  <a:pt x="456650" y="136161"/>
                  <a:pt x="445966" y="186628"/>
                </a:cubicBezTo>
                <a:cubicBezTo>
                  <a:pt x="441745" y="205683"/>
                  <a:pt x="439429" y="225056"/>
                  <a:pt x="436477" y="244336"/>
                </a:cubicBezTo>
                <a:cubicBezTo>
                  <a:pt x="430612" y="279629"/>
                  <a:pt x="424486" y="315090"/>
                  <a:pt x="422356" y="350850"/>
                </a:cubicBezTo>
                <a:cubicBezTo>
                  <a:pt x="411952" y="334482"/>
                  <a:pt x="402202" y="317610"/>
                  <a:pt x="392246" y="300906"/>
                </a:cubicBezTo>
                <a:cubicBezTo>
                  <a:pt x="381674" y="282055"/>
                  <a:pt x="372839" y="262234"/>
                  <a:pt x="361557" y="243776"/>
                </a:cubicBezTo>
                <a:cubicBezTo>
                  <a:pt x="344037" y="215724"/>
                  <a:pt x="327431" y="187094"/>
                  <a:pt x="307352" y="160760"/>
                </a:cubicBezTo>
                <a:cubicBezTo>
                  <a:pt x="300926" y="151017"/>
                  <a:pt x="295584" y="140603"/>
                  <a:pt x="288486" y="131308"/>
                </a:cubicBezTo>
                <a:cubicBezTo>
                  <a:pt x="281351" y="121846"/>
                  <a:pt x="273674" y="112794"/>
                  <a:pt x="266090" y="103705"/>
                </a:cubicBezTo>
                <a:cubicBezTo>
                  <a:pt x="247430" y="81999"/>
                  <a:pt x="226249" y="60648"/>
                  <a:pt x="198941" y="50327"/>
                </a:cubicBezTo>
                <a:cubicBezTo>
                  <a:pt x="188499" y="46090"/>
                  <a:pt x="176881" y="43813"/>
                  <a:pt x="165749" y="46463"/>
                </a:cubicBezTo>
                <a:cubicBezTo>
                  <a:pt x="149125" y="50774"/>
                  <a:pt x="152673" y="72742"/>
                  <a:pt x="155046" y="85732"/>
                </a:cubicBezTo>
                <a:cubicBezTo>
                  <a:pt x="162424" y="124646"/>
                  <a:pt x="179010" y="161058"/>
                  <a:pt x="200808" y="193944"/>
                </a:cubicBezTo>
                <a:cubicBezTo>
                  <a:pt x="209569" y="208278"/>
                  <a:pt x="217022" y="223395"/>
                  <a:pt x="226006" y="237617"/>
                </a:cubicBezTo>
                <a:cubicBezTo>
                  <a:pt x="238147" y="256337"/>
                  <a:pt x="251764" y="274123"/>
                  <a:pt x="265287" y="291872"/>
                </a:cubicBezTo>
                <a:cubicBezTo>
                  <a:pt x="284489" y="315333"/>
                  <a:pt x="302028" y="340081"/>
                  <a:pt x="323116" y="361955"/>
                </a:cubicBezTo>
                <a:cubicBezTo>
                  <a:pt x="332811" y="373209"/>
                  <a:pt x="341795" y="385023"/>
                  <a:pt x="351601" y="396165"/>
                </a:cubicBezTo>
                <a:cubicBezTo>
                  <a:pt x="357186" y="402754"/>
                  <a:pt x="363089" y="409454"/>
                  <a:pt x="365891" y="417759"/>
                </a:cubicBezTo>
                <a:cubicBezTo>
                  <a:pt x="335370" y="412720"/>
                  <a:pt x="304531" y="415202"/>
                  <a:pt x="273767" y="415650"/>
                </a:cubicBezTo>
                <a:cubicBezTo>
                  <a:pt x="234355" y="417050"/>
                  <a:pt x="194887" y="416863"/>
                  <a:pt x="155531" y="419514"/>
                </a:cubicBezTo>
                <a:cubicBezTo>
                  <a:pt x="136049" y="420559"/>
                  <a:pt x="116512" y="420708"/>
                  <a:pt x="96992" y="421380"/>
                </a:cubicBezTo>
                <a:cubicBezTo>
                  <a:pt x="67162" y="422183"/>
                  <a:pt x="35297" y="422519"/>
                  <a:pt x="8698" y="437692"/>
                </a:cubicBezTo>
                <a:cubicBezTo>
                  <a:pt x="-17228" y="457476"/>
                  <a:pt x="21194" y="484613"/>
                  <a:pt x="40751" y="489951"/>
                </a:cubicBezTo>
                <a:cubicBezTo>
                  <a:pt x="59504" y="495662"/>
                  <a:pt x="79285" y="496781"/>
                  <a:pt x="98729" y="498125"/>
                </a:cubicBezTo>
                <a:cubicBezTo>
                  <a:pt x="128503" y="499413"/>
                  <a:pt x="158370" y="498797"/>
                  <a:pt x="188126" y="497565"/>
                </a:cubicBezTo>
                <a:cubicBezTo>
                  <a:pt x="218161" y="496128"/>
                  <a:pt x="248215" y="494990"/>
                  <a:pt x="278194" y="492750"/>
                </a:cubicBezTo>
                <a:cubicBezTo>
                  <a:pt x="304176" y="490548"/>
                  <a:pt x="330214" y="488178"/>
                  <a:pt x="356308" y="489428"/>
                </a:cubicBezTo>
                <a:cubicBezTo>
                  <a:pt x="345344" y="496763"/>
                  <a:pt x="335818" y="505852"/>
                  <a:pt x="326236" y="514811"/>
                </a:cubicBezTo>
                <a:cubicBezTo>
                  <a:pt x="283462" y="546838"/>
                  <a:pt x="240669" y="579014"/>
                  <a:pt x="201313" y="615277"/>
                </a:cubicBezTo>
                <a:cubicBezTo>
                  <a:pt x="169877" y="641332"/>
                  <a:pt x="140159" y="670391"/>
                  <a:pt x="119220" y="705759"/>
                </a:cubicBezTo>
                <a:cubicBezTo>
                  <a:pt x="108330" y="723172"/>
                  <a:pt x="97553" y="743031"/>
                  <a:pt x="102073" y="764233"/>
                </a:cubicBezTo>
                <a:cubicBezTo>
                  <a:pt x="104688" y="780899"/>
                  <a:pt x="120621" y="776924"/>
                  <a:pt x="132444" y="773546"/>
                </a:cubicBezTo>
                <a:cubicBezTo>
                  <a:pt x="150675" y="767424"/>
                  <a:pt x="168308" y="759212"/>
                  <a:pt x="184707" y="749152"/>
                </a:cubicBezTo>
                <a:cubicBezTo>
                  <a:pt x="230956" y="719888"/>
                  <a:pt x="274234" y="685901"/>
                  <a:pt x="312600" y="646856"/>
                </a:cubicBezTo>
                <a:cubicBezTo>
                  <a:pt x="334884" y="627092"/>
                  <a:pt x="354272" y="604415"/>
                  <a:pt x="376183" y="584258"/>
                </a:cubicBezTo>
                <a:cubicBezTo>
                  <a:pt x="400596" y="559884"/>
                  <a:pt x="427885" y="538159"/>
                  <a:pt x="453755" y="515221"/>
                </a:cubicBezTo>
                <a:cubicBezTo>
                  <a:pt x="453662" y="566994"/>
                  <a:pt x="453718" y="618786"/>
                  <a:pt x="455436" y="670541"/>
                </a:cubicBezTo>
                <a:cubicBezTo>
                  <a:pt x="455660" y="710425"/>
                  <a:pt x="462534" y="749862"/>
                  <a:pt x="472340" y="788421"/>
                </a:cubicBezTo>
                <a:cubicBezTo>
                  <a:pt x="477328" y="803949"/>
                  <a:pt x="485882" y="841258"/>
                  <a:pt x="502133" y="846596"/>
                </a:cubicBezTo>
                <a:cubicBezTo>
                  <a:pt x="524622" y="853035"/>
                  <a:pt x="543730" y="741818"/>
                  <a:pt x="548493" y="723135"/>
                </a:cubicBezTo>
                <a:cubicBezTo>
                  <a:pt x="556208" y="685397"/>
                  <a:pt x="562558" y="647379"/>
                  <a:pt x="565323" y="608932"/>
                </a:cubicBezTo>
                <a:cubicBezTo>
                  <a:pt x="567863" y="575617"/>
                  <a:pt x="569414" y="542414"/>
                  <a:pt x="572794" y="509100"/>
                </a:cubicBezTo>
                <a:cubicBezTo>
                  <a:pt x="584076" y="520652"/>
                  <a:pt x="596535" y="530936"/>
                  <a:pt x="608078" y="542209"/>
                </a:cubicBezTo>
                <a:cubicBezTo>
                  <a:pt x="618296" y="552549"/>
                  <a:pt x="628307" y="563094"/>
                  <a:pt x="638861" y="573116"/>
                </a:cubicBezTo>
                <a:cubicBezTo>
                  <a:pt x="651581" y="586069"/>
                  <a:pt x="662938" y="600291"/>
                  <a:pt x="676312" y="612627"/>
                </a:cubicBezTo>
                <a:cubicBezTo>
                  <a:pt x="684997" y="621213"/>
                  <a:pt x="691778" y="630414"/>
                  <a:pt x="700258" y="639690"/>
                </a:cubicBezTo>
                <a:cubicBezTo>
                  <a:pt x="710363" y="650384"/>
                  <a:pt x="721159" y="660388"/>
                  <a:pt x="732030" y="670279"/>
                </a:cubicBezTo>
                <a:cubicBezTo>
                  <a:pt x="751381" y="685584"/>
                  <a:pt x="782369" y="711190"/>
                  <a:pt x="808333" y="701504"/>
                </a:cubicBezTo>
                <a:cubicBezTo>
                  <a:pt x="828337" y="691985"/>
                  <a:pt x="820866" y="672127"/>
                  <a:pt x="812890" y="656767"/>
                </a:cubicBezTo>
                <a:cubicBezTo>
                  <a:pt x="805363" y="642004"/>
                  <a:pt x="798041" y="626774"/>
                  <a:pt x="788888" y="612721"/>
                </a:cubicBezTo>
                <a:cubicBezTo>
                  <a:pt x="781491" y="601858"/>
                  <a:pt x="773235" y="591612"/>
                  <a:pt x="765652" y="580862"/>
                </a:cubicBezTo>
                <a:cubicBezTo>
                  <a:pt x="748019" y="557159"/>
                  <a:pt x="726053" y="537095"/>
                  <a:pt x="703582" y="518077"/>
                </a:cubicBezTo>
                <a:cubicBezTo>
                  <a:pt x="696186" y="511377"/>
                  <a:pt x="689387" y="504079"/>
                  <a:pt x="681915" y="497472"/>
                </a:cubicBezTo>
                <a:cubicBezTo>
                  <a:pt x="674164" y="490399"/>
                  <a:pt x="664843" y="485303"/>
                  <a:pt x="657110" y="478230"/>
                </a:cubicBezTo>
                <a:cubicBezTo>
                  <a:pt x="687799" y="478024"/>
                  <a:pt x="718339" y="482429"/>
                  <a:pt x="749028" y="480824"/>
                </a:cubicBezTo>
                <a:cubicBezTo>
                  <a:pt x="772955" y="479872"/>
                  <a:pt x="796957" y="480917"/>
                  <a:pt x="820716" y="477446"/>
                </a:cubicBezTo>
                <a:cubicBezTo>
                  <a:pt x="835417" y="476027"/>
                  <a:pt x="850304" y="475934"/>
                  <a:pt x="864779" y="472649"/>
                </a:cubicBezTo>
                <a:cubicBezTo>
                  <a:pt x="878658" y="469644"/>
                  <a:pt x="891901" y="464344"/>
                  <a:pt x="905424" y="460070"/>
                </a:cubicBezTo>
                <a:cubicBezTo>
                  <a:pt x="912634" y="457681"/>
                  <a:pt x="920162" y="455161"/>
                  <a:pt x="925579" y="449581"/>
                </a:cubicBezTo>
                <a:cubicBezTo>
                  <a:pt x="945882" y="431085"/>
                  <a:pt x="925840" y="405292"/>
                  <a:pt x="903911" y="40116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6" name="Google Shape;286;p8"/>
          <p:cNvSpPr/>
          <p:nvPr/>
        </p:nvSpPr>
        <p:spPr>
          <a:xfrm>
            <a:off x="6031812" y="993285"/>
            <a:ext cx="467001" cy="423432"/>
          </a:xfrm>
          <a:custGeom>
            <a:avLst/>
            <a:gdLst/>
            <a:ahLst/>
            <a:cxnLst/>
            <a:rect l="l" t="t" r="r" b="b"/>
            <a:pathLst>
              <a:path w="934002" h="846864" extrusionOk="0">
                <a:moveTo>
                  <a:pt x="502133" y="846596"/>
                </a:moveTo>
                <a:cubicBezTo>
                  <a:pt x="485882" y="841258"/>
                  <a:pt x="477328" y="803949"/>
                  <a:pt x="472340" y="788421"/>
                </a:cubicBezTo>
                <a:cubicBezTo>
                  <a:pt x="462534" y="749862"/>
                  <a:pt x="455660" y="710425"/>
                  <a:pt x="455436" y="670541"/>
                </a:cubicBezTo>
                <a:cubicBezTo>
                  <a:pt x="453718" y="618786"/>
                  <a:pt x="453662" y="566994"/>
                  <a:pt x="453755" y="515221"/>
                </a:cubicBezTo>
                <a:cubicBezTo>
                  <a:pt x="427885" y="538159"/>
                  <a:pt x="400596" y="559884"/>
                  <a:pt x="376183" y="584258"/>
                </a:cubicBezTo>
                <a:cubicBezTo>
                  <a:pt x="354272" y="604415"/>
                  <a:pt x="334884" y="627092"/>
                  <a:pt x="312600" y="646856"/>
                </a:cubicBezTo>
                <a:cubicBezTo>
                  <a:pt x="274234" y="685901"/>
                  <a:pt x="230956" y="719888"/>
                  <a:pt x="184707" y="749152"/>
                </a:cubicBezTo>
                <a:cubicBezTo>
                  <a:pt x="168308" y="759212"/>
                  <a:pt x="150675" y="767424"/>
                  <a:pt x="132444" y="773546"/>
                </a:cubicBezTo>
                <a:cubicBezTo>
                  <a:pt x="120621" y="776924"/>
                  <a:pt x="104688" y="780899"/>
                  <a:pt x="102073" y="764233"/>
                </a:cubicBezTo>
                <a:cubicBezTo>
                  <a:pt x="97553" y="743031"/>
                  <a:pt x="108330" y="723172"/>
                  <a:pt x="119220" y="705759"/>
                </a:cubicBezTo>
                <a:cubicBezTo>
                  <a:pt x="140159" y="670391"/>
                  <a:pt x="169877" y="641332"/>
                  <a:pt x="201313" y="615277"/>
                </a:cubicBezTo>
                <a:cubicBezTo>
                  <a:pt x="240669" y="579014"/>
                  <a:pt x="283462" y="546838"/>
                  <a:pt x="326236" y="514811"/>
                </a:cubicBezTo>
                <a:cubicBezTo>
                  <a:pt x="335818" y="505852"/>
                  <a:pt x="345344" y="496763"/>
                  <a:pt x="356308" y="489428"/>
                </a:cubicBezTo>
                <a:cubicBezTo>
                  <a:pt x="330214" y="488178"/>
                  <a:pt x="304176" y="490548"/>
                  <a:pt x="278194" y="492750"/>
                </a:cubicBezTo>
                <a:cubicBezTo>
                  <a:pt x="248215" y="494990"/>
                  <a:pt x="218161" y="496128"/>
                  <a:pt x="188126" y="497565"/>
                </a:cubicBezTo>
                <a:cubicBezTo>
                  <a:pt x="158370" y="498797"/>
                  <a:pt x="128503" y="499413"/>
                  <a:pt x="98729" y="498125"/>
                </a:cubicBezTo>
                <a:cubicBezTo>
                  <a:pt x="79285" y="496781"/>
                  <a:pt x="59504" y="495662"/>
                  <a:pt x="40751" y="489951"/>
                </a:cubicBezTo>
                <a:cubicBezTo>
                  <a:pt x="21194" y="484613"/>
                  <a:pt x="-17228" y="457476"/>
                  <a:pt x="8698" y="437692"/>
                </a:cubicBezTo>
                <a:cubicBezTo>
                  <a:pt x="35297" y="422519"/>
                  <a:pt x="67162" y="422183"/>
                  <a:pt x="96992" y="421380"/>
                </a:cubicBezTo>
                <a:cubicBezTo>
                  <a:pt x="116512" y="420708"/>
                  <a:pt x="136049" y="420559"/>
                  <a:pt x="155531" y="419514"/>
                </a:cubicBezTo>
                <a:cubicBezTo>
                  <a:pt x="194887" y="416863"/>
                  <a:pt x="234355" y="417050"/>
                  <a:pt x="273767" y="415650"/>
                </a:cubicBezTo>
                <a:cubicBezTo>
                  <a:pt x="304531" y="415202"/>
                  <a:pt x="335370" y="412720"/>
                  <a:pt x="365891" y="417759"/>
                </a:cubicBezTo>
                <a:cubicBezTo>
                  <a:pt x="363089" y="409454"/>
                  <a:pt x="357186" y="402754"/>
                  <a:pt x="351601" y="396165"/>
                </a:cubicBezTo>
                <a:cubicBezTo>
                  <a:pt x="341795" y="385023"/>
                  <a:pt x="332811" y="373209"/>
                  <a:pt x="323116" y="361955"/>
                </a:cubicBezTo>
                <a:cubicBezTo>
                  <a:pt x="302028" y="340081"/>
                  <a:pt x="284489" y="315333"/>
                  <a:pt x="265287" y="291872"/>
                </a:cubicBezTo>
                <a:cubicBezTo>
                  <a:pt x="251764" y="274123"/>
                  <a:pt x="238147" y="256337"/>
                  <a:pt x="226006" y="237617"/>
                </a:cubicBezTo>
                <a:cubicBezTo>
                  <a:pt x="217022" y="223395"/>
                  <a:pt x="209569" y="208278"/>
                  <a:pt x="200808" y="193944"/>
                </a:cubicBezTo>
                <a:cubicBezTo>
                  <a:pt x="179010" y="161058"/>
                  <a:pt x="162424" y="124646"/>
                  <a:pt x="155046" y="85732"/>
                </a:cubicBezTo>
                <a:cubicBezTo>
                  <a:pt x="152673" y="72742"/>
                  <a:pt x="149125" y="50774"/>
                  <a:pt x="165749" y="46463"/>
                </a:cubicBezTo>
                <a:cubicBezTo>
                  <a:pt x="176881" y="43813"/>
                  <a:pt x="188499" y="46090"/>
                  <a:pt x="198941" y="50327"/>
                </a:cubicBezTo>
                <a:cubicBezTo>
                  <a:pt x="226249" y="60648"/>
                  <a:pt x="247430" y="81999"/>
                  <a:pt x="266090" y="103705"/>
                </a:cubicBezTo>
                <a:cubicBezTo>
                  <a:pt x="273674" y="112794"/>
                  <a:pt x="281351" y="121846"/>
                  <a:pt x="288486" y="131308"/>
                </a:cubicBezTo>
                <a:cubicBezTo>
                  <a:pt x="295584" y="140603"/>
                  <a:pt x="300926" y="151017"/>
                  <a:pt x="307352" y="160760"/>
                </a:cubicBezTo>
                <a:cubicBezTo>
                  <a:pt x="327431" y="187094"/>
                  <a:pt x="344037" y="215724"/>
                  <a:pt x="361557" y="243776"/>
                </a:cubicBezTo>
                <a:cubicBezTo>
                  <a:pt x="372839" y="262234"/>
                  <a:pt x="381674" y="282055"/>
                  <a:pt x="392246" y="300906"/>
                </a:cubicBezTo>
                <a:cubicBezTo>
                  <a:pt x="402202" y="317610"/>
                  <a:pt x="411952" y="334482"/>
                  <a:pt x="422356" y="350850"/>
                </a:cubicBezTo>
                <a:cubicBezTo>
                  <a:pt x="424486" y="315090"/>
                  <a:pt x="430612" y="279629"/>
                  <a:pt x="436477" y="244336"/>
                </a:cubicBezTo>
                <a:cubicBezTo>
                  <a:pt x="439429" y="225056"/>
                  <a:pt x="441745" y="205683"/>
                  <a:pt x="445966" y="186628"/>
                </a:cubicBezTo>
                <a:cubicBezTo>
                  <a:pt x="456650" y="136161"/>
                  <a:pt x="464103" y="83735"/>
                  <a:pt x="487339" y="37131"/>
                </a:cubicBezTo>
                <a:cubicBezTo>
                  <a:pt x="495670" y="21118"/>
                  <a:pt x="509716" y="7363"/>
                  <a:pt x="527218" y="1988"/>
                </a:cubicBezTo>
                <a:cubicBezTo>
                  <a:pt x="545299" y="-4414"/>
                  <a:pt x="568069" y="4918"/>
                  <a:pt x="568293" y="26101"/>
                </a:cubicBezTo>
                <a:cubicBezTo>
                  <a:pt x="570796" y="55403"/>
                  <a:pt x="567639" y="84686"/>
                  <a:pt x="564202" y="113783"/>
                </a:cubicBezTo>
                <a:cubicBezTo>
                  <a:pt x="556656" y="189726"/>
                  <a:pt x="538575" y="264605"/>
                  <a:pt x="533382" y="340809"/>
                </a:cubicBezTo>
                <a:cubicBezTo>
                  <a:pt x="542180" y="333063"/>
                  <a:pt x="551501" y="325934"/>
                  <a:pt x="559476" y="317274"/>
                </a:cubicBezTo>
                <a:cubicBezTo>
                  <a:pt x="566145" y="310144"/>
                  <a:pt x="572608" y="302791"/>
                  <a:pt x="579575" y="295941"/>
                </a:cubicBezTo>
                <a:cubicBezTo>
                  <a:pt x="593901" y="282615"/>
                  <a:pt x="606117" y="267292"/>
                  <a:pt x="620033" y="253593"/>
                </a:cubicBezTo>
                <a:cubicBezTo>
                  <a:pt x="646127" y="229144"/>
                  <a:pt x="672165" y="204582"/>
                  <a:pt x="699436" y="181458"/>
                </a:cubicBezTo>
                <a:cubicBezTo>
                  <a:pt x="721738" y="163111"/>
                  <a:pt x="743480" y="143925"/>
                  <a:pt x="767912" y="128378"/>
                </a:cubicBezTo>
                <a:cubicBezTo>
                  <a:pt x="784853" y="118319"/>
                  <a:pt x="804036" y="108819"/>
                  <a:pt x="824284" y="111114"/>
                </a:cubicBezTo>
                <a:cubicBezTo>
                  <a:pt x="835678" y="112645"/>
                  <a:pt x="845540" y="121491"/>
                  <a:pt x="849482" y="132092"/>
                </a:cubicBezTo>
                <a:cubicBezTo>
                  <a:pt x="854656" y="147266"/>
                  <a:pt x="845858" y="162514"/>
                  <a:pt x="838536" y="175411"/>
                </a:cubicBezTo>
                <a:cubicBezTo>
                  <a:pt x="827553" y="192861"/>
                  <a:pt x="813488" y="208614"/>
                  <a:pt x="797536" y="221678"/>
                </a:cubicBezTo>
                <a:cubicBezTo>
                  <a:pt x="785601" y="230749"/>
                  <a:pt x="774804" y="241126"/>
                  <a:pt x="763784" y="251260"/>
                </a:cubicBezTo>
                <a:cubicBezTo>
                  <a:pt x="751587" y="261731"/>
                  <a:pt x="740006" y="272854"/>
                  <a:pt x="728294" y="283847"/>
                </a:cubicBezTo>
                <a:cubicBezTo>
                  <a:pt x="715948" y="294915"/>
                  <a:pt x="703321" y="305665"/>
                  <a:pt x="691479" y="317255"/>
                </a:cubicBezTo>
                <a:cubicBezTo>
                  <a:pt x="668000" y="338476"/>
                  <a:pt x="644464" y="359678"/>
                  <a:pt x="621845" y="381776"/>
                </a:cubicBezTo>
                <a:cubicBezTo>
                  <a:pt x="683503" y="379069"/>
                  <a:pt x="745217" y="382559"/>
                  <a:pt x="806539" y="389110"/>
                </a:cubicBezTo>
                <a:cubicBezTo>
                  <a:pt x="839022" y="392638"/>
                  <a:pt x="871933" y="394000"/>
                  <a:pt x="903911" y="401167"/>
                </a:cubicBezTo>
                <a:cubicBezTo>
                  <a:pt x="925840" y="405292"/>
                  <a:pt x="945882" y="431085"/>
                  <a:pt x="925579" y="449581"/>
                </a:cubicBezTo>
                <a:cubicBezTo>
                  <a:pt x="920162" y="455161"/>
                  <a:pt x="912634" y="457681"/>
                  <a:pt x="905424" y="460070"/>
                </a:cubicBezTo>
                <a:cubicBezTo>
                  <a:pt x="891901" y="464344"/>
                  <a:pt x="878658" y="469644"/>
                  <a:pt x="864779" y="472649"/>
                </a:cubicBezTo>
                <a:cubicBezTo>
                  <a:pt x="850304" y="475934"/>
                  <a:pt x="835417" y="476027"/>
                  <a:pt x="820716" y="477446"/>
                </a:cubicBezTo>
                <a:cubicBezTo>
                  <a:pt x="796957" y="480917"/>
                  <a:pt x="772955" y="479872"/>
                  <a:pt x="749028" y="480824"/>
                </a:cubicBezTo>
                <a:cubicBezTo>
                  <a:pt x="718339" y="482429"/>
                  <a:pt x="687799" y="478024"/>
                  <a:pt x="657110" y="478230"/>
                </a:cubicBezTo>
                <a:cubicBezTo>
                  <a:pt x="664843" y="485303"/>
                  <a:pt x="674164" y="490399"/>
                  <a:pt x="681915" y="497472"/>
                </a:cubicBezTo>
                <a:cubicBezTo>
                  <a:pt x="689387" y="504079"/>
                  <a:pt x="696186" y="511377"/>
                  <a:pt x="703582" y="518077"/>
                </a:cubicBezTo>
                <a:cubicBezTo>
                  <a:pt x="726053" y="537095"/>
                  <a:pt x="748019" y="557159"/>
                  <a:pt x="765652" y="580862"/>
                </a:cubicBezTo>
                <a:cubicBezTo>
                  <a:pt x="773235" y="591612"/>
                  <a:pt x="781491" y="601858"/>
                  <a:pt x="788888" y="612721"/>
                </a:cubicBezTo>
                <a:cubicBezTo>
                  <a:pt x="798041" y="626774"/>
                  <a:pt x="805363" y="642004"/>
                  <a:pt x="812890" y="656767"/>
                </a:cubicBezTo>
                <a:cubicBezTo>
                  <a:pt x="820866" y="672127"/>
                  <a:pt x="828337" y="691985"/>
                  <a:pt x="808333" y="701504"/>
                </a:cubicBezTo>
                <a:cubicBezTo>
                  <a:pt x="782369" y="711190"/>
                  <a:pt x="751381" y="685584"/>
                  <a:pt x="732030" y="670279"/>
                </a:cubicBezTo>
                <a:cubicBezTo>
                  <a:pt x="721159" y="660388"/>
                  <a:pt x="710363" y="650384"/>
                  <a:pt x="700258" y="639690"/>
                </a:cubicBezTo>
                <a:cubicBezTo>
                  <a:pt x="691778" y="630414"/>
                  <a:pt x="684997" y="621213"/>
                  <a:pt x="676312" y="612627"/>
                </a:cubicBezTo>
                <a:cubicBezTo>
                  <a:pt x="662938" y="600291"/>
                  <a:pt x="651581" y="586069"/>
                  <a:pt x="638861" y="573116"/>
                </a:cubicBezTo>
                <a:cubicBezTo>
                  <a:pt x="628307" y="563094"/>
                  <a:pt x="618296" y="552549"/>
                  <a:pt x="608078" y="542209"/>
                </a:cubicBezTo>
                <a:cubicBezTo>
                  <a:pt x="596535" y="530936"/>
                  <a:pt x="584076" y="520652"/>
                  <a:pt x="572794" y="509100"/>
                </a:cubicBezTo>
                <a:cubicBezTo>
                  <a:pt x="569414" y="542414"/>
                  <a:pt x="567863" y="575617"/>
                  <a:pt x="565323" y="608932"/>
                </a:cubicBezTo>
                <a:cubicBezTo>
                  <a:pt x="562558" y="647379"/>
                  <a:pt x="556208" y="685397"/>
                  <a:pt x="548493" y="723135"/>
                </a:cubicBezTo>
                <a:cubicBezTo>
                  <a:pt x="543730" y="741818"/>
                  <a:pt x="524622" y="853035"/>
                  <a:pt x="502133" y="846596"/>
                </a:cubicBezTo>
                <a:close/>
                <a:moveTo>
                  <a:pt x="503889" y="836928"/>
                </a:moveTo>
                <a:cubicBezTo>
                  <a:pt x="508614" y="830993"/>
                  <a:pt x="512126" y="824274"/>
                  <a:pt x="514573" y="817107"/>
                </a:cubicBezTo>
                <a:cubicBezTo>
                  <a:pt x="519766" y="802195"/>
                  <a:pt x="524136" y="787021"/>
                  <a:pt x="527685" y="771642"/>
                </a:cubicBezTo>
                <a:cubicBezTo>
                  <a:pt x="540237" y="719272"/>
                  <a:pt x="551052" y="666229"/>
                  <a:pt x="555330" y="612478"/>
                </a:cubicBezTo>
                <a:cubicBezTo>
                  <a:pt x="558505" y="575337"/>
                  <a:pt x="559514" y="538028"/>
                  <a:pt x="564127" y="501037"/>
                </a:cubicBezTo>
                <a:cubicBezTo>
                  <a:pt x="564837" y="496483"/>
                  <a:pt x="569750" y="493067"/>
                  <a:pt x="573784" y="496371"/>
                </a:cubicBezTo>
                <a:cubicBezTo>
                  <a:pt x="578622" y="501167"/>
                  <a:pt x="583292" y="506151"/>
                  <a:pt x="588298" y="510779"/>
                </a:cubicBezTo>
                <a:cubicBezTo>
                  <a:pt x="601597" y="523097"/>
                  <a:pt x="615232" y="535042"/>
                  <a:pt x="627542" y="548368"/>
                </a:cubicBezTo>
                <a:cubicBezTo>
                  <a:pt x="636806" y="557980"/>
                  <a:pt x="646818" y="566826"/>
                  <a:pt x="655672" y="576830"/>
                </a:cubicBezTo>
                <a:cubicBezTo>
                  <a:pt x="665030" y="588047"/>
                  <a:pt x="675434" y="598238"/>
                  <a:pt x="685782" y="608540"/>
                </a:cubicBezTo>
                <a:cubicBezTo>
                  <a:pt x="692805" y="615744"/>
                  <a:pt x="699006" y="623732"/>
                  <a:pt x="705618" y="631310"/>
                </a:cubicBezTo>
                <a:cubicBezTo>
                  <a:pt x="718694" y="644934"/>
                  <a:pt x="732198" y="658316"/>
                  <a:pt x="747010" y="670074"/>
                </a:cubicBezTo>
                <a:cubicBezTo>
                  <a:pt x="762308" y="680451"/>
                  <a:pt x="787637" y="701224"/>
                  <a:pt x="806558" y="691444"/>
                </a:cubicBezTo>
                <a:cubicBezTo>
                  <a:pt x="810350" y="688719"/>
                  <a:pt x="812778" y="684427"/>
                  <a:pt x="811246" y="679761"/>
                </a:cubicBezTo>
                <a:cubicBezTo>
                  <a:pt x="810051" y="673322"/>
                  <a:pt x="807380" y="667331"/>
                  <a:pt x="804485" y="661489"/>
                </a:cubicBezTo>
                <a:cubicBezTo>
                  <a:pt x="796826" y="646427"/>
                  <a:pt x="789467" y="631142"/>
                  <a:pt x="780165" y="616995"/>
                </a:cubicBezTo>
                <a:cubicBezTo>
                  <a:pt x="768827" y="601746"/>
                  <a:pt x="758162" y="585938"/>
                  <a:pt x="745759" y="571548"/>
                </a:cubicBezTo>
                <a:cubicBezTo>
                  <a:pt x="732292" y="556785"/>
                  <a:pt x="717853" y="542526"/>
                  <a:pt x="702499" y="529910"/>
                </a:cubicBezTo>
                <a:cubicBezTo>
                  <a:pt x="692992" y="521959"/>
                  <a:pt x="684586" y="512814"/>
                  <a:pt x="675378" y="504527"/>
                </a:cubicBezTo>
                <a:cubicBezTo>
                  <a:pt x="668186" y="498256"/>
                  <a:pt x="660042" y="493254"/>
                  <a:pt x="652683" y="487207"/>
                </a:cubicBezTo>
                <a:cubicBezTo>
                  <a:pt x="647546" y="483101"/>
                  <a:pt x="637423" y="473041"/>
                  <a:pt x="647827" y="468954"/>
                </a:cubicBezTo>
                <a:cubicBezTo>
                  <a:pt x="659183" y="467927"/>
                  <a:pt x="670708" y="469029"/>
                  <a:pt x="682121" y="469196"/>
                </a:cubicBezTo>
                <a:cubicBezTo>
                  <a:pt x="706197" y="470410"/>
                  <a:pt x="730218" y="472556"/>
                  <a:pt x="754332" y="470951"/>
                </a:cubicBezTo>
                <a:cubicBezTo>
                  <a:pt x="773852" y="470279"/>
                  <a:pt x="793464" y="471212"/>
                  <a:pt x="812871" y="468599"/>
                </a:cubicBezTo>
                <a:cubicBezTo>
                  <a:pt x="828431" y="466621"/>
                  <a:pt x="844196" y="466789"/>
                  <a:pt x="859643" y="463877"/>
                </a:cubicBezTo>
                <a:cubicBezTo>
                  <a:pt x="875426" y="460667"/>
                  <a:pt x="890407" y="454620"/>
                  <a:pt x="905723" y="449805"/>
                </a:cubicBezTo>
                <a:cubicBezTo>
                  <a:pt x="926176" y="443571"/>
                  <a:pt x="931518" y="426905"/>
                  <a:pt x="911981" y="414400"/>
                </a:cubicBezTo>
                <a:cubicBezTo>
                  <a:pt x="898663" y="408035"/>
                  <a:pt x="883458" y="407289"/>
                  <a:pt x="869038" y="405105"/>
                </a:cubicBezTo>
                <a:cubicBezTo>
                  <a:pt x="859643" y="403985"/>
                  <a:pt x="850229" y="402847"/>
                  <a:pt x="840796" y="401932"/>
                </a:cubicBezTo>
                <a:cubicBezTo>
                  <a:pt x="807287" y="398984"/>
                  <a:pt x="773684" y="395512"/>
                  <a:pt x="740174" y="392806"/>
                </a:cubicBezTo>
                <a:cubicBezTo>
                  <a:pt x="706720" y="391126"/>
                  <a:pt x="673211" y="389764"/>
                  <a:pt x="639720" y="390809"/>
                </a:cubicBezTo>
                <a:cubicBezTo>
                  <a:pt x="632099" y="390436"/>
                  <a:pt x="612916" y="394486"/>
                  <a:pt x="608975" y="386964"/>
                </a:cubicBezTo>
                <a:cubicBezTo>
                  <a:pt x="607014" y="382522"/>
                  <a:pt x="611366" y="379144"/>
                  <a:pt x="613962" y="376102"/>
                </a:cubicBezTo>
                <a:cubicBezTo>
                  <a:pt x="619977" y="369663"/>
                  <a:pt x="626496" y="363746"/>
                  <a:pt x="633033" y="357867"/>
                </a:cubicBezTo>
                <a:cubicBezTo>
                  <a:pt x="640243" y="351447"/>
                  <a:pt x="647229" y="344765"/>
                  <a:pt x="654103" y="337991"/>
                </a:cubicBezTo>
                <a:cubicBezTo>
                  <a:pt x="667645" y="325225"/>
                  <a:pt x="681878" y="313634"/>
                  <a:pt x="695065" y="300551"/>
                </a:cubicBezTo>
                <a:cubicBezTo>
                  <a:pt x="708346" y="288289"/>
                  <a:pt x="722355" y="276867"/>
                  <a:pt x="735149" y="264082"/>
                </a:cubicBezTo>
                <a:cubicBezTo>
                  <a:pt x="748337" y="251951"/>
                  <a:pt x="761785" y="240137"/>
                  <a:pt x="774879" y="227912"/>
                </a:cubicBezTo>
                <a:cubicBezTo>
                  <a:pt x="791167" y="214455"/>
                  <a:pt x="807716" y="201297"/>
                  <a:pt x="820548" y="184295"/>
                </a:cubicBezTo>
                <a:cubicBezTo>
                  <a:pt x="830336" y="171044"/>
                  <a:pt x="840740" y="156878"/>
                  <a:pt x="841431" y="140043"/>
                </a:cubicBezTo>
                <a:cubicBezTo>
                  <a:pt x="836855" y="114007"/>
                  <a:pt x="808781" y="118561"/>
                  <a:pt x="790644" y="127202"/>
                </a:cubicBezTo>
                <a:cubicBezTo>
                  <a:pt x="769126" y="136870"/>
                  <a:pt x="750727" y="151839"/>
                  <a:pt x="732516" y="166508"/>
                </a:cubicBezTo>
                <a:cubicBezTo>
                  <a:pt x="712249" y="183100"/>
                  <a:pt x="691834" y="200588"/>
                  <a:pt x="672352" y="217945"/>
                </a:cubicBezTo>
                <a:cubicBezTo>
                  <a:pt x="664656" y="224664"/>
                  <a:pt x="657203" y="231701"/>
                  <a:pt x="649937" y="238886"/>
                </a:cubicBezTo>
                <a:cubicBezTo>
                  <a:pt x="635872" y="252305"/>
                  <a:pt x="620985" y="264866"/>
                  <a:pt x="608545" y="279890"/>
                </a:cubicBezTo>
                <a:cubicBezTo>
                  <a:pt x="598739" y="291219"/>
                  <a:pt x="587476" y="301130"/>
                  <a:pt x="577296" y="312104"/>
                </a:cubicBezTo>
                <a:cubicBezTo>
                  <a:pt x="566761" y="324179"/>
                  <a:pt x="555348" y="335378"/>
                  <a:pt x="542759" y="345307"/>
                </a:cubicBezTo>
                <a:cubicBezTo>
                  <a:pt x="538519" y="348703"/>
                  <a:pt x="535082" y="353145"/>
                  <a:pt x="530525" y="356057"/>
                </a:cubicBezTo>
                <a:cubicBezTo>
                  <a:pt x="527760" y="357643"/>
                  <a:pt x="524024" y="356038"/>
                  <a:pt x="523165" y="352996"/>
                </a:cubicBezTo>
                <a:cubicBezTo>
                  <a:pt x="522698" y="350458"/>
                  <a:pt x="523427" y="347621"/>
                  <a:pt x="523464" y="345120"/>
                </a:cubicBezTo>
                <a:cubicBezTo>
                  <a:pt x="524192" y="331869"/>
                  <a:pt x="525369" y="318674"/>
                  <a:pt x="527013" y="305516"/>
                </a:cubicBezTo>
                <a:cubicBezTo>
                  <a:pt x="532019" y="262813"/>
                  <a:pt x="539247" y="220372"/>
                  <a:pt x="545878" y="177893"/>
                </a:cubicBezTo>
                <a:cubicBezTo>
                  <a:pt x="549427" y="158837"/>
                  <a:pt x="551893" y="139651"/>
                  <a:pt x="553835" y="120372"/>
                </a:cubicBezTo>
                <a:cubicBezTo>
                  <a:pt x="556077" y="97228"/>
                  <a:pt x="559738" y="74141"/>
                  <a:pt x="559458" y="50812"/>
                </a:cubicBezTo>
                <a:cubicBezTo>
                  <a:pt x="559103" y="40323"/>
                  <a:pt x="560168" y="29050"/>
                  <a:pt x="557030" y="18972"/>
                </a:cubicBezTo>
                <a:cubicBezTo>
                  <a:pt x="546644" y="1969"/>
                  <a:pt x="522474" y="11357"/>
                  <a:pt x="510837" y="22312"/>
                </a:cubicBezTo>
                <a:cubicBezTo>
                  <a:pt x="487956" y="42525"/>
                  <a:pt x="478019" y="88027"/>
                  <a:pt x="470174" y="117199"/>
                </a:cubicBezTo>
                <a:cubicBezTo>
                  <a:pt x="462534" y="152548"/>
                  <a:pt x="454409" y="187860"/>
                  <a:pt x="448787" y="223582"/>
                </a:cubicBezTo>
                <a:cubicBezTo>
                  <a:pt x="446489" y="242656"/>
                  <a:pt x="442100" y="261376"/>
                  <a:pt x="439466" y="280394"/>
                </a:cubicBezTo>
                <a:cubicBezTo>
                  <a:pt x="436683" y="298461"/>
                  <a:pt x="433414" y="316471"/>
                  <a:pt x="431247" y="334650"/>
                </a:cubicBezTo>
                <a:cubicBezTo>
                  <a:pt x="430519" y="340398"/>
                  <a:pt x="429790" y="346147"/>
                  <a:pt x="429342" y="351914"/>
                </a:cubicBezTo>
                <a:cubicBezTo>
                  <a:pt x="428950" y="354303"/>
                  <a:pt x="429921" y="357550"/>
                  <a:pt x="427213" y="358782"/>
                </a:cubicBezTo>
                <a:cubicBezTo>
                  <a:pt x="427026" y="362571"/>
                  <a:pt x="422450" y="364568"/>
                  <a:pt x="419498" y="362272"/>
                </a:cubicBezTo>
                <a:cubicBezTo>
                  <a:pt x="411205" y="354247"/>
                  <a:pt x="406909" y="342992"/>
                  <a:pt x="400502" y="333493"/>
                </a:cubicBezTo>
                <a:cubicBezTo>
                  <a:pt x="390080" y="316453"/>
                  <a:pt x="379713" y="299357"/>
                  <a:pt x="371121" y="281290"/>
                </a:cubicBezTo>
                <a:cubicBezTo>
                  <a:pt x="354982" y="249599"/>
                  <a:pt x="335463" y="219681"/>
                  <a:pt x="316373" y="189745"/>
                </a:cubicBezTo>
                <a:cubicBezTo>
                  <a:pt x="305166" y="174664"/>
                  <a:pt x="294557" y="159248"/>
                  <a:pt x="285049" y="143029"/>
                </a:cubicBezTo>
                <a:cubicBezTo>
                  <a:pt x="266968" y="118710"/>
                  <a:pt x="247748" y="94634"/>
                  <a:pt x="223970" y="75616"/>
                </a:cubicBezTo>
                <a:cubicBezTo>
                  <a:pt x="209046" y="64362"/>
                  <a:pt x="183923" y="49599"/>
                  <a:pt x="165319" y="57027"/>
                </a:cubicBezTo>
                <a:cubicBezTo>
                  <a:pt x="160332" y="66041"/>
                  <a:pt x="163451" y="76754"/>
                  <a:pt x="164983" y="86310"/>
                </a:cubicBezTo>
                <a:cubicBezTo>
                  <a:pt x="169877" y="109509"/>
                  <a:pt x="177666" y="132018"/>
                  <a:pt x="188144" y="153276"/>
                </a:cubicBezTo>
                <a:cubicBezTo>
                  <a:pt x="195616" y="168319"/>
                  <a:pt x="205329" y="182074"/>
                  <a:pt x="213641" y="196650"/>
                </a:cubicBezTo>
                <a:cubicBezTo>
                  <a:pt x="226211" y="219644"/>
                  <a:pt x="239417" y="242246"/>
                  <a:pt x="255686" y="262869"/>
                </a:cubicBezTo>
                <a:cubicBezTo>
                  <a:pt x="267435" y="279592"/>
                  <a:pt x="280622" y="295176"/>
                  <a:pt x="293193" y="311264"/>
                </a:cubicBezTo>
                <a:cubicBezTo>
                  <a:pt x="300123" y="320372"/>
                  <a:pt x="306885" y="329667"/>
                  <a:pt x="314618" y="338159"/>
                </a:cubicBezTo>
                <a:cubicBezTo>
                  <a:pt x="328122" y="352436"/>
                  <a:pt x="340581" y="367610"/>
                  <a:pt x="352965" y="382858"/>
                </a:cubicBezTo>
                <a:cubicBezTo>
                  <a:pt x="360362" y="392134"/>
                  <a:pt x="380834" y="411936"/>
                  <a:pt x="374856" y="424385"/>
                </a:cubicBezTo>
                <a:cubicBezTo>
                  <a:pt x="369234" y="431272"/>
                  <a:pt x="346838" y="423806"/>
                  <a:pt x="337742" y="424273"/>
                </a:cubicBezTo>
                <a:cubicBezTo>
                  <a:pt x="288673" y="424086"/>
                  <a:pt x="239623" y="426811"/>
                  <a:pt x="190554" y="427278"/>
                </a:cubicBezTo>
                <a:cubicBezTo>
                  <a:pt x="160929" y="428771"/>
                  <a:pt x="131324" y="430376"/>
                  <a:pt x="101643" y="430861"/>
                </a:cubicBezTo>
                <a:cubicBezTo>
                  <a:pt x="75306" y="431589"/>
                  <a:pt x="49829" y="431570"/>
                  <a:pt x="25042" y="440548"/>
                </a:cubicBezTo>
                <a:cubicBezTo>
                  <a:pt x="19345" y="442974"/>
                  <a:pt x="11425" y="444952"/>
                  <a:pt x="9744" y="451671"/>
                </a:cubicBezTo>
                <a:cubicBezTo>
                  <a:pt x="10361" y="464195"/>
                  <a:pt x="29488" y="475374"/>
                  <a:pt x="40060" y="479555"/>
                </a:cubicBezTo>
                <a:cubicBezTo>
                  <a:pt x="75194" y="490417"/>
                  <a:pt x="112589" y="488924"/>
                  <a:pt x="148956" y="489055"/>
                </a:cubicBezTo>
                <a:cubicBezTo>
                  <a:pt x="188611" y="488457"/>
                  <a:pt x="228229" y="486069"/>
                  <a:pt x="267828" y="483866"/>
                </a:cubicBezTo>
                <a:cubicBezTo>
                  <a:pt x="296537" y="481701"/>
                  <a:pt x="325246" y="478454"/>
                  <a:pt x="354086" y="479685"/>
                </a:cubicBezTo>
                <a:cubicBezTo>
                  <a:pt x="360250" y="480488"/>
                  <a:pt x="372727" y="478454"/>
                  <a:pt x="372746" y="487375"/>
                </a:cubicBezTo>
                <a:cubicBezTo>
                  <a:pt x="372578" y="488551"/>
                  <a:pt x="371943" y="489801"/>
                  <a:pt x="371102" y="490641"/>
                </a:cubicBezTo>
                <a:cubicBezTo>
                  <a:pt x="366675" y="494225"/>
                  <a:pt x="361744" y="497211"/>
                  <a:pt x="357224" y="500682"/>
                </a:cubicBezTo>
                <a:cubicBezTo>
                  <a:pt x="345998" y="508502"/>
                  <a:pt x="337088" y="519010"/>
                  <a:pt x="326180" y="527222"/>
                </a:cubicBezTo>
                <a:cubicBezTo>
                  <a:pt x="302402" y="544057"/>
                  <a:pt x="279726" y="562384"/>
                  <a:pt x="256714" y="580246"/>
                </a:cubicBezTo>
                <a:cubicBezTo>
                  <a:pt x="240239" y="593777"/>
                  <a:pt x="224082" y="607663"/>
                  <a:pt x="208317" y="621978"/>
                </a:cubicBezTo>
                <a:cubicBezTo>
                  <a:pt x="185361" y="641089"/>
                  <a:pt x="163414" y="661582"/>
                  <a:pt x="144903" y="685080"/>
                </a:cubicBezTo>
                <a:cubicBezTo>
                  <a:pt x="138310" y="693758"/>
                  <a:pt x="132370" y="702922"/>
                  <a:pt x="126654" y="712180"/>
                </a:cubicBezTo>
                <a:cubicBezTo>
                  <a:pt x="117109" y="727988"/>
                  <a:pt x="106220" y="746651"/>
                  <a:pt x="112626" y="765576"/>
                </a:cubicBezTo>
                <a:cubicBezTo>
                  <a:pt x="114887" y="768619"/>
                  <a:pt x="120042" y="766080"/>
                  <a:pt x="123255" y="766006"/>
                </a:cubicBezTo>
                <a:cubicBezTo>
                  <a:pt x="131847" y="764158"/>
                  <a:pt x="139935" y="760687"/>
                  <a:pt x="147985" y="757271"/>
                </a:cubicBezTo>
                <a:cubicBezTo>
                  <a:pt x="167205" y="749395"/>
                  <a:pt x="184651" y="738197"/>
                  <a:pt x="201761" y="726569"/>
                </a:cubicBezTo>
                <a:cubicBezTo>
                  <a:pt x="226043" y="709473"/>
                  <a:pt x="249933" y="691817"/>
                  <a:pt x="272180" y="672127"/>
                </a:cubicBezTo>
                <a:cubicBezTo>
                  <a:pt x="283499" y="662515"/>
                  <a:pt x="293660" y="651690"/>
                  <a:pt x="304382" y="641425"/>
                </a:cubicBezTo>
                <a:cubicBezTo>
                  <a:pt x="311592" y="634781"/>
                  <a:pt x="318970" y="628305"/>
                  <a:pt x="325825" y="621287"/>
                </a:cubicBezTo>
                <a:cubicBezTo>
                  <a:pt x="354833" y="590175"/>
                  <a:pt x="386026" y="561246"/>
                  <a:pt x="417985" y="533213"/>
                </a:cubicBezTo>
                <a:cubicBezTo>
                  <a:pt x="427325" y="524982"/>
                  <a:pt x="437318" y="517517"/>
                  <a:pt x="446396" y="508988"/>
                </a:cubicBezTo>
                <a:cubicBezTo>
                  <a:pt x="450636" y="505049"/>
                  <a:pt x="458798" y="495662"/>
                  <a:pt x="463038" y="504471"/>
                </a:cubicBezTo>
                <a:cubicBezTo>
                  <a:pt x="464010" y="508894"/>
                  <a:pt x="463207" y="513579"/>
                  <a:pt x="463449" y="518095"/>
                </a:cubicBezTo>
                <a:cubicBezTo>
                  <a:pt x="463431" y="564792"/>
                  <a:pt x="463337" y="611507"/>
                  <a:pt x="464794" y="658185"/>
                </a:cubicBezTo>
                <a:cubicBezTo>
                  <a:pt x="465000" y="691873"/>
                  <a:pt x="467951" y="725431"/>
                  <a:pt x="475292" y="758354"/>
                </a:cubicBezTo>
                <a:cubicBezTo>
                  <a:pt x="478635" y="774012"/>
                  <a:pt x="482128" y="789709"/>
                  <a:pt x="487508" y="804826"/>
                </a:cubicBezTo>
                <a:cubicBezTo>
                  <a:pt x="491841" y="815894"/>
                  <a:pt x="494400" y="828958"/>
                  <a:pt x="503889" y="83692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87" name="Google Shape;287;p8"/>
          <p:cNvSpPr/>
          <p:nvPr/>
        </p:nvSpPr>
        <p:spPr>
          <a:xfrm>
            <a:off x="6036656" y="998105"/>
            <a:ext cx="457233" cy="413624"/>
          </a:xfrm>
          <a:custGeom>
            <a:avLst/>
            <a:gdLst/>
            <a:ahLst/>
            <a:cxnLst/>
            <a:rect l="l" t="t" r="r" b="b"/>
            <a:pathLst>
              <a:path w="914466" h="827249" extrusionOk="0">
                <a:moveTo>
                  <a:pt x="902292" y="404740"/>
                </a:moveTo>
                <a:cubicBezTo>
                  <a:pt x="921830" y="417245"/>
                  <a:pt x="916469" y="433912"/>
                  <a:pt x="896035" y="440145"/>
                </a:cubicBezTo>
                <a:cubicBezTo>
                  <a:pt x="880718" y="444961"/>
                  <a:pt x="865738" y="451008"/>
                  <a:pt x="849955" y="454218"/>
                </a:cubicBezTo>
                <a:cubicBezTo>
                  <a:pt x="834526" y="457129"/>
                  <a:pt x="818743" y="456961"/>
                  <a:pt x="803183" y="458940"/>
                </a:cubicBezTo>
                <a:cubicBezTo>
                  <a:pt x="783757" y="461571"/>
                  <a:pt x="764164" y="460619"/>
                  <a:pt x="744644" y="461291"/>
                </a:cubicBezTo>
                <a:cubicBezTo>
                  <a:pt x="720530" y="462896"/>
                  <a:pt x="696491" y="460750"/>
                  <a:pt x="672433" y="459537"/>
                </a:cubicBezTo>
                <a:cubicBezTo>
                  <a:pt x="661020" y="459369"/>
                  <a:pt x="649495" y="458249"/>
                  <a:pt x="638138" y="459294"/>
                </a:cubicBezTo>
                <a:cubicBezTo>
                  <a:pt x="627734" y="463382"/>
                  <a:pt x="637840" y="473441"/>
                  <a:pt x="642995" y="477547"/>
                </a:cubicBezTo>
                <a:cubicBezTo>
                  <a:pt x="650354" y="483594"/>
                  <a:pt x="658498" y="488596"/>
                  <a:pt x="665671" y="494867"/>
                </a:cubicBezTo>
                <a:cubicBezTo>
                  <a:pt x="674879" y="503154"/>
                  <a:pt x="683285" y="512299"/>
                  <a:pt x="692792" y="520250"/>
                </a:cubicBezTo>
                <a:cubicBezTo>
                  <a:pt x="708146" y="532848"/>
                  <a:pt x="722603" y="547126"/>
                  <a:pt x="736071" y="561870"/>
                </a:cubicBezTo>
                <a:cubicBezTo>
                  <a:pt x="748473" y="576278"/>
                  <a:pt x="759158" y="592068"/>
                  <a:pt x="770477" y="607316"/>
                </a:cubicBezTo>
                <a:cubicBezTo>
                  <a:pt x="779779" y="621463"/>
                  <a:pt x="787120" y="636749"/>
                  <a:pt x="794797" y="651811"/>
                </a:cubicBezTo>
                <a:cubicBezTo>
                  <a:pt x="797692" y="657652"/>
                  <a:pt x="800363" y="663625"/>
                  <a:pt x="801558" y="670082"/>
                </a:cubicBezTo>
                <a:cubicBezTo>
                  <a:pt x="803090" y="674748"/>
                  <a:pt x="800662" y="679041"/>
                  <a:pt x="796870" y="681766"/>
                </a:cubicBezTo>
                <a:cubicBezTo>
                  <a:pt x="777930" y="691546"/>
                  <a:pt x="752601" y="670773"/>
                  <a:pt x="737322" y="660396"/>
                </a:cubicBezTo>
                <a:cubicBezTo>
                  <a:pt x="722529" y="648638"/>
                  <a:pt x="709024" y="635237"/>
                  <a:pt x="695930" y="621631"/>
                </a:cubicBezTo>
                <a:cubicBezTo>
                  <a:pt x="689318" y="614054"/>
                  <a:pt x="683135" y="606066"/>
                  <a:pt x="676094" y="598862"/>
                </a:cubicBezTo>
                <a:cubicBezTo>
                  <a:pt x="665746" y="588559"/>
                  <a:pt x="655341" y="578369"/>
                  <a:pt x="645984" y="567152"/>
                </a:cubicBezTo>
                <a:cubicBezTo>
                  <a:pt x="637130" y="557148"/>
                  <a:pt x="627118" y="548302"/>
                  <a:pt x="617853" y="538690"/>
                </a:cubicBezTo>
                <a:cubicBezTo>
                  <a:pt x="605544" y="525345"/>
                  <a:pt x="591909" y="513419"/>
                  <a:pt x="578610" y="501101"/>
                </a:cubicBezTo>
                <a:cubicBezTo>
                  <a:pt x="573604" y="496472"/>
                  <a:pt x="568934" y="491489"/>
                  <a:pt x="564096" y="486693"/>
                </a:cubicBezTo>
                <a:cubicBezTo>
                  <a:pt x="560062" y="483408"/>
                  <a:pt x="555149" y="486805"/>
                  <a:pt x="554439" y="491359"/>
                </a:cubicBezTo>
                <a:cubicBezTo>
                  <a:pt x="549826" y="528331"/>
                  <a:pt x="548817" y="565659"/>
                  <a:pt x="545642" y="602800"/>
                </a:cubicBezTo>
                <a:cubicBezTo>
                  <a:pt x="541364" y="656551"/>
                  <a:pt x="530549" y="709593"/>
                  <a:pt x="517997" y="761964"/>
                </a:cubicBezTo>
                <a:cubicBezTo>
                  <a:pt x="514467" y="777343"/>
                  <a:pt x="510077" y="792516"/>
                  <a:pt x="504885" y="807429"/>
                </a:cubicBezTo>
                <a:cubicBezTo>
                  <a:pt x="502438" y="814596"/>
                  <a:pt x="498926" y="821315"/>
                  <a:pt x="494201" y="827250"/>
                </a:cubicBezTo>
                <a:cubicBezTo>
                  <a:pt x="484712" y="819262"/>
                  <a:pt x="482153" y="806197"/>
                  <a:pt x="477782" y="795111"/>
                </a:cubicBezTo>
                <a:cubicBezTo>
                  <a:pt x="472402" y="780012"/>
                  <a:pt x="468928" y="764297"/>
                  <a:pt x="465566" y="748638"/>
                </a:cubicBezTo>
                <a:cubicBezTo>
                  <a:pt x="458207" y="715715"/>
                  <a:pt x="455255" y="682158"/>
                  <a:pt x="455069" y="648470"/>
                </a:cubicBezTo>
                <a:cubicBezTo>
                  <a:pt x="453612" y="601792"/>
                  <a:pt x="453686" y="555076"/>
                  <a:pt x="453724" y="508380"/>
                </a:cubicBezTo>
                <a:cubicBezTo>
                  <a:pt x="453481" y="503863"/>
                  <a:pt x="454284" y="499179"/>
                  <a:pt x="453313" y="494755"/>
                </a:cubicBezTo>
                <a:cubicBezTo>
                  <a:pt x="449092" y="485946"/>
                  <a:pt x="440910" y="495353"/>
                  <a:pt x="436670" y="499272"/>
                </a:cubicBezTo>
                <a:cubicBezTo>
                  <a:pt x="427592" y="507801"/>
                  <a:pt x="417599" y="515267"/>
                  <a:pt x="408260" y="523497"/>
                </a:cubicBezTo>
                <a:cubicBezTo>
                  <a:pt x="376282" y="551530"/>
                  <a:pt x="345107" y="580459"/>
                  <a:pt x="316099" y="611572"/>
                </a:cubicBezTo>
                <a:cubicBezTo>
                  <a:pt x="309244" y="618589"/>
                  <a:pt x="301885" y="625065"/>
                  <a:pt x="294656" y="631710"/>
                </a:cubicBezTo>
                <a:cubicBezTo>
                  <a:pt x="283953" y="641956"/>
                  <a:pt x="273792" y="652800"/>
                  <a:pt x="262473" y="662412"/>
                </a:cubicBezTo>
                <a:cubicBezTo>
                  <a:pt x="240227" y="682102"/>
                  <a:pt x="216336" y="699776"/>
                  <a:pt x="192054" y="716854"/>
                </a:cubicBezTo>
                <a:cubicBezTo>
                  <a:pt x="174945" y="728481"/>
                  <a:pt x="157499" y="739698"/>
                  <a:pt x="138278" y="747574"/>
                </a:cubicBezTo>
                <a:cubicBezTo>
                  <a:pt x="130228" y="750990"/>
                  <a:pt x="122140" y="754442"/>
                  <a:pt x="113548" y="756309"/>
                </a:cubicBezTo>
                <a:cubicBezTo>
                  <a:pt x="110316" y="756383"/>
                  <a:pt x="105180" y="758940"/>
                  <a:pt x="102920" y="755880"/>
                </a:cubicBezTo>
                <a:cubicBezTo>
                  <a:pt x="96494" y="736954"/>
                  <a:pt x="107402" y="718291"/>
                  <a:pt x="116947" y="702483"/>
                </a:cubicBezTo>
                <a:cubicBezTo>
                  <a:pt x="122663" y="693225"/>
                  <a:pt x="128603" y="684061"/>
                  <a:pt x="135196" y="675383"/>
                </a:cubicBezTo>
                <a:cubicBezTo>
                  <a:pt x="153726" y="651885"/>
                  <a:pt x="175673" y="631392"/>
                  <a:pt x="198610" y="612281"/>
                </a:cubicBezTo>
                <a:cubicBezTo>
                  <a:pt x="214394" y="597966"/>
                  <a:pt x="230532" y="584080"/>
                  <a:pt x="247007" y="570549"/>
                </a:cubicBezTo>
                <a:cubicBezTo>
                  <a:pt x="270038" y="552688"/>
                  <a:pt x="292714" y="534360"/>
                  <a:pt x="316473" y="517525"/>
                </a:cubicBezTo>
                <a:cubicBezTo>
                  <a:pt x="327381" y="509313"/>
                  <a:pt x="336291" y="498805"/>
                  <a:pt x="347517" y="490985"/>
                </a:cubicBezTo>
                <a:cubicBezTo>
                  <a:pt x="352056" y="487514"/>
                  <a:pt x="356968" y="484528"/>
                  <a:pt x="361395" y="480944"/>
                </a:cubicBezTo>
                <a:cubicBezTo>
                  <a:pt x="362236" y="480104"/>
                  <a:pt x="362871" y="478854"/>
                  <a:pt x="363039" y="477678"/>
                </a:cubicBezTo>
                <a:cubicBezTo>
                  <a:pt x="363001" y="468757"/>
                  <a:pt x="350543" y="470791"/>
                  <a:pt x="344379" y="469989"/>
                </a:cubicBezTo>
                <a:cubicBezTo>
                  <a:pt x="315539" y="468757"/>
                  <a:pt x="286830" y="472004"/>
                  <a:pt x="258121" y="474169"/>
                </a:cubicBezTo>
                <a:cubicBezTo>
                  <a:pt x="218522" y="476372"/>
                  <a:pt x="178904" y="478761"/>
                  <a:pt x="139250" y="479358"/>
                </a:cubicBezTo>
                <a:cubicBezTo>
                  <a:pt x="102882" y="479227"/>
                  <a:pt x="65469" y="480720"/>
                  <a:pt x="30353" y="469858"/>
                </a:cubicBezTo>
                <a:cubicBezTo>
                  <a:pt x="19725" y="465715"/>
                  <a:pt x="598" y="454535"/>
                  <a:pt x="0" y="442012"/>
                </a:cubicBezTo>
                <a:cubicBezTo>
                  <a:pt x="1700" y="435293"/>
                  <a:pt x="9620" y="433314"/>
                  <a:pt x="15298" y="430888"/>
                </a:cubicBezTo>
                <a:cubicBezTo>
                  <a:pt x="40084" y="421911"/>
                  <a:pt x="65562" y="421930"/>
                  <a:pt x="91899" y="421202"/>
                </a:cubicBezTo>
                <a:cubicBezTo>
                  <a:pt x="121561" y="420716"/>
                  <a:pt x="151185" y="419111"/>
                  <a:pt x="180810" y="417618"/>
                </a:cubicBezTo>
                <a:cubicBezTo>
                  <a:pt x="229879" y="417170"/>
                  <a:pt x="278910" y="414427"/>
                  <a:pt x="327979" y="414613"/>
                </a:cubicBezTo>
                <a:cubicBezTo>
                  <a:pt x="337075" y="414147"/>
                  <a:pt x="359471" y="421612"/>
                  <a:pt x="365094" y="414744"/>
                </a:cubicBezTo>
                <a:cubicBezTo>
                  <a:pt x="371071" y="402277"/>
                  <a:pt x="350599" y="382493"/>
                  <a:pt x="343202" y="373217"/>
                </a:cubicBezTo>
                <a:cubicBezTo>
                  <a:pt x="330818" y="357988"/>
                  <a:pt x="318359" y="342814"/>
                  <a:pt x="304873" y="328518"/>
                </a:cubicBezTo>
                <a:cubicBezTo>
                  <a:pt x="297140" y="320026"/>
                  <a:pt x="290379" y="310731"/>
                  <a:pt x="283449" y="301623"/>
                </a:cubicBezTo>
                <a:cubicBezTo>
                  <a:pt x="270878" y="285535"/>
                  <a:pt x="257691" y="269951"/>
                  <a:pt x="245942" y="253228"/>
                </a:cubicBezTo>
                <a:cubicBezTo>
                  <a:pt x="229673" y="232605"/>
                  <a:pt x="216467" y="210003"/>
                  <a:pt x="203896" y="187009"/>
                </a:cubicBezTo>
                <a:cubicBezTo>
                  <a:pt x="195603" y="172433"/>
                  <a:pt x="185872" y="158678"/>
                  <a:pt x="178400" y="143635"/>
                </a:cubicBezTo>
                <a:cubicBezTo>
                  <a:pt x="167921" y="122377"/>
                  <a:pt x="160132" y="99868"/>
                  <a:pt x="155239" y="76669"/>
                </a:cubicBezTo>
                <a:cubicBezTo>
                  <a:pt x="153707" y="67113"/>
                  <a:pt x="150588" y="56400"/>
                  <a:pt x="155575" y="47386"/>
                </a:cubicBezTo>
                <a:cubicBezTo>
                  <a:pt x="174160" y="39958"/>
                  <a:pt x="199283" y="54721"/>
                  <a:pt x="214207" y="65975"/>
                </a:cubicBezTo>
                <a:cubicBezTo>
                  <a:pt x="237985" y="84993"/>
                  <a:pt x="257205" y="109070"/>
                  <a:pt x="275286" y="133388"/>
                </a:cubicBezTo>
                <a:cubicBezTo>
                  <a:pt x="284794" y="149588"/>
                  <a:pt x="295403" y="165023"/>
                  <a:pt x="306611" y="180104"/>
                </a:cubicBezTo>
                <a:cubicBezTo>
                  <a:pt x="325700" y="210022"/>
                  <a:pt x="345238" y="239940"/>
                  <a:pt x="361358" y="271631"/>
                </a:cubicBezTo>
                <a:cubicBezTo>
                  <a:pt x="369950" y="289697"/>
                  <a:pt x="380317" y="306793"/>
                  <a:pt x="390739" y="323833"/>
                </a:cubicBezTo>
                <a:cubicBezTo>
                  <a:pt x="397146" y="333314"/>
                  <a:pt x="401442" y="344568"/>
                  <a:pt x="409736" y="352612"/>
                </a:cubicBezTo>
                <a:cubicBezTo>
                  <a:pt x="412687" y="354889"/>
                  <a:pt x="417263" y="352911"/>
                  <a:pt x="417450" y="349122"/>
                </a:cubicBezTo>
                <a:cubicBezTo>
                  <a:pt x="420158" y="347891"/>
                  <a:pt x="419187" y="344662"/>
                  <a:pt x="419579" y="342273"/>
                </a:cubicBezTo>
                <a:cubicBezTo>
                  <a:pt x="420027" y="336506"/>
                  <a:pt x="420756" y="330757"/>
                  <a:pt x="421484" y="325009"/>
                </a:cubicBezTo>
                <a:cubicBezTo>
                  <a:pt x="423651" y="306830"/>
                  <a:pt x="426939" y="288820"/>
                  <a:pt x="429703" y="270753"/>
                </a:cubicBezTo>
                <a:cubicBezTo>
                  <a:pt x="432337" y="251735"/>
                  <a:pt x="436726" y="232997"/>
                  <a:pt x="439024" y="213941"/>
                </a:cubicBezTo>
                <a:cubicBezTo>
                  <a:pt x="444646" y="178219"/>
                  <a:pt x="452753" y="142888"/>
                  <a:pt x="460411" y="107558"/>
                </a:cubicBezTo>
                <a:cubicBezTo>
                  <a:pt x="468256" y="78405"/>
                  <a:pt x="478193" y="32884"/>
                  <a:pt x="501037" y="12671"/>
                </a:cubicBezTo>
                <a:cubicBezTo>
                  <a:pt x="512674" y="1697"/>
                  <a:pt x="536863" y="-7672"/>
                  <a:pt x="547229" y="9331"/>
                </a:cubicBezTo>
                <a:cubicBezTo>
                  <a:pt x="550386" y="19390"/>
                  <a:pt x="549303" y="30682"/>
                  <a:pt x="549676" y="41171"/>
                </a:cubicBezTo>
                <a:cubicBezTo>
                  <a:pt x="549956" y="64482"/>
                  <a:pt x="546295" y="87569"/>
                  <a:pt x="544054" y="110731"/>
                </a:cubicBezTo>
                <a:cubicBezTo>
                  <a:pt x="542111" y="130010"/>
                  <a:pt x="539646" y="149215"/>
                  <a:pt x="536097" y="168252"/>
                </a:cubicBezTo>
                <a:cubicBezTo>
                  <a:pt x="529466" y="210731"/>
                  <a:pt x="522237" y="253172"/>
                  <a:pt x="517231" y="295875"/>
                </a:cubicBezTo>
                <a:cubicBezTo>
                  <a:pt x="515588" y="309033"/>
                  <a:pt x="514411" y="322228"/>
                  <a:pt x="513682" y="335479"/>
                </a:cubicBezTo>
                <a:cubicBezTo>
                  <a:pt x="513645" y="337980"/>
                  <a:pt x="512917" y="340817"/>
                  <a:pt x="513384" y="343355"/>
                </a:cubicBezTo>
                <a:cubicBezTo>
                  <a:pt x="514224" y="346397"/>
                  <a:pt x="517960" y="348002"/>
                  <a:pt x="520743" y="346416"/>
                </a:cubicBezTo>
                <a:cubicBezTo>
                  <a:pt x="525301" y="343505"/>
                  <a:pt x="528756" y="339063"/>
                  <a:pt x="532978" y="335666"/>
                </a:cubicBezTo>
                <a:cubicBezTo>
                  <a:pt x="545567" y="325737"/>
                  <a:pt x="556998" y="314538"/>
                  <a:pt x="567514" y="302463"/>
                </a:cubicBezTo>
                <a:cubicBezTo>
                  <a:pt x="577694" y="291470"/>
                  <a:pt x="588939" y="281560"/>
                  <a:pt x="598764" y="270249"/>
                </a:cubicBezTo>
                <a:cubicBezTo>
                  <a:pt x="611222" y="255225"/>
                  <a:pt x="626091" y="242664"/>
                  <a:pt x="640156" y="229245"/>
                </a:cubicBezTo>
                <a:cubicBezTo>
                  <a:pt x="647422" y="222060"/>
                  <a:pt x="654875" y="215023"/>
                  <a:pt x="662570" y="208305"/>
                </a:cubicBezTo>
                <a:cubicBezTo>
                  <a:pt x="682033" y="190947"/>
                  <a:pt x="702468" y="173459"/>
                  <a:pt x="722734" y="156867"/>
                </a:cubicBezTo>
                <a:cubicBezTo>
                  <a:pt x="740946" y="142198"/>
                  <a:pt x="759344" y="127211"/>
                  <a:pt x="780862" y="117562"/>
                </a:cubicBezTo>
                <a:cubicBezTo>
                  <a:pt x="798999" y="108920"/>
                  <a:pt x="827073" y="104366"/>
                  <a:pt x="831650" y="130402"/>
                </a:cubicBezTo>
                <a:cubicBezTo>
                  <a:pt x="830958" y="147237"/>
                  <a:pt x="820554" y="161403"/>
                  <a:pt x="810767" y="174635"/>
                </a:cubicBezTo>
                <a:cubicBezTo>
                  <a:pt x="797953" y="191638"/>
                  <a:pt x="781385" y="204796"/>
                  <a:pt x="765097" y="218252"/>
                </a:cubicBezTo>
                <a:cubicBezTo>
                  <a:pt x="752004" y="230477"/>
                  <a:pt x="738555" y="242310"/>
                  <a:pt x="725368" y="254423"/>
                </a:cubicBezTo>
                <a:cubicBezTo>
                  <a:pt x="712573" y="267189"/>
                  <a:pt x="698545" y="278629"/>
                  <a:pt x="685283" y="290891"/>
                </a:cubicBezTo>
                <a:cubicBezTo>
                  <a:pt x="672115" y="303975"/>
                  <a:pt x="657882" y="315565"/>
                  <a:pt x="644321" y="328331"/>
                </a:cubicBezTo>
                <a:cubicBezTo>
                  <a:pt x="637447" y="335087"/>
                  <a:pt x="630462" y="341787"/>
                  <a:pt x="623252" y="348208"/>
                </a:cubicBezTo>
                <a:cubicBezTo>
                  <a:pt x="616714" y="354087"/>
                  <a:pt x="610195" y="360003"/>
                  <a:pt x="604181" y="366442"/>
                </a:cubicBezTo>
                <a:cubicBezTo>
                  <a:pt x="601584" y="369466"/>
                  <a:pt x="597251" y="372844"/>
                  <a:pt x="599193" y="377305"/>
                </a:cubicBezTo>
                <a:cubicBezTo>
                  <a:pt x="603135" y="384845"/>
                  <a:pt x="622318" y="380776"/>
                  <a:pt x="629939" y="381149"/>
                </a:cubicBezTo>
                <a:cubicBezTo>
                  <a:pt x="663429" y="380104"/>
                  <a:pt x="696939" y="381467"/>
                  <a:pt x="730392" y="383146"/>
                </a:cubicBezTo>
                <a:cubicBezTo>
                  <a:pt x="763902" y="385853"/>
                  <a:pt x="797505" y="389324"/>
                  <a:pt x="831015" y="392273"/>
                </a:cubicBezTo>
                <a:cubicBezTo>
                  <a:pt x="840447" y="393187"/>
                  <a:pt x="849861" y="394326"/>
                  <a:pt x="859257" y="395446"/>
                </a:cubicBezTo>
                <a:cubicBezTo>
                  <a:pt x="873751" y="397611"/>
                  <a:pt x="888974" y="398376"/>
                  <a:pt x="902292" y="404740"/>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6"/>
        </a:solidFill>
        <a:effectLst/>
      </p:bgPr>
    </p:bg>
    <p:spTree>
      <p:nvGrpSpPr>
        <p:cNvPr id="1" name="Shape 288"/>
        <p:cNvGrpSpPr/>
        <p:nvPr/>
      </p:nvGrpSpPr>
      <p:grpSpPr>
        <a:xfrm>
          <a:off x="0" y="0"/>
          <a:ext cx="0" cy="0"/>
          <a:chOff x="0" y="0"/>
          <a:chExt cx="0" cy="0"/>
        </a:xfrm>
      </p:grpSpPr>
      <p:sp>
        <p:nvSpPr>
          <p:cNvPr id="289" name="Google Shape;289;p9"/>
          <p:cNvSpPr/>
          <p:nvPr/>
        </p:nvSpPr>
        <p:spPr>
          <a:xfrm>
            <a:off x="128201" y="1544275"/>
            <a:ext cx="8883432" cy="3447397"/>
          </a:xfrm>
          <a:custGeom>
            <a:avLst/>
            <a:gdLst/>
            <a:ahLst/>
            <a:cxnLst/>
            <a:rect l="l" t="t" r="r" b="b"/>
            <a:pathLst>
              <a:path w="12004638" h="4658644" extrusionOk="0">
                <a:moveTo>
                  <a:pt x="11880178" y="4658644"/>
                </a:moveTo>
                <a:lnTo>
                  <a:pt x="124460" y="4658644"/>
                </a:lnTo>
                <a:cubicBezTo>
                  <a:pt x="55880" y="4658644"/>
                  <a:pt x="0" y="4602764"/>
                  <a:pt x="0" y="4534183"/>
                </a:cubicBezTo>
                <a:lnTo>
                  <a:pt x="0" y="124460"/>
                </a:lnTo>
                <a:cubicBezTo>
                  <a:pt x="0" y="55880"/>
                  <a:pt x="55880" y="0"/>
                  <a:pt x="124460" y="0"/>
                </a:cubicBezTo>
                <a:lnTo>
                  <a:pt x="11880178" y="0"/>
                </a:lnTo>
                <a:cubicBezTo>
                  <a:pt x="11948758" y="0"/>
                  <a:pt x="12004638" y="55880"/>
                  <a:pt x="12004638" y="124460"/>
                </a:cubicBezTo>
                <a:lnTo>
                  <a:pt x="12004638" y="4534184"/>
                </a:lnTo>
                <a:cubicBezTo>
                  <a:pt x="12004638" y="4602764"/>
                  <a:pt x="11948758" y="4658644"/>
                  <a:pt x="11880178" y="4658644"/>
                </a:cubicBezTo>
                <a:close/>
              </a:path>
            </a:pathLst>
          </a:custGeom>
          <a:solidFill>
            <a:srgbClr val="FFFFF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290" name="Google Shape;290;p9"/>
          <p:cNvSpPr>
            <a:spLocks noGrp="1"/>
          </p:cNvSpPr>
          <p:nvPr>
            <p:ph type="pic" idx="2"/>
          </p:nvPr>
        </p:nvSpPr>
        <p:spPr>
          <a:xfrm>
            <a:off x="276250" y="1704975"/>
            <a:ext cx="8591400" cy="3127500"/>
          </a:xfrm>
          <a:prstGeom prst="rect">
            <a:avLst/>
          </a:prstGeom>
          <a:noFill/>
          <a:ln>
            <a:noFill/>
          </a:ln>
        </p:spPr>
      </p:sp>
      <p:sp>
        <p:nvSpPr>
          <p:cNvPr id="291" name="Google Shape;291;p9"/>
          <p:cNvSpPr txBox="1">
            <a:spLocks noGrp="1"/>
          </p:cNvSpPr>
          <p:nvPr>
            <p:ph type="body" idx="1"/>
          </p:nvPr>
        </p:nvSpPr>
        <p:spPr>
          <a:xfrm>
            <a:off x="1960200" y="476025"/>
            <a:ext cx="5223600" cy="544800"/>
          </a:xfrm>
          <a:prstGeom prst="rect">
            <a:avLst/>
          </a:prstGeom>
        </p:spPr>
        <p:txBody>
          <a:bodyPr spcFirstLastPara="1" wrap="square" lIns="0" tIns="0" rIns="0" bIns="0" anchor="t" anchorCtr="0">
            <a:noAutofit/>
          </a:bodyPr>
          <a:lstStyle>
            <a:lvl1pPr marL="457200" lvl="0" indent="-228600" algn="ctr" rtl="0">
              <a:lnSpc>
                <a:spcPct val="100000"/>
              </a:lnSpc>
              <a:spcBef>
                <a:spcPts val="0"/>
              </a:spcBef>
              <a:spcAft>
                <a:spcPts val="800"/>
              </a:spcAft>
              <a:buClr>
                <a:schemeClr val="accent1"/>
              </a:buClr>
              <a:buSzPts val="4000"/>
              <a:buFont typeface="Gloria Hallelujah"/>
              <a:buNone/>
              <a:defRPr sz="4000">
                <a:solidFill>
                  <a:schemeClr val="accent1"/>
                </a:solidFill>
                <a:latin typeface="Gloria Hallelujah"/>
                <a:ea typeface="Gloria Hallelujah"/>
                <a:cs typeface="Gloria Hallelujah"/>
                <a:sym typeface="Gloria Hallelujah"/>
              </a:defRPr>
            </a:lvl1pPr>
          </a:lstStyle>
          <a:p>
            <a:endParaRPr/>
          </a:p>
        </p:txBody>
      </p:sp>
      <p:sp>
        <p:nvSpPr>
          <p:cNvPr id="292" name="Google Shape;292;p9"/>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3" name="Google Shape;293;p9"/>
          <p:cNvSpPr/>
          <p:nvPr/>
        </p:nvSpPr>
        <p:spPr>
          <a:xfrm>
            <a:off x="7114908" y="4629182"/>
            <a:ext cx="1636956" cy="672495"/>
          </a:xfrm>
          <a:custGeom>
            <a:avLst/>
            <a:gdLst/>
            <a:ahLst/>
            <a:cxnLst/>
            <a:rect l="l" t="t" r="r" b="b"/>
            <a:pathLst>
              <a:path w="3273912" h="1344989" extrusionOk="0">
                <a:moveTo>
                  <a:pt x="3253702" y="816798"/>
                </a:moveTo>
                <a:cubicBezTo>
                  <a:pt x="3231373" y="749333"/>
                  <a:pt x="3202692" y="679178"/>
                  <a:pt x="3150830" y="629038"/>
                </a:cubicBezTo>
                <a:cubicBezTo>
                  <a:pt x="3111475" y="595962"/>
                  <a:pt x="3063804" y="566758"/>
                  <a:pt x="3011811" y="561508"/>
                </a:cubicBezTo>
                <a:cubicBezTo>
                  <a:pt x="2965974" y="560458"/>
                  <a:pt x="2918565" y="568464"/>
                  <a:pt x="2878883" y="592418"/>
                </a:cubicBezTo>
                <a:cubicBezTo>
                  <a:pt x="2877049" y="467661"/>
                  <a:pt x="2814645" y="350319"/>
                  <a:pt x="2729059" y="262378"/>
                </a:cubicBezTo>
                <a:cubicBezTo>
                  <a:pt x="2702605" y="233699"/>
                  <a:pt x="2676150" y="204692"/>
                  <a:pt x="2645635" y="180213"/>
                </a:cubicBezTo>
                <a:cubicBezTo>
                  <a:pt x="2615317" y="157046"/>
                  <a:pt x="2582052" y="137752"/>
                  <a:pt x="2547543" y="121476"/>
                </a:cubicBezTo>
                <a:cubicBezTo>
                  <a:pt x="2378926" y="36226"/>
                  <a:pt x="2188111" y="87810"/>
                  <a:pt x="2061534" y="222018"/>
                </a:cubicBezTo>
                <a:cubicBezTo>
                  <a:pt x="1993040" y="293354"/>
                  <a:pt x="1926576" y="368367"/>
                  <a:pt x="1883947" y="458604"/>
                </a:cubicBezTo>
                <a:cubicBezTo>
                  <a:pt x="1861814" y="424937"/>
                  <a:pt x="1841711" y="389958"/>
                  <a:pt x="1818006" y="357341"/>
                </a:cubicBezTo>
                <a:cubicBezTo>
                  <a:pt x="1796069" y="327349"/>
                  <a:pt x="1770990" y="299786"/>
                  <a:pt x="1746434" y="271894"/>
                </a:cubicBezTo>
                <a:cubicBezTo>
                  <a:pt x="1687631" y="201279"/>
                  <a:pt x="1618613" y="135980"/>
                  <a:pt x="1539379" y="88400"/>
                </a:cubicBezTo>
                <a:cubicBezTo>
                  <a:pt x="1430614" y="24348"/>
                  <a:pt x="1287993" y="-9844"/>
                  <a:pt x="1162202" y="2494"/>
                </a:cubicBezTo>
                <a:cubicBezTo>
                  <a:pt x="974399" y="21854"/>
                  <a:pt x="842387" y="189532"/>
                  <a:pt x="784763" y="358457"/>
                </a:cubicBezTo>
                <a:cubicBezTo>
                  <a:pt x="718168" y="295520"/>
                  <a:pt x="643583" y="264347"/>
                  <a:pt x="554004" y="249450"/>
                </a:cubicBezTo>
                <a:cubicBezTo>
                  <a:pt x="416819" y="222871"/>
                  <a:pt x="278193" y="281279"/>
                  <a:pt x="194376" y="391730"/>
                </a:cubicBezTo>
                <a:cubicBezTo>
                  <a:pt x="148276" y="443510"/>
                  <a:pt x="111672" y="502246"/>
                  <a:pt x="81288" y="564461"/>
                </a:cubicBezTo>
                <a:cubicBezTo>
                  <a:pt x="50773" y="624248"/>
                  <a:pt x="21896" y="685609"/>
                  <a:pt x="8341" y="751762"/>
                </a:cubicBezTo>
                <a:cubicBezTo>
                  <a:pt x="-4232" y="826774"/>
                  <a:pt x="25" y="904148"/>
                  <a:pt x="4281" y="979817"/>
                </a:cubicBezTo>
                <a:cubicBezTo>
                  <a:pt x="9258" y="1025625"/>
                  <a:pt x="25" y="1144148"/>
                  <a:pt x="28117" y="1175518"/>
                </a:cubicBezTo>
                <a:cubicBezTo>
                  <a:pt x="43505" y="1187724"/>
                  <a:pt x="66227" y="1176240"/>
                  <a:pt x="84235" y="1176830"/>
                </a:cubicBezTo>
                <a:cubicBezTo>
                  <a:pt x="114357" y="1175255"/>
                  <a:pt x="145068" y="1178668"/>
                  <a:pt x="174928" y="1172564"/>
                </a:cubicBezTo>
                <a:cubicBezTo>
                  <a:pt x="193459" y="1168364"/>
                  <a:pt x="215003" y="1165280"/>
                  <a:pt x="228885" y="1151367"/>
                </a:cubicBezTo>
                <a:cubicBezTo>
                  <a:pt x="234909" y="1145001"/>
                  <a:pt x="234975" y="1135616"/>
                  <a:pt x="236219" y="1127413"/>
                </a:cubicBezTo>
                <a:cubicBezTo>
                  <a:pt x="242898" y="1086986"/>
                  <a:pt x="248399" y="1046297"/>
                  <a:pt x="253375" y="1005674"/>
                </a:cubicBezTo>
                <a:cubicBezTo>
                  <a:pt x="257697" y="971023"/>
                  <a:pt x="262870" y="936503"/>
                  <a:pt x="268371" y="902048"/>
                </a:cubicBezTo>
                <a:cubicBezTo>
                  <a:pt x="281860" y="819883"/>
                  <a:pt x="296135" y="736864"/>
                  <a:pt x="324358" y="658308"/>
                </a:cubicBezTo>
                <a:cubicBezTo>
                  <a:pt x="335097" y="633304"/>
                  <a:pt x="349700" y="610269"/>
                  <a:pt x="362992" y="586512"/>
                </a:cubicBezTo>
                <a:cubicBezTo>
                  <a:pt x="378053" y="561574"/>
                  <a:pt x="390364" y="534141"/>
                  <a:pt x="410991" y="513206"/>
                </a:cubicBezTo>
                <a:cubicBezTo>
                  <a:pt x="421795" y="504215"/>
                  <a:pt x="437118" y="507759"/>
                  <a:pt x="450215" y="509794"/>
                </a:cubicBezTo>
                <a:cubicBezTo>
                  <a:pt x="514060" y="524560"/>
                  <a:pt x="561796" y="585265"/>
                  <a:pt x="591263" y="641114"/>
                </a:cubicBezTo>
                <a:cubicBezTo>
                  <a:pt x="606717" y="671631"/>
                  <a:pt x="618569" y="703722"/>
                  <a:pt x="631338" y="735420"/>
                </a:cubicBezTo>
                <a:cubicBezTo>
                  <a:pt x="653209" y="787922"/>
                  <a:pt x="676652" y="839965"/>
                  <a:pt x="689094" y="895748"/>
                </a:cubicBezTo>
                <a:cubicBezTo>
                  <a:pt x="699898" y="942081"/>
                  <a:pt x="712012" y="988545"/>
                  <a:pt x="715090" y="1036256"/>
                </a:cubicBezTo>
                <a:cubicBezTo>
                  <a:pt x="716334" y="1063229"/>
                  <a:pt x="715483" y="1090268"/>
                  <a:pt x="717382" y="1117175"/>
                </a:cubicBezTo>
                <a:cubicBezTo>
                  <a:pt x="718561" y="1129644"/>
                  <a:pt x="718888" y="1142966"/>
                  <a:pt x="725895" y="1153729"/>
                </a:cubicBezTo>
                <a:cubicBezTo>
                  <a:pt x="738795" y="1171777"/>
                  <a:pt x="761058" y="1158848"/>
                  <a:pt x="778477" y="1155501"/>
                </a:cubicBezTo>
                <a:cubicBezTo>
                  <a:pt x="811742" y="1146379"/>
                  <a:pt x="844548" y="1135354"/>
                  <a:pt x="877486" y="1125181"/>
                </a:cubicBezTo>
                <a:cubicBezTo>
                  <a:pt x="898178" y="1118881"/>
                  <a:pt x="919001" y="1113106"/>
                  <a:pt x="939825" y="1107331"/>
                </a:cubicBezTo>
                <a:cubicBezTo>
                  <a:pt x="953838" y="1103196"/>
                  <a:pt x="973548" y="1099455"/>
                  <a:pt x="976888" y="1082524"/>
                </a:cubicBezTo>
                <a:cubicBezTo>
                  <a:pt x="979245" y="1001802"/>
                  <a:pt x="981799" y="920818"/>
                  <a:pt x="987496" y="840162"/>
                </a:cubicBezTo>
                <a:cubicBezTo>
                  <a:pt x="992865" y="771581"/>
                  <a:pt x="1001247" y="702213"/>
                  <a:pt x="1024624" y="636651"/>
                </a:cubicBezTo>
                <a:cubicBezTo>
                  <a:pt x="1040733" y="592222"/>
                  <a:pt x="1061949" y="550023"/>
                  <a:pt x="1086701" y="509859"/>
                </a:cubicBezTo>
                <a:cubicBezTo>
                  <a:pt x="1112501" y="465364"/>
                  <a:pt x="1141182" y="422443"/>
                  <a:pt x="1178507" y="386808"/>
                </a:cubicBezTo>
                <a:cubicBezTo>
                  <a:pt x="1212231" y="353535"/>
                  <a:pt x="1248573" y="318293"/>
                  <a:pt x="1297030" y="310024"/>
                </a:cubicBezTo>
                <a:cubicBezTo>
                  <a:pt x="1404224" y="293420"/>
                  <a:pt x="1502317" y="347760"/>
                  <a:pt x="1565572" y="432550"/>
                </a:cubicBezTo>
                <a:cubicBezTo>
                  <a:pt x="1660260" y="558227"/>
                  <a:pt x="1712514" y="710613"/>
                  <a:pt x="1732748" y="866019"/>
                </a:cubicBezTo>
                <a:cubicBezTo>
                  <a:pt x="1738118" y="904280"/>
                  <a:pt x="1744731" y="942737"/>
                  <a:pt x="1743291" y="981457"/>
                </a:cubicBezTo>
                <a:cubicBezTo>
                  <a:pt x="1742440" y="1009087"/>
                  <a:pt x="1738380" y="1036519"/>
                  <a:pt x="1738576" y="1064148"/>
                </a:cubicBezTo>
                <a:cubicBezTo>
                  <a:pt x="1738380" y="1095124"/>
                  <a:pt x="1751935" y="1105821"/>
                  <a:pt x="1781729" y="1099718"/>
                </a:cubicBezTo>
                <a:cubicBezTo>
                  <a:pt x="1821739" y="1095846"/>
                  <a:pt x="1861421" y="1089349"/>
                  <a:pt x="1901103" y="1083311"/>
                </a:cubicBezTo>
                <a:cubicBezTo>
                  <a:pt x="1926052" y="1079570"/>
                  <a:pt x="1950869" y="1075895"/>
                  <a:pt x="1975687" y="1071695"/>
                </a:cubicBezTo>
                <a:cubicBezTo>
                  <a:pt x="1994088" y="1069661"/>
                  <a:pt x="2010524" y="1060932"/>
                  <a:pt x="2011375" y="1040522"/>
                </a:cubicBezTo>
                <a:cubicBezTo>
                  <a:pt x="2019560" y="999046"/>
                  <a:pt x="2028204" y="957700"/>
                  <a:pt x="2039074" y="916880"/>
                </a:cubicBezTo>
                <a:cubicBezTo>
                  <a:pt x="2052170" y="868119"/>
                  <a:pt x="2068279" y="820277"/>
                  <a:pt x="2082881" y="771975"/>
                </a:cubicBezTo>
                <a:cubicBezTo>
                  <a:pt x="2096633" y="727545"/>
                  <a:pt x="2108485" y="682328"/>
                  <a:pt x="2126886" y="639408"/>
                </a:cubicBezTo>
                <a:cubicBezTo>
                  <a:pt x="2175866" y="517144"/>
                  <a:pt x="2265577" y="409187"/>
                  <a:pt x="2396672" y="373814"/>
                </a:cubicBezTo>
                <a:cubicBezTo>
                  <a:pt x="2442640" y="364823"/>
                  <a:pt x="2495878" y="378276"/>
                  <a:pt x="2526720" y="415093"/>
                </a:cubicBezTo>
                <a:cubicBezTo>
                  <a:pt x="2559264" y="455126"/>
                  <a:pt x="2567580" y="508678"/>
                  <a:pt x="2576944" y="558030"/>
                </a:cubicBezTo>
                <a:cubicBezTo>
                  <a:pt x="2580939" y="587299"/>
                  <a:pt x="2577403" y="616832"/>
                  <a:pt x="2576486" y="646233"/>
                </a:cubicBezTo>
                <a:cubicBezTo>
                  <a:pt x="2574653" y="688169"/>
                  <a:pt x="2573539" y="730236"/>
                  <a:pt x="2567187" y="771778"/>
                </a:cubicBezTo>
                <a:cubicBezTo>
                  <a:pt x="2558675" y="845149"/>
                  <a:pt x="2531369" y="913861"/>
                  <a:pt x="2510021" y="984083"/>
                </a:cubicBezTo>
                <a:cubicBezTo>
                  <a:pt x="2499217" y="1017224"/>
                  <a:pt x="2489329" y="1050826"/>
                  <a:pt x="2474596" y="1082524"/>
                </a:cubicBezTo>
                <a:cubicBezTo>
                  <a:pt x="2464642" y="1103853"/>
                  <a:pt x="2451939" y="1124394"/>
                  <a:pt x="2446307" y="1147495"/>
                </a:cubicBezTo>
                <a:cubicBezTo>
                  <a:pt x="2442051" y="1162130"/>
                  <a:pt x="2448534" y="1181621"/>
                  <a:pt x="2466279" y="1181162"/>
                </a:cubicBezTo>
                <a:cubicBezTo>
                  <a:pt x="2505634" y="1182080"/>
                  <a:pt x="2544924" y="1185099"/>
                  <a:pt x="2583951" y="1190809"/>
                </a:cubicBezTo>
                <a:cubicBezTo>
                  <a:pt x="2603727" y="1193499"/>
                  <a:pt x="2623568" y="1196387"/>
                  <a:pt x="2643540" y="1196715"/>
                </a:cubicBezTo>
                <a:cubicBezTo>
                  <a:pt x="2655850" y="1196650"/>
                  <a:pt x="2670977" y="1198159"/>
                  <a:pt x="2680144" y="1188249"/>
                </a:cubicBezTo>
                <a:cubicBezTo>
                  <a:pt x="2684728" y="1183787"/>
                  <a:pt x="2685383" y="1177027"/>
                  <a:pt x="2686889" y="1171121"/>
                </a:cubicBezTo>
                <a:cubicBezTo>
                  <a:pt x="2689639" y="1160358"/>
                  <a:pt x="2692717" y="1149660"/>
                  <a:pt x="2695663" y="1138963"/>
                </a:cubicBezTo>
                <a:cubicBezTo>
                  <a:pt x="2706926" y="1097093"/>
                  <a:pt x="2719630" y="1055485"/>
                  <a:pt x="2736590" y="1015518"/>
                </a:cubicBezTo>
                <a:cubicBezTo>
                  <a:pt x="2753091" y="980276"/>
                  <a:pt x="2772474" y="946412"/>
                  <a:pt x="2790875" y="912089"/>
                </a:cubicBezTo>
                <a:cubicBezTo>
                  <a:pt x="2819883" y="867463"/>
                  <a:pt x="2842409" y="815814"/>
                  <a:pt x="2884972" y="782278"/>
                </a:cubicBezTo>
                <a:cubicBezTo>
                  <a:pt x="2904813" y="767775"/>
                  <a:pt x="2926357" y="751696"/>
                  <a:pt x="2952157" y="752155"/>
                </a:cubicBezTo>
                <a:cubicBezTo>
                  <a:pt x="3073561" y="774009"/>
                  <a:pt x="3042981" y="987495"/>
                  <a:pt x="3029033" y="1076748"/>
                </a:cubicBezTo>
                <a:cubicBezTo>
                  <a:pt x="3016722" y="1142179"/>
                  <a:pt x="2993018" y="1204525"/>
                  <a:pt x="2972129" y="1267527"/>
                </a:cubicBezTo>
                <a:cubicBezTo>
                  <a:pt x="2965516" y="1286559"/>
                  <a:pt x="2952223" y="1321407"/>
                  <a:pt x="2981886" y="1326789"/>
                </a:cubicBezTo>
                <a:cubicBezTo>
                  <a:pt x="2994524" y="1327314"/>
                  <a:pt x="3007293" y="1326132"/>
                  <a:pt x="3019997" y="1326592"/>
                </a:cubicBezTo>
                <a:cubicBezTo>
                  <a:pt x="3079323" y="1328757"/>
                  <a:pt x="3138061" y="1339061"/>
                  <a:pt x="3197126" y="1344705"/>
                </a:cubicBezTo>
                <a:cubicBezTo>
                  <a:pt x="3205442" y="1345230"/>
                  <a:pt x="3214675" y="1345624"/>
                  <a:pt x="3221551" y="1340177"/>
                </a:cubicBezTo>
                <a:cubicBezTo>
                  <a:pt x="3226986" y="1335911"/>
                  <a:pt x="3229081" y="1328757"/>
                  <a:pt x="3229801" y="1322195"/>
                </a:cubicBezTo>
                <a:cubicBezTo>
                  <a:pt x="3231439" y="1307297"/>
                  <a:pt x="3232945" y="1292334"/>
                  <a:pt x="3234909" y="1277437"/>
                </a:cubicBezTo>
                <a:cubicBezTo>
                  <a:pt x="3241588" y="1226904"/>
                  <a:pt x="3251476" y="1176830"/>
                  <a:pt x="3259399" y="1126494"/>
                </a:cubicBezTo>
                <a:cubicBezTo>
                  <a:pt x="3276621" y="1024443"/>
                  <a:pt x="3282777" y="917339"/>
                  <a:pt x="3253702" y="81679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4" name="Google Shape;294;p9"/>
          <p:cNvSpPr/>
          <p:nvPr/>
        </p:nvSpPr>
        <p:spPr>
          <a:xfrm>
            <a:off x="7114908" y="4629182"/>
            <a:ext cx="1636956" cy="672495"/>
          </a:xfrm>
          <a:custGeom>
            <a:avLst/>
            <a:gdLst/>
            <a:ahLst/>
            <a:cxnLst/>
            <a:rect l="l" t="t" r="r" b="b"/>
            <a:pathLst>
              <a:path w="3273912" h="1344989" extrusionOk="0">
                <a:moveTo>
                  <a:pt x="3197126" y="1344705"/>
                </a:moveTo>
                <a:cubicBezTo>
                  <a:pt x="3138061" y="1339061"/>
                  <a:pt x="3079323" y="1328757"/>
                  <a:pt x="3019997" y="1326592"/>
                </a:cubicBezTo>
                <a:cubicBezTo>
                  <a:pt x="3007293" y="1326132"/>
                  <a:pt x="2994524" y="1327314"/>
                  <a:pt x="2981886" y="1326789"/>
                </a:cubicBezTo>
                <a:cubicBezTo>
                  <a:pt x="2952223" y="1321407"/>
                  <a:pt x="2965516" y="1286559"/>
                  <a:pt x="2972129" y="1267527"/>
                </a:cubicBezTo>
                <a:cubicBezTo>
                  <a:pt x="2993018" y="1204525"/>
                  <a:pt x="3016722" y="1142179"/>
                  <a:pt x="3029033" y="1076748"/>
                </a:cubicBezTo>
                <a:cubicBezTo>
                  <a:pt x="3042981" y="987495"/>
                  <a:pt x="3073561" y="774009"/>
                  <a:pt x="2952157" y="752155"/>
                </a:cubicBezTo>
                <a:cubicBezTo>
                  <a:pt x="2926357" y="751696"/>
                  <a:pt x="2904813" y="767775"/>
                  <a:pt x="2884972" y="782278"/>
                </a:cubicBezTo>
                <a:cubicBezTo>
                  <a:pt x="2842409" y="815814"/>
                  <a:pt x="2819883" y="867463"/>
                  <a:pt x="2790875" y="912089"/>
                </a:cubicBezTo>
                <a:cubicBezTo>
                  <a:pt x="2772474" y="946412"/>
                  <a:pt x="2753091" y="980276"/>
                  <a:pt x="2736590" y="1015518"/>
                </a:cubicBezTo>
                <a:cubicBezTo>
                  <a:pt x="2719630" y="1055485"/>
                  <a:pt x="2706926" y="1097093"/>
                  <a:pt x="2695663" y="1138963"/>
                </a:cubicBezTo>
                <a:cubicBezTo>
                  <a:pt x="2692717" y="1149660"/>
                  <a:pt x="2689639" y="1160358"/>
                  <a:pt x="2686889" y="1171121"/>
                </a:cubicBezTo>
                <a:cubicBezTo>
                  <a:pt x="2685383" y="1177027"/>
                  <a:pt x="2684728" y="1183787"/>
                  <a:pt x="2680144" y="1188249"/>
                </a:cubicBezTo>
                <a:cubicBezTo>
                  <a:pt x="2670977" y="1198159"/>
                  <a:pt x="2655850" y="1196650"/>
                  <a:pt x="2643540" y="1196715"/>
                </a:cubicBezTo>
                <a:cubicBezTo>
                  <a:pt x="2623568" y="1196387"/>
                  <a:pt x="2603727" y="1193499"/>
                  <a:pt x="2583951" y="1190809"/>
                </a:cubicBezTo>
                <a:cubicBezTo>
                  <a:pt x="2544924" y="1185099"/>
                  <a:pt x="2505634" y="1182080"/>
                  <a:pt x="2466279" y="1181162"/>
                </a:cubicBezTo>
                <a:cubicBezTo>
                  <a:pt x="2448534" y="1181621"/>
                  <a:pt x="2442051" y="1162130"/>
                  <a:pt x="2446307" y="1147495"/>
                </a:cubicBezTo>
                <a:cubicBezTo>
                  <a:pt x="2451939" y="1124394"/>
                  <a:pt x="2464642" y="1103853"/>
                  <a:pt x="2474596" y="1082524"/>
                </a:cubicBezTo>
                <a:cubicBezTo>
                  <a:pt x="2489329" y="1050826"/>
                  <a:pt x="2499217" y="1017224"/>
                  <a:pt x="2510021" y="984083"/>
                </a:cubicBezTo>
                <a:cubicBezTo>
                  <a:pt x="2531369" y="913861"/>
                  <a:pt x="2558675" y="845149"/>
                  <a:pt x="2567187" y="771778"/>
                </a:cubicBezTo>
                <a:cubicBezTo>
                  <a:pt x="2573539" y="730236"/>
                  <a:pt x="2574653" y="688169"/>
                  <a:pt x="2576486" y="646233"/>
                </a:cubicBezTo>
                <a:cubicBezTo>
                  <a:pt x="2577403" y="616832"/>
                  <a:pt x="2580939" y="587299"/>
                  <a:pt x="2576944" y="558030"/>
                </a:cubicBezTo>
                <a:cubicBezTo>
                  <a:pt x="2567580" y="508678"/>
                  <a:pt x="2559264" y="455126"/>
                  <a:pt x="2526720" y="415093"/>
                </a:cubicBezTo>
                <a:cubicBezTo>
                  <a:pt x="2495878" y="378276"/>
                  <a:pt x="2442640" y="364823"/>
                  <a:pt x="2396672" y="373814"/>
                </a:cubicBezTo>
                <a:cubicBezTo>
                  <a:pt x="2265577" y="409187"/>
                  <a:pt x="2175866" y="517144"/>
                  <a:pt x="2126886" y="639408"/>
                </a:cubicBezTo>
                <a:cubicBezTo>
                  <a:pt x="2108485" y="682328"/>
                  <a:pt x="2096633" y="727545"/>
                  <a:pt x="2082881" y="771975"/>
                </a:cubicBezTo>
                <a:cubicBezTo>
                  <a:pt x="2068279" y="820277"/>
                  <a:pt x="2052170" y="868119"/>
                  <a:pt x="2039074" y="916880"/>
                </a:cubicBezTo>
                <a:cubicBezTo>
                  <a:pt x="2028204" y="957700"/>
                  <a:pt x="2019560" y="999046"/>
                  <a:pt x="2011375" y="1040522"/>
                </a:cubicBezTo>
                <a:cubicBezTo>
                  <a:pt x="2010524" y="1060932"/>
                  <a:pt x="1994088" y="1069661"/>
                  <a:pt x="1975687" y="1071695"/>
                </a:cubicBezTo>
                <a:cubicBezTo>
                  <a:pt x="1950869" y="1075895"/>
                  <a:pt x="1926052" y="1079570"/>
                  <a:pt x="1901103" y="1083311"/>
                </a:cubicBezTo>
                <a:cubicBezTo>
                  <a:pt x="1861421" y="1089349"/>
                  <a:pt x="1821739" y="1095846"/>
                  <a:pt x="1781729" y="1099718"/>
                </a:cubicBezTo>
                <a:cubicBezTo>
                  <a:pt x="1751935" y="1105821"/>
                  <a:pt x="1738380" y="1095124"/>
                  <a:pt x="1738576" y="1064148"/>
                </a:cubicBezTo>
                <a:cubicBezTo>
                  <a:pt x="1738380" y="1036519"/>
                  <a:pt x="1742440" y="1009087"/>
                  <a:pt x="1743291" y="981457"/>
                </a:cubicBezTo>
                <a:cubicBezTo>
                  <a:pt x="1744731" y="942737"/>
                  <a:pt x="1738118" y="904280"/>
                  <a:pt x="1732748" y="866019"/>
                </a:cubicBezTo>
                <a:cubicBezTo>
                  <a:pt x="1712514" y="710613"/>
                  <a:pt x="1660260" y="558227"/>
                  <a:pt x="1565572" y="432550"/>
                </a:cubicBezTo>
                <a:cubicBezTo>
                  <a:pt x="1502317" y="347760"/>
                  <a:pt x="1404224" y="293420"/>
                  <a:pt x="1297030" y="310024"/>
                </a:cubicBezTo>
                <a:cubicBezTo>
                  <a:pt x="1248573" y="318293"/>
                  <a:pt x="1212231" y="353535"/>
                  <a:pt x="1178507" y="386808"/>
                </a:cubicBezTo>
                <a:cubicBezTo>
                  <a:pt x="1141182" y="422443"/>
                  <a:pt x="1112501" y="465364"/>
                  <a:pt x="1086701" y="509859"/>
                </a:cubicBezTo>
                <a:cubicBezTo>
                  <a:pt x="1061949" y="550023"/>
                  <a:pt x="1040733" y="592222"/>
                  <a:pt x="1024624" y="636651"/>
                </a:cubicBezTo>
                <a:cubicBezTo>
                  <a:pt x="1001247" y="702213"/>
                  <a:pt x="992865" y="771581"/>
                  <a:pt x="987496" y="840162"/>
                </a:cubicBezTo>
                <a:cubicBezTo>
                  <a:pt x="981799" y="920818"/>
                  <a:pt x="979245" y="1001802"/>
                  <a:pt x="976888" y="1082524"/>
                </a:cubicBezTo>
                <a:cubicBezTo>
                  <a:pt x="973548" y="1099455"/>
                  <a:pt x="953838" y="1103196"/>
                  <a:pt x="939825" y="1107331"/>
                </a:cubicBezTo>
                <a:cubicBezTo>
                  <a:pt x="919001" y="1113106"/>
                  <a:pt x="898178" y="1118881"/>
                  <a:pt x="877486" y="1125181"/>
                </a:cubicBezTo>
                <a:cubicBezTo>
                  <a:pt x="844548" y="1135354"/>
                  <a:pt x="811742" y="1146379"/>
                  <a:pt x="778477" y="1155501"/>
                </a:cubicBezTo>
                <a:cubicBezTo>
                  <a:pt x="761058" y="1158848"/>
                  <a:pt x="738795" y="1171777"/>
                  <a:pt x="725895" y="1153729"/>
                </a:cubicBezTo>
                <a:cubicBezTo>
                  <a:pt x="718888" y="1142966"/>
                  <a:pt x="718561" y="1129644"/>
                  <a:pt x="717382" y="1117175"/>
                </a:cubicBezTo>
                <a:cubicBezTo>
                  <a:pt x="715483" y="1090268"/>
                  <a:pt x="716334" y="1063229"/>
                  <a:pt x="715090" y="1036256"/>
                </a:cubicBezTo>
                <a:cubicBezTo>
                  <a:pt x="712012" y="988545"/>
                  <a:pt x="699898" y="942081"/>
                  <a:pt x="689094" y="895748"/>
                </a:cubicBezTo>
                <a:cubicBezTo>
                  <a:pt x="676652" y="839965"/>
                  <a:pt x="653209" y="787922"/>
                  <a:pt x="631338" y="735420"/>
                </a:cubicBezTo>
                <a:cubicBezTo>
                  <a:pt x="618569" y="703722"/>
                  <a:pt x="606717" y="671631"/>
                  <a:pt x="591263" y="641114"/>
                </a:cubicBezTo>
                <a:cubicBezTo>
                  <a:pt x="561796" y="585265"/>
                  <a:pt x="514060" y="524560"/>
                  <a:pt x="450215" y="509794"/>
                </a:cubicBezTo>
                <a:cubicBezTo>
                  <a:pt x="437118" y="507759"/>
                  <a:pt x="421795" y="504215"/>
                  <a:pt x="410991" y="513206"/>
                </a:cubicBezTo>
                <a:cubicBezTo>
                  <a:pt x="390364" y="534141"/>
                  <a:pt x="378053" y="561574"/>
                  <a:pt x="362992" y="586512"/>
                </a:cubicBezTo>
                <a:cubicBezTo>
                  <a:pt x="349700" y="610269"/>
                  <a:pt x="335097" y="633304"/>
                  <a:pt x="324358" y="658308"/>
                </a:cubicBezTo>
                <a:cubicBezTo>
                  <a:pt x="296135" y="736864"/>
                  <a:pt x="281860" y="819883"/>
                  <a:pt x="268371" y="902048"/>
                </a:cubicBezTo>
                <a:cubicBezTo>
                  <a:pt x="262870" y="936503"/>
                  <a:pt x="257697" y="971023"/>
                  <a:pt x="253375" y="1005674"/>
                </a:cubicBezTo>
                <a:cubicBezTo>
                  <a:pt x="248399" y="1046297"/>
                  <a:pt x="242898" y="1086986"/>
                  <a:pt x="236219" y="1127413"/>
                </a:cubicBezTo>
                <a:cubicBezTo>
                  <a:pt x="234975" y="1135616"/>
                  <a:pt x="234909" y="1145001"/>
                  <a:pt x="228885" y="1151367"/>
                </a:cubicBezTo>
                <a:cubicBezTo>
                  <a:pt x="215003" y="1165280"/>
                  <a:pt x="193459" y="1168364"/>
                  <a:pt x="174928" y="1172564"/>
                </a:cubicBezTo>
                <a:cubicBezTo>
                  <a:pt x="145068" y="1178668"/>
                  <a:pt x="114357" y="1175255"/>
                  <a:pt x="84235" y="1176830"/>
                </a:cubicBezTo>
                <a:cubicBezTo>
                  <a:pt x="66227" y="1176240"/>
                  <a:pt x="43505" y="1187724"/>
                  <a:pt x="28117" y="1175518"/>
                </a:cubicBezTo>
                <a:cubicBezTo>
                  <a:pt x="25" y="1144148"/>
                  <a:pt x="9258" y="1025625"/>
                  <a:pt x="4281" y="979817"/>
                </a:cubicBezTo>
                <a:cubicBezTo>
                  <a:pt x="25" y="904148"/>
                  <a:pt x="-4232" y="826774"/>
                  <a:pt x="8341" y="751762"/>
                </a:cubicBezTo>
                <a:cubicBezTo>
                  <a:pt x="21896" y="685609"/>
                  <a:pt x="50773" y="624248"/>
                  <a:pt x="81288" y="564461"/>
                </a:cubicBezTo>
                <a:cubicBezTo>
                  <a:pt x="111672" y="502246"/>
                  <a:pt x="148276" y="443510"/>
                  <a:pt x="194376" y="391730"/>
                </a:cubicBezTo>
                <a:cubicBezTo>
                  <a:pt x="278193" y="281279"/>
                  <a:pt x="416819" y="222871"/>
                  <a:pt x="554004" y="249450"/>
                </a:cubicBezTo>
                <a:cubicBezTo>
                  <a:pt x="643583" y="264347"/>
                  <a:pt x="718168" y="295520"/>
                  <a:pt x="784763" y="358457"/>
                </a:cubicBezTo>
                <a:cubicBezTo>
                  <a:pt x="842387" y="189532"/>
                  <a:pt x="974399" y="21854"/>
                  <a:pt x="1162202" y="2494"/>
                </a:cubicBezTo>
                <a:cubicBezTo>
                  <a:pt x="1287993" y="-9844"/>
                  <a:pt x="1430614" y="24348"/>
                  <a:pt x="1539379" y="88400"/>
                </a:cubicBezTo>
                <a:cubicBezTo>
                  <a:pt x="1618613" y="135980"/>
                  <a:pt x="1687631" y="201279"/>
                  <a:pt x="1746434" y="271894"/>
                </a:cubicBezTo>
                <a:cubicBezTo>
                  <a:pt x="1770990" y="299786"/>
                  <a:pt x="1796069" y="327349"/>
                  <a:pt x="1818006" y="357341"/>
                </a:cubicBezTo>
                <a:cubicBezTo>
                  <a:pt x="1841711" y="389958"/>
                  <a:pt x="1861814" y="424937"/>
                  <a:pt x="1883947" y="458604"/>
                </a:cubicBezTo>
                <a:cubicBezTo>
                  <a:pt x="1926576" y="368367"/>
                  <a:pt x="1993040" y="293354"/>
                  <a:pt x="2061534" y="222018"/>
                </a:cubicBezTo>
                <a:cubicBezTo>
                  <a:pt x="2188111" y="87810"/>
                  <a:pt x="2378926" y="36226"/>
                  <a:pt x="2547543" y="121476"/>
                </a:cubicBezTo>
                <a:cubicBezTo>
                  <a:pt x="2582052" y="137752"/>
                  <a:pt x="2615317" y="157046"/>
                  <a:pt x="2645635" y="180213"/>
                </a:cubicBezTo>
                <a:cubicBezTo>
                  <a:pt x="2676150" y="204692"/>
                  <a:pt x="2702605" y="233699"/>
                  <a:pt x="2729059" y="262378"/>
                </a:cubicBezTo>
                <a:cubicBezTo>
                  <a:pt x="2814645" y="350319"/>
                  <a:pt x="2877049" y="467661"/>
                  <a:pt x="2878883" y="592418"/>
                </a:cubicBezTo>
                <a:cubicBezTo>
                  <a:pt x="2918565" y="568464"/>
                  <a:pt x="2965974" y="560458"/>
                  <a:pt x="3011811" y="561508"/>
                </a:cubicBezTo>
                <a:cubicBezTo>
                  <a:pt x="3063804" y="566758"/>
                  <a:pt x="3111475" y="595962"/>
                  <a:pt x="3150830" y="629038"/>
                </a:cubicBezTo>
                <a:cubicBezTo>
                  <a:pt x="3202692" y="679178"/>
                  <a:pt x="3231373" y="749333"/>
                  <a:pt x="3253702" y="816798"/>
                </a:cubicBezTo>
                <a:cubicBezTo>
                  <a:pt x="3282777" y="917339"/>
                  <a:pt x="3276621" y="1024443"/>
                  <a:pt x="3259399" y="1126494"/>
                </a:cubicBezTo>
                <a:cubicBezTo>
                  <a:pt x="3251476" y="1176830"/>
                  <a:pt x="3241588" y="1226904"/>
                  <a:pt x="3234909" y="1277437"/>
                </a:cubicBezTo>
                <a:cubicBezTo>
                  <a:pt x="3232945" y="1292334"/>
                  <a:pt x="3231439" y="1307297"/>
                  <a:pt x="3229801" y="1322195"/>
                </a:cubicBezTo>
                <a:cubicBezTo>
                  <a:pt x="3229081" y="1328757"/>
                  <a:pt x="3226986" y="1335911"/>
                  <a:pt x="3221551" y="1340177"/>
                </a:cubicBezTo>
                <a:cubicBezTo>
                  <a:pt x="3214675" y="1345624"/>
                  <a:pt x="3205442" y="1345230"/>
                  <a:pt x="3197126" y="1344705"/>
                </a:cubicBezTo>
                <a:close/>
                <a:moveTo>
                  <a:pt x="3201906" y="1316288"/>
                </a:moveTo>
                <a:cubicBezTo>
                  <a:pt x="3216901" y="1167642"/>
                  <a:pt x="3264769" y="1018734"/>
                  <a:pt x="3237135" y="868775"/>
                </a:cubicBezTo>
                <a:cubicBezTo>
                  <a:pt x="3222206" y="795535"/>
                  <a:pt x="3185143" y="701557"/>
                  <a:pt x="3130727" y="649186"/>
                </a:cubicBezTo>
                <a:cubicBezTo>
                  <a:pt x="3100147" y="623329"/>
                  <a:pt x="3063018" y="601475"/>
                  <a:pt x="3024188" y="591828"/>
                </a:cubicBezTo>
                <a:cubicBezTo>
                  <a:pt x="2987976" y="586774"/>
                  <a:pt x="2949538" y="592615"/>
                  <a:pt x="2915487" y="605741"/>
                </a:cubicBezTo>
                <a:cubicBezTo>
                  <a:pt x="2901016" y="611844"/>
                  <a:pt x="2888116" y="621032"/>
                  <a:pt x="2873775" y="627332"/>
                </a:cubicBezTo>
                <a:cubicBezTo>
                  <a:pt x="2867620" y="629957"/>
                  <a:pt x="2859303" y="627988"/>
                  <a:pt x="2855113" y="622607"/>
                </a:cubicBezTo>
                <a:cubicBezTo>
                  <a:pt x="2849612" y="615519"/>
                  <a:pt x="2851380" y="606135"/>
                  <a:pt x="2850725" y="597800"/>
                </a:cubicBezTo>
                <a:cubicBezTo>
                  <a:pt x="2850332" y="579162"/>
                  <a:pt x="2849154" y="563345"/>
                  <a:pt x="2846993" y="545495"/>
                </a:cubicBezTo>
                <a:cubicBezTo>
                  <a:pt x="2830688" y="436422"/>
                  <a:pt x="2769200" y="341131"/>
                  <a:pt x="2692389" y="264610"/>
                </a:cubicBezTo>
                <a:cubicBezTo>
                  <a:pt x="2651659" y="217949"/>
                  <a:pt x="2602875" y="179491"/>
                  <a:pt x="2547019" y="152649"/>
                </a:cubicBezTo>
                <a:cubicBezTo>
                  <a:pt x="2490115" y="125217"/>
                  <a:pt x="2427056" y="104085"/>
                  <a:pt x="2363341" y="107892"/>
                </a:cubicBezTo>
                <a:cubicBezTo>
                  <a:pt x="2266232" y="112354"/>
                  <a:pt x="2172527" y="154815"/>
                  <a:pt x="2102395" y="221689"/>
                </a:cubicBezTo>
                <a:cubicBezTo>
                  <a:pt x="2049813" y="274848"/>
                  <a:pt x="1997100" y="329384"/>
                  <a:pt x="1955388" y="391730"/>
                </a:cubicBezTo>
                <a:cubicBezTo>
                  <a:pt x="1939279" y="416340"/>
                  <a:pt x="1924153" y="441672"/>
                  <a:pt x="1910991" y="468055"/>
                </a:cubicBezTo>
                <a:cubicBezTo>
                  <a:pt x="1904115" y="484199"/>
                  <a:pt x="1890757" y="510844"/>
                  <a:pt x="1871570" y="491090"/>
                </a:cubicBezTo>
                <a:cubicBezTo>
                  <a:pt x="1838895" y="443576"/>
                  <a:pt x="1811720" y="392124"/>
                  <a:pt x="1774657" y="347694"/>
                </a:cubicBezTo>
                <a:cubicBezTo>
                  <a:pt x="1715985" y="279310"/>
                  <a:pt x="1660325" y="210598"/>
                  <a:pt x="1588164" y="156587"/>
                </a:cubicBezTo>
                <a:cubicBezTo>
                  <a:pt x="1483327" y="72190"/>
                  <a:pt x="1347779" y="30779"/>
                  <a:pt x="1214326" y="27957"/>
                </a:cubicBezTo>
                <a:cubicBezTo>
                  <a:pt x="1065551" y="25201"/>
                  <a:pt x="951612" y="111829"/>
                  <a:pt x="874801" y="233896"/>
                </a:cubicBezTo>
                <a:cubicBezTo>
                  <a:pt x="854632" y="268285"/>
                  <a:pt x="836036" y="303789"/>
                  <a:pt x="821171" y="340803"/>
                </a:cubicBezTo>
                <a:cubicBezTo>
                  <a:pt x="811414" y="358129"/>
                  <a:pt x="809384" y="408793"/>
                  <a:pt x="779786" y="391271"/>
                </a:cubicBezTo>
                <a:cubicBezTo>
                  <a:pt x="742985" y="360098"/>
                  <a:pt x="707036" y="326234"/>
                  <a:pt x="661329" y="308777"/>
                </a:cubicBezTo>
                <a:cubicBezTo>
                  <a:pt x="577054" y="274323"/>
                  <a:pt x="481777" y="257981"/>
                  <a:pt x="392918" y="283773"/>
                </a:cubicBezTo>
                <a:cubicBezTo>
                  <a:pt x="326912" y="302477"/>
                  <a:pt x="268633" y="343494"/>
                  <a:pt x="225021" y="395733"/>
                </a:cubicBezTo>
                <a:cubicBezTo>
                  <a:pt x="155479" y="469695"/>
                  <a:pt x="107874" y="559867"/>
                  <a:pt x="65376" y="651286"/>
                </a:cubicBezTo>
                <a:cubicBezTo>
                  <a:pt x="68454" y="653517"/>
                  <a:pt x="69305" y="657718"/>
                  <a:pt x="67471" y="661065"/>
                </a:cubicBezTo>
                <a:cubicBezTo>
                  <a:pt x="58828" y="677209"/>
                  <a:pt x="50708" y="692434"/>
                  <a:pt x="43112" y="708054"/>
                </a:cubicBezTo>
                <a:cubicBezTo>
                  <a:pt x="27724" y="754846"/>
                  <a:pt x="24581" y="805051"/>
                  <a:pt x="27265" y="854009"/>
                </a:cubicBezTo>
                <a:cubicBezTo>
                  <a:pt x="28706" y="903295"/>
                  <a:pt x="30801" y="952647"/>
                  <a:pt x="33814" y="1001868"/>
                </a:cubicBezTo>
                <a:cubicBezTo>
                  <a:pt x="36367" y="1052204"/>
                  <a:pt x="32569" y="1103853"/>
                  <a:pt x="46255" y="1152154"/>
                </a:cubicBezTo>
                <a:cubicBezTo>
                  <a:pt x="99296" y="1142244"/>
                  <a:pt x="156265" y="1156814"/>
                  <a:pt x="206490" y="1133188"/>
                </a:cubicBezTo>
                <a:cubicBezTo>
                  <a:pt x="227379" y="1000489"/>
                  <a:pt x="239035" y="866084"/>
                  <a:pt x="271776" y="735486"/>
                </a:cubicBezTo>
                <a:cubicBezTo>
                  <a:pt x="279961" y="703000"/>
                  <a:pt x="287557" y="670121"/>
                  <a:pt x="301308" y="639473"/>
                </a:cubicBezTo>
                <a:cubicBezTo>
                  <a:pt x="314863" y="610400"/>
                  <a:pt x="332347" y="583296"/>
                  <a:pt x="347866" y="555208"/>
                </a:cubicBezTo>
                <a:cubicBezTo>
                  <a:pt x="365153" y="528432"/>
                  <a:pt x="378905" y="491615"/>
                  <a:pt x="411580" y="481049"/>
                </a:cubicBezTo>
                <a:cubicBezTo>
                  <a:pt x="457483" y="471730"/>
                  <a:pt x="503779" y="494896"/>
                  <a:pt x="537175" y="525216"/>
                </a:cubicBezTo>
                <a:cubicBezTo>
                  <a:pt x="604622" y="580343"/>
                  <a:pt x="633630" y="664215"/>
                  <a:pt x="665062" y="742508"/>
                </a:cubicBezTo>
                <a:cubicBezTo>
                  <a:pt x="703434" y="826446"/>
                  <a:pt x="727401" y="916224"/>
                  <a:pt x="740955" y="1007380"/>
                </a:cubicBezTo>
                <a:cubicBezTo>
                  <a:pt x="746914" y="1049185"/>
                  <a:pt x="741479" y="1091908"/>
                  <a:pt x="747962" y="1133647"/>
                </a:cubicBezTo>
                <a:cubicBezTo>
                  <a:pt x="815671" y="1116322"/>
                  <a:pt x="881808" y="1093155"/>
                  <a:pt x="949058" y="1074189"/>
                </a:cubicBezTo>
                <a:cubicBezTo>
                  <a:pt x="952266" y="952188"/>
                  <a:pt x="953707" y="829136"/>
                  <a:pt x="975513" y="708776"/>
                </a:cubicBezTo>
                <a:cubicBezTo>
                  <a:pt x="989853" y="632714"/>
                  <a:pt x="1021547" y="560917"/>
                  <a:pt x="1062080" y="495355"/>
                </a:cubicBezTo>
                <a:cubicBezTo>
                  <a:pt x="1094035" y="438588"/>
                  <a:pt x="1133456" y="386480"/>
                  <a:pt x="1182436" y="343363"/>
                </a:cubicBezTo>
                <a:cubicBezTo>
                  <a:pt x="1215963" y="311336"/>
                  <a:pt x="1256562" y="284757"/>
                  <a:pt x="1303578" y="279966"/>
                </a:cubicBezTo>
                <a:cubicBezTo>
                  <a:pt x="1491643" y="262313"/>
                  <a:pt x="1599819" y="405577"/>
                  <a:pt x="1674469" y="557964"/>
                </a:cubicBezTo>
                <a:cubicBezTo>
                  <a:pt x="1731308" y="674649"/>
                  <a:pt x="1755602" y="803870"/>
                  <a:pt x="1770073" y="931974"/>
                </a:cubicBezTo>
                <a:cubicBezTo>
                  <a:pt x="1776294" y="978307"/>
                  <a:pt x="1765555" y="1026346"/>
                  <a:pt x="1767650" y="1072351"/>
                </a:cubicBezTo>
                <a:cubicBezTo>
                  <a:pt x="1839419" y="1064214"/>
                  <a:pt x="1911646" y="1054435"/>
                  <a:pt x="1982366" y="1040522"/>
                </a:cubicBezTo>
                <a:cubicBezTo>
                  <a:pt x="1999523" y="944050"/>
                  <a:pt x="2027811" y="850334"/>
                  <a:pt x="2057671" y="757143"/>
                </a:cubicBezTo>
                <a:cubicBezTo>
                  <a:pt x="2084780" y="661261"/>
                  <a:pt x="2118962" y="564527"/>
                  <a:pt x="2182349" y="486102"/>
                </a:cubicBezTo>
                <a:cubicBezTo>
                  <a:pt x="2214173" y="445544"/>
                  <a:pt x="2252611" y="410106"/>
                  <a:pt x="2298056" y="385430"/>
                </a:cubicBezTo>
                <a:cubicBezTo>
                  <a:pt x="2342846" y="359704"/>
                  <a:pt x="2393201" y="335684"/>
                  <a:pt x="2446111" y="343888"/>
                </a:cubicBezTo>
                <a:cubicBezTo>
                  <a:pt x="2556514" y="355700"/>
                  <a:pt x="2587945" y="450598"/>
                  <a:pt x="2604054" y="546085"/>
                </a:cubicBezTo>
                <a:cubicBezTo>
                  <a:pt x="2609947" y="579884"/>
                  <a:pt x="2606084" y="614141"/>
                  <a:pt x="2604840" y="648136"/>
                </a:cubicBezTo>
                <a:cubicBezTo>
                  <a:pt x="2603203" y="715667"/>
                  <a:pt x="2597309" y="783263"/>
                  <a:pt x="2581594" y="849153"/>
                </a:cubicBezTo>
                <a:cubicBezTo>
                  <a:pt x="2563586" y="915896"/>
                  <a:pt x="2539882" y="981064"/>
                  <a:pt x="2519189" y="1047019"/>
                </a:cubicBezTo>
                <a:cubicBezTo>
                  <a:pt x="2508384" y="1084099"/>
                  <a:pt x="2486252" y="1116453"/>
                  <a:pt x="2474268" y="1152810"/>
                </a:cubicBezTo>
                <a:cubicBezTo>
                  <a:pt x="2536083" y="1151892"/>
                  <a:pt x="2596785" y="1168233"/>
                  <a:pt x="2658470" y="1167774"/>
                </a:cubicBezTo>
                <a:cubicBezTo>
                  <a:pt x="2678049" y="1093090"/>
                  <a:pt x="2698479" y="1017552"/>
                  <a:pt x="2737834" y="950547"/>
                </a:cubicBezTo>
                <a:cubicBezTo>
                  <a:pt x="2768938" y="893123"/>
                  <a:pt x="2800959" y="832549"/>
                  <a:pt x="2842737" y="782278"/>
                </a:cubicBezTo>
                <a:cubicBezTo>
                  <a:pt x="2960080" y="659358"/>
                  <a:pt x="3061643" y="748021"/>
                  <a:pt x="3070418" y="892664"/>
                </a:cubicBezTo>
                <a:cubicBezTo>
                  <a:pt x="3072841" y="964526"/>
                  <a:pt x="3067668" y="1037175"/>
                  <a:pt x="3051493" y="1107396"/>
                </a:cubicBezTo>
                <a:cubicBezTo>
                  <a:pt x="3037677" y="1172696"/>
                  <a:pt x="3011222" y="1234320"/>
                  <a:pt x="2992494" y="1298175"/>
                </a:cubicBezTo>
                <a:cubicBezTo>
                  <a:pt x="3062756" y="1295944"/>
                  <a:pt x="3132168" y="1310447"/>
                  <a:pt x="3201906" y="131628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5" name="Google Shape;295;p9"/>
          <p:cNvSpPr/>
          <p:nvPr/>
        </p:nvSpPr>
        <p:spPr>
          <a:xfrm>
            <a:off x="7128122" y="4643130"/>
            <a:ext cx="1609585" cy="644196"/>
          </a:xfrm>
          <a:custGeom>
            <a:avLst/>
            <a:gdLst/>
            <a:ahLst/>
            <a:cxnLst/>
            <a:rect l="l" t="t" r="r" b="b"/>
            <a:pathLst>
              <a:path w="3219170" h="1288391" extrusionOk="0">
                <a:moveTo>
                  <a:pt x="3210706" y="840879"/>
                </a:moveTo>
                <a:cubicBezTo>
                  <a:pt x="3238405" y="990837"/>
                  <a:pt x="3190537" y="1139746"/>
                  <a:pt x="3175476" y="1288392"/>
                </a:cubicBezTo>
                <a:cubicBezTo>
                  <a:pt x="3105738" y="1282551"/>
                  <a:pt x="3036327" y="1268047"/>
                  <a:pt x="2965999" y="1270410"/>
                </a:cubicBezTo>
                <a:cubicBezTo>
                  <a:pt x="2984727" y="1206555"/>
                  <a:pt x="3011182" y="1144930"/>
                  <a:pt x="3024998" y="1079697"/>
                </a:cubicBezTo>
                <a:cubicBezTo>
                  <a:pt x="3041173" y="1009541"/>
                  <a:pt x="3046345" y="936892"/>
                  <a:pt x="3043923" y="864964"/>
                </a:cubicBezTo>
                <a:cubicBezTo>
                  <a:pt x="3035083" y="720321"/>
                  <a:pt x="2933585" y="631659"/>
                  <a:pt x="2816241" y="754579"/>
                </a:cubicBezTo>
                <a:cubicBezTo>
                  <a:pt x="2774464" y="804849"/>
                  <a:pt x="2742443" y="865423"/>
                  <a:pt x="2711339" y="922847"/>
                </a:cubicBezTo>
                <a:cubicBezTo>
                  <a:pt x="2671984" y="989853"/>
                  <a:pt x="2651554" y="1065390"/>
                  <a:pt x="2631974" y="1140074"/>
                </a:cubicBezTo>
                <a:cubicBezTo>
                  <a:pt x="2570290" y="1140468"/>
                  <a:pt x="2509654" y="1124127"/>
                  <a:pt x="2447839" y="1125111"/>
                </a:cubicBezTo>
                <a:cubicBezTo>
                  <a:pt x="2459822" y="1088688"/>
                  <a:pt x="2481955" y="1056399"/>
                  <a:pt x="2492759" y="1019320"/>
                </a:cubicBezTo>
                <a:cubicBezTo>
                  <a:pt x="2513452" y="953364"/>
                  <a:pt x="2537156" y="888196"/>
                  <a:pt x="2555164" y="821453"/>
                </a:cubicBezTo>
                <a:cubicBezTo>
                  <a:pt x="2570880" y="755563"/>
                  <a:pt x="2576707" y="687967"/>
                  <a:pt x="2578410" y="620437"/>
                </a:cubicBezTo>
                <a:cubicBezTo>
                  <a:pt x="2579654" y="586376"/>
                  <a:pt x="2583452" y="552118"/>
                  <a:pt x="2577624" y="518386"/>
                </a:cubicBezTo>
                <a:cubicBezTo>
                  <a:pt x="2561450" y="422898"/>
                  <a:pt x="2530019" y="328001"/>
                  <a:pt x="2419681" y="316188"/>
                </a:cubicBezTo>
                <a:cubicBezTo>
                  <a:pt x="2366772" y="307919"/>
                  <a:pt x="2316350" y="332004"/>
                  <a:pt x="2271626" y="357730"/>
                </a:cubicBezTo>
                <a:cubicBezTo>
                  <a:pt x="2226181" y="382406"/>
                  <a:pt x="2187743" y="417845"/>
                  <a:pt x="2155919" y="458403"/>
                </a:cubicBezTo>
                <a:cubicBezTo>
                  <a:pt x="2092532" y="536762"/>
                  <a:pt x="2058416" y="633496"/>
                  <a:pt x="2031241" y="729444"/>
                </a:cubicBezTo>
                <a:cubicBezTo>
                  <a:pt x="2001447" y="822634"/>
                  <a:pt x="1973093" y="916285"/>
                  <a:pt x="1955937" y="1012822"/>
                </a:cubicBezTo>
                <a:cubicBezTo>
                  <a:pt x="1885216" y="1026736"/>
                  <a:pt x="1812989" y="1036514"/>
                  <a:pt x="1741220" y="1044652"/>
                </a:cubicBezTo>
                <a:cubicBezTo>
                  <a:pt x="1739191" y="998647"/>
                  <a:pt x="1749930" y="950608"/>
                  <a:pt x="1743709" y="904275"/>
                </a:cubicBezTo>
                <a:cubicBezTo>
                  <a:pt x="1729237" y="776170"/>
                  <a:pt x="1704944" y="646950"/>
                  <a:pt x="1648105" y="530264"/>
                </a:cubicBezTo>
                <a:cubicBezTo>
                  <a:pt x="1573455" y="377878"/>
                  <a:pt x="1465279" y="234548"/>
                  <a:pt x="1277214" y="252267"/>
                </a:cubicBezTo>
                <a:cubicBezTo>
                  <a:pt x="1230132" y="257058"/>
                  <a:pt x="1189599" y="283702"/>
                  <a:pt x="1156072" y="315663"/>
                </a:cubicBezTo>
                <a:cubicBezTo>
                  <a:pt x="1107091" y="358780"/>
                  <a:pt x="1067606" y="410823"/>
                  <a:pt x="1035716" y="467656"/>
                </a:cubicBezTo>
                <a:cubicBezTo>
                  <a:pt x="995182" y="533218"/>
                  <a:pt x="963489" y="605014"/>
                  <a:pt x="949148" y="681076"/>
                </a:cubicBezTo>
                <a:cubicBezTo>
                  <a:pt x="927343" y="801437"/>
                  <a:pt x="925902" y="924488"/>
                  <a:pt x="922694" y="1046489"/>
                </a:cubicBezTo>
                <a:cubicBezTo>
                  <a:pt x="855443" y="1065390"/>
                  <a:pt x="789306" y="1088557"/>
                  <a:pt x="721598" y="1105882"/>
                </a:cubicBezTo>
                <a:cubicBezTo>
                  <a:pt x="715115" y="1064143"/>
                  <a:pt x="720485" y="1021485"/>
                  <a:pt x="714591" y="979615"/>
                </a:cubicBezTo>
                <a:cubicBezTo>
                  <a:pt x="701036" y="888393"/>
                  <a:pt x="677070" y="798680"/>
                  <a:pt x="638697" y="714743"/>
                </a:cubicBezTo>
                <a:cubicBezTo>
                  <a:pt x="607266" y="636450"/>
                  <a:pt x="578257" y="552512"/>
                  <a:pt x="510811" y="497385"/>
                </a:cubicBezTo>
                <a:cubicBezTo>
                  <a:pt x="477415" y="467065"/>
                  <a:pt x="431053" y="443899"/>
                  <a:pt x="385216" y="453218"/>
                </a:cubicBezTo>
                <a:cubicBezTo>
                  <a:pt x="352540" y="463784"/>
                  <a:pt x="338789" y="500601"/>
                  <a:pt x="321502" y="527377"/>
                </a:cubicBezTo>
                <a:cubicBezTo>
                  <a:pt x="305983" y="555400"/>
                  <a:pt x="288564" y="582570"/>
                  <a:pt x="274944" y="611642"/>
                </a:cubicBezTo>
                <a:cubicBezTo>
                  <a:pt x="261127" y="642290"/>
                  <a:pt x="253531" y="675170"/>
                  <a:pt x="245412" y="707655"/>
                </a:cubicBezTo>
                <a:cubicBezTo>
                  <a:pt x="212605" y="838188"/>
                  <a:pt x="200949" y="972659"/>
                  <a:pt x="180060" y="1105291"/>
                </a:cubicBezTo>
                <a:cubicBezTo>
                  <a:pt x="129835" y="1128852"/>
                  <a:pt x="72866" y="1114348"/>
                  <a:pt x="19825" y="1124192"/>
                </a:cubicBezTo>
                <a:cubicBezTo>
                  <a:pt x="6140" y="1075890"/>
                  <a:pt x="9938" y="1024242"/>
                  <a:pt x="7384" y="973906"/>
                </a:cubicBezTo>
                <a:cubicBezTo>
                  <a:pt x="4372" y="924685"/>
                  <a:pt x="2276" y="875399"/>
                  <a:pt x="836" y="826047"/>
                </a:cubicBezTo>
                <a:cubicBezTo>
                  <a:pt x="-1784" y="777089"/>
                  <a:pt x="1294" y="726818"/>
                  <a:pt x="16682" y="680092"/>
                </a:cubicBezTo>
                <a:cubicBezTo>
                  <a:pt x="24278" y="664472"/>
                  <a:pt x="32398" y="649247"/>
                  <a:pt x="41042" y="633103"/>
                </a:cubicBezTo>
                <a:cubicBezTo>
                  <a:pt x="42875" y="629756"/>
                  <a:pt x="42024" y="625490"/>
                  <a:pt x="38946" y="623324"/>
                </a:cubicBezTo>
                <a:cubicBezTo>
                  <a:pt x="81444" y="531905"/>
                  <a:pt x="129115" y="441733"/>
                  <a:pt x="198592" y="367837"/>
                </a:cubicBezTo>
                <a:cubicBezTo>
                  <a:pt x="242203" y="315597"/>
                  <a:pt x="300482" y="274515"/>
                  <a:pt x="366488" y="255876"/>
                </a:cubicBezTo>
                <a:cubicBezTo>
                  <a:pt x="455347" y="230085"/>
                  <a:pt x="550624" y="246426"/>
                  <a:pt x="634899" y="280881"/>
                </a:cubicBezTo>
                <a:cubicBezTo>
                  <a:pt x="680606" y="298272"/>
                  <a:pt x="716556" y="332201"/>
                  <a:pt x="753357" y="363374"/>
                </a:cubicBezTo>
                <a:cubicBezTo>
                  <a:pt x="782955" y="380897"/>
                  <a:pt x="784985" y="330232"/>
                  <a:pt x="794741" y="312907"/>
                </a:cubicBezTo>
                <a:cubicBezTo>
                  <a:pt x="809606" y="275893"/>
                  <a:pt x="828203" y="240323"/>
                  <a:pt x="848371" y="206000"/>
                </a:cubicBezTo>
                <a:cubicBezTo>
                  <a:pt x="925116" y="83998"/>
                  <a:pt x="1039121" y="-2630"/>
                  <a:pt x="1187896" y="61"/>
                </a:cubicBezTo>
                <a:cubicBezTo>
                  <a:pt x="1321349" y="2817"/>
                  <a:pt x="1456897" y="44228"/>
                  <a:pt x="1561734" y="128691"/>
                </a:cubicBezTo>
                <a:cubicBezTo>
                  <a:pt x="1633895" y="182702"/>
                  <a:pt x="1689555" y="251414"/>
                  <a:pt x="1748227" y="319798"/>
                </a:cubicBezTo>
                <a:cubicBezTo>
                  <a:pt x="1785290" y="364227"/>
                  <a:pt x="1812465" y="415679"/>
                  <a:pt x="1845141" y="463193"/>
                </a:cubicBezTo>
                <a:cubicBezTo>
                  <a:pt x="1864327" y="482882"/>
                  <a:pt x="1877685" y="456302"/>
                  <a:pt x="1884561" y="440092"/>
                </a:cubicBezTo>
                <a:cubicBezTo>
                  <a:pt x="1897657" y="413710"/>
                  <a:pt x="1912784" y="388378"/>
                  <a:pt x="1928892" y="363768"/>
                </a:cubicBezTo>
                <a:cubicBezTo>
                  <a:pt x="1970604" y="301356"/>
                  <a:pt x="2023318" y="246886"/>
                  <a:pt x="2075900" y="193727"/>
                </a:cubicBezTo>
                <a:cubicBezTo>
                  <a:pt x="2146031" y="126853"/>
                  <a:pt x="2239736" y="84392"/>
                  <a:pt x="2336846" y="79929"/>
                </a:cubicBezTo>
                <a:cubicBezTo>
                  <a:pt x="2400495" y="76123"/>
                  <a:pt x="2463554" y="97255"/>
                  <a:pt x="2520458" y="124687"/>
                </a:cubicBezTo>
                <a:cubicBezTo>
                  <a:pt x="2576315" y="151529"/>
                  <a:pt x="2625099" y="189987"/>
                  <a:pt x="2665829" y="236648"/>
                </a:cubicBezTo>
                <a:cubicBezTo>
                  <a:pt x="2742639" y="313169"/>
                  <a:pt x="2804061" y="408460"/>
                  <a:pt x="2820432" y="517533"/>
                </a:cubicBezTo>
                <a:cubicBezTo>
                  <a:pt x="2822658" y="535383"/>
                  <a:pt x="2823772" y="551134"/>
                  <a:pt x="2824165" y="569838"/>
                </a:cubicBezTo>
                <a:cubicBezTo>
                  <a:pt x="2824754" y="578172"/>
                  <a:pt x="2822986" y="587557"/>
                  <a:pt x="2828552" y="594645"/>
                </a:cubicBezTo>
                <a:cubicBezTo>
                  <a:pt x="2832677" y="600026"/>
                  <a:pt x="2840994" y="601995"/>
                  <a:pt x="2847214" y="599370"/>
                </a:cubicBezTo>
                <a:cubicBezTo>
                  <a:pt x="2861555" y="593070"/>
                  <a:pt x="2874455" y="583882"/>
                  <a:pt x="2888992" y="577779"/>
                </a:cubicBezTo>
                <a:cubicBezTo>
                  <a:pt x="2923043" y="564588"/>
                  <a:pt x="2961415" y="558812"/>
                  <a:pt x="2997692" y="563866"/>
                </a:cubicBezTo>
                <a:cubicBezTo>
                  <a:pt x="3036523" y="573447"/>
                  <a:pt x="3073652" y="595367"/>
                  <a:pt x="3104232" y="621158"/>
                </a:cubicBezTo>
                <a:cubicBezTo>
                  <a:pt x="3158648" y="673660"/>
                  <a:pt x="3195710" y="767639"/>
                  <a:pt x="3210706" y="840879"/>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6" name="Google Shape;296;p9"/>
          <p:cNvSpPr/>
          <p:nvPr/>
        </p:nvSpPr>
        <p:spPr>
          <a:xfrm rot="-959088">
            <a:off x="-266052" y="1030554"/>
            <a:ext cx="1673223" cy="1030441"/>
          </a:xfrm>
          <a:custGeom>
            <a:avLst/>
            <a:gdLst/>
            <a:ahLst/>
            <a:cxnLst/>
            <a:rect l="l" t="t" r="r" b="b"/>
            <a:pathLst>
              <a:path w="3351099" h="2060882" extrusionOk="0">
                <a:moveTo>
                  <a:pt x="3219831" y="1745621"/>
                </a:moveTo>
                <a:cubicBezTo>
                  <a:pt x="3235247" y="1702485"/>
                  <a:pt x="3254014" y="1657202"/>
                  <a:pt x="3243960" y="1610645"/>
                </a:cubicBezTo>
                <a:cubicBezTo>
                  <a:pt x="3238464" y="1583542"/>
                  <a:pt x="3223986" y="1559391"/>
                  <a:pt x="3210380" y="1535777"/>
                </a:cubicBezTo>
                <a:cubicBezTo>
                  <a:pt x="3196238" y="1511291"/>
                  <a:pt x="3181090" y="1487006"/>
                  <a:pt x="3162256" y="1465807"/>
                </a:cubicBezTo>
                <a:cubicBezTo>
                  <a:pt x="3148649" y="1450445"/>
                  <a:pt x="3132429" y="1439443"/>
                  <a:pt x="3114600" y="1431594"/>
                </a:cubicBezTo>
                <a:cubicBezTo>
                  <a:pt x="3114935" y="1430722"/>
                  <a:pt x="3115270" y="1429850"/>
                  <a:pt x="3115338" y="1428843"/>
                </a:cubicBezTo>
                <a:cubicBezTo>
                  <a:pt x="3115673" y="1419585"/>
                  <a:pt x="3115338" y="1410261"/>
                  <a:pt x="3115270" y="1401003"/>
                </a:cubicBezTo>
                <a:cubicBezTo>
                  <a:pt x="3115203" y="1397447"/>
                  <a:pt x="3113461" y="1394227"/>
                  <a:pt x="3110579" y="1392215"/>
                </a:cubicBezTo>
                <a:cubicBezTo>
                  <a:pt x="3112522" y="1389665"/>
                  <a:pt x="3113796" y="1386445"/>
                  <a:pt x="3113997" y="1382554"/>
                </a:cubicBezTo>
                <a:cubicBezTo>
                  <a:pt x="3108367" y="1265826"/>
                  <a:pt x="3093420" y="1148963"/>
                  <a:pt x="3067012" y="1035052"/>
                </a:cubicBezTo>
                <a:cubicBezTo>
                  <a:pt x="3037923" y="920805"/>
                  <a:pt x="3011447" y="805217"/>
                  <a:pt x="2964797" y="696539"/>
                </a:cubicBezTo>
                <a:cubicBezTo>
                  <a:pt x="2926593" y="616774"/>
                  <a:pt x="2890399" y="534326"/>
                  <a:pt x="2842140" y="459593"/>
                </a:cubicBezTo>
                <a:cubicBezTo>
                  <a:pt x="2802729" y="402638"/>
                  <a:pt x="2760637" y="346890"/>
                  <a:pt x="2711641" y="297850"/>
                </a:cubicBezTo>
                <a:cubicBezTo>
                  <a:pt x="2650714" y="242438"/>
                  <a:pt x="2580471" y="197692"/>
                  <a:pt x="2509625" y="156233"/>
                </a:cubicBezTo>
                <a:cubicBezTo>
                  <a:pt x="2430735" y="109542"/>
                  <a:pt x="2343267" y="81768"/>
                  <a:pt x="2254993" y="58959"/>
                </a:cubicBezTo>
                <a:cubicBezTo>
                  <a:pt x="2183075" y="39504"/>
                  <a:pt x="2110553" y="21123"/>
                  <a:pt x="2036221" y="14012"/>
                </a:cubicBezTo>
                <a:cubicBezTo>
                  <a:pt x="1944262" y="4620"/>
                  <a:pt x="1851699" y="-3564"/>
                  <a:pt x="1759203" y="1601"/>
                </a:cubicBezTo>
                <a:cubicBezTo>
                  <a:pt x="1651694" y="6163"/>
                  <a:pt x="1545994" y="28435"/>
                  <a:pt x="1440495" y="48226"/>
                </a:cubicBezTo>
                <a:cubicBezTo>
                  <a:pt x="1253158" y="82842"/>
                  <a:pt x="1071317" y="149323"/>
                  <a:pt x="906165" y="244316"/>
                </a:cubicBezTo>
                <a:cubicBezTo>
                  <a:pt x="841485" y="284635"/>
                  <a:pt x="780693" y="331728"/>
                  <a:pt x="724056" y="382713"/>
                </a:cubicBezTo>
                <a:cubicBezTo>
                  <a:pt x="680154" y="425044"/>
                  <a:pt x="640005" y="471400"/>
                  <a:pt x="601197" y="518427"/>
                </a:cubicBezTo>
                <a:cubicBezTo>
                  <a:pt x="486985" y="669705"/>
                  <a:pt x="387787" y="832521"/>
                  <a:pt x="302932" y="1001979"/>
                </a:cubicBezTo>
                <a:cubicBezTo>
                  <a:pt x="297972" y="1013048"/>
                  <a:pt x="293482" y="1024251"/>
                  <a:pt x="289192" y="1035589"/>
                </a:cubicBezTo>
                <a:cubicBezTo>
                  <a:pt x="268414" y="1078792"/>
                  <a:pt x="258226" y="1126020"/>
                  <a:pt x="242877" y="1171101"/>
                </a:cubicBezTo>
                <a:cubicBezTo>
                  <a:pt x="227193" y="1219604"/>
                  <a:pt x="203198" y="1270991"/>
                  <a:pt x="208962" y="1322781"/>
                </a:cubicBezTo>
                <a:cubicBezTo>
                  <a:pt x="201254" y="1336601"/>
                  <a:pt x="195423" y="1351561"/>
                  <a:pt x="192071" y="1367527"/>
                </a:cubicBezTo>
                <a:cubicBezTo>
                  <a:pt x="120488" y="1352970"/>
                  <a:pt x="40325" y="1396911"/>
                  <a:pt x="12442" y="1464197"/>
                </a:cubicBezTo>
                <a:cubicBezTo>
                  <a:pt x="-12625" y="1523367"/>
                  <a:pt x="445" y="1600045"/>
                  <a:pt x="49306" y="1643181"/>
                </a:cubicBezTo>
                <a:cubicBezTo>
                  <a:pt x="91332" y="1683030"/>
                  <a:pt x="152928" y="1683768"/>
                  <a:pt x="206750" y="1694501"/>
                </a:cubicBezTo>
                <a:cubicBezTo>
                  <a:pt x="301659" y="1709394"/>
                  <a:pt x="397707" y="1711675"/>
                  <a:pt x="492884" y="1723482"/>
                </a:cubicBezTo>
                <a:cubicBezTo>
                  <a:pt x="576264" y="1728447"/>
                  <a:pt x="660247" y="1737436"/>
                  <a:pt x="739874" y="1764002"/>
                </a:cubicBezTo>
                <a:cubicBezTo>
                  <a:pt x="790881" y="1775205"/>
                  <a:pt x="842624" y="1782517"/>
                  <a:pt x="892693" y="1798081"/>
                </a:cubicBezTo>
                <a:cubicBezTo>
                  <a:pt x="946314" y="1811700"/>
                  <a:pt x="1002213" y="1811767"/>
                  <a:pt x="1056102" y="1824647"/>
                </a:cubicBezTo>
                <a:cubicBezTo>
                  <a:pt x="1106237" y="1830014"/>
                  <a:pt x="1156842" y="1829813"/>
                  <a:pt x="1206709" y="1838668"/>
                </a:cubicBezTo>
                <a:cubicBezTo>
                  <a:pt x="1246992" y="1840278"/>
                  <a:pt x="1306444" y="1846383"/>
                  <a:pt x="1329232" y="1805326"/>
                </a:cubicBezTo>
                <a:cubicBezTo>
                  <a:pt x="1357919" y="1735960"/>
                  <a:pt x="1341900" y="1618829"/>
                  <a:pt x="1251482" y="1610309"/>
                </a:cubicBezTo>
                <a:cubicBezTo>
                  <a:pt x="1265156" y="1539333"/>
                  <a:pt x="1230101" y="1470436"/>
                  <a:pt x="1188076" y="1415493"/>
                </a:cubicBezTo>
                <a:cubicBezTo>
                  <a:pt x="1150608" y="1362563"/>
                  <a:pt x="1089816" y="1317884"/>
                  <a:pt x="1022388" y="1321976"/>
                </a:cubicBezTo>
                <a:cubicBezTo>
                  <a:pt x="1016087" y="1322379"/>
                  <a:pt x="1009854" y="1323251"/>
                  <a:pt x="1003621" y="1324190"/>
                </a:cubicBezTo>
                <a:cubicBezTo>
                  <a:pt x="1015484" y="1300375"/>
                  <a:pt x="1030632" y="1278304"/>
                  <a:pt x="1044506" y="1255964"/>
                </a:cubicBezTo>
                <a:cubicBezTo>
                  <a:pt x="1044976" y="1254555"/>
                  <a:pt x="1044976" y="1253079"/>
                  <a:pt x="1044842" y="1251671"/>
                </a:cubicBezTo>
                <a:cubicBezTo>
                  <a:pt x="1113409" y="1160233"/>
                  <a:pt x="1185395" y="1069333"/>
                  <a:pt x="1279499" y="1002717"/>
                </a:cubicBezTo>
                <a:cubicBezTo>
                  <a:pt x="1316900" y="973736"/>
                  <a:pt x="1356043" y="947036"/>
                  <a:pt x="1398269" y="925636"/>
                </a:cubicBezTo>
                <a:cubicBezTo>
                  <a:pt x="1449075" y="898198"/>
                  <a:pt x="1498204" y="869485"/>
                  <a:pt x="1554841" y="855062"/>
                </a:cubicBezTo>
                <a:cubicBezTo>
                  <a:pt x="1646667" y="833192"/>
                  <a:pt x="1743720" y="831381"/>
                  <a:pt x="1836417" y="848622"/>
                </a:cubicBezTo>
                <a:cubicBezTo>
                  <a:pt x="1913430" y="867741"/>
                  <a:pt x="1989638" y="896588"/>
                  <a:pt x="2056329" y="940126"/>
                </a:cubicBezTo>
                <a:cubicBezTo>
                  <a:pt x="2137430" y="995002"/>
                  <a:pt x="2213370" y="1065240"/>
                  <a:pt x="2270141" y="1145877"/>
                </a:cubicBezTo>
                <a:cubicBezTo>
                  <a:pt x="2323092" y="1226178"/>
                  <a:pt x="2365586" y="1312920"/>
                  <a:pt x="2403724" y="1401472"/>
                </a:cubicBezTo>
                <a:cubicBezTo>
                  <a:pt x="2405198" y="1404693"/>
                  <a:pt x="2407209" y="1406973"/>
                  <a:pt x="2409488" y="1408583"/>
                </a:cubicBezTo>
                <a:cubicBezTo>
                  <a:pt x="2410091" y="1417305"/>
                  <a:pt x="2413979" y="1425489"/>
                  <a:pt x="2415923" y="1434680"/>
                </a:cubicBezTo>
                <a:cubicBezTo>
                  <a:pt x="2400172" y="1435619"/>
                  <a:pt x="2383817" y="1438101"/>
                  <a:pt x="2366390" y="1442059"/>
                </a:cubicBezTo>
                <a:cubicBezTo>
                  <a:pt x="2262165" y="1458025"/>
                  <a:pt x="2169133" y="1553891"/>
                  <a:pt x="2172216" y="1662099"/>
                </a:cubicBezTo>
                <a:cubicBezTo>
                  <a:pt x="2115580" y="1685378"/>
                  <a:pt x="2050565" y="1697051"/>
                  <a:pt x="2007601" y="1744748"/>
                </a:cubicBezTo>
                <a:cubicBezTo>
                  <a:pt x="1970335" y="1792379"/>
                  <a:pt x="1945401" y="1862685"/>
                  <a:pt x="1946138" y="1928160"/>
                </a:cubicBezTo>
                <a:cubicBezTo>
                  <a:pt x="1956259" y="1928697"/>
                  <a:pt x="1966313" y="1929099"/>
                  <a:pt x="1976434" y="1929434"/>
                </a:cubicBezTo>
                <a:cubicBezTo>
                  <a:pt x="1977909" y="1930843"/>
                  <a:pt x="1979517" y="1932051"/>
                  <a:pt x="1981126" y="1933258"/>
                </a:cubicBezTo>
                <a:cubicBezTo>
                  <a:pt x="1980724" y="1933661"/>
                  <a:pt x="1980523" y="1934131"/>
                  <a:pt x="1980523" y="1934734"/>
                </a:cubicBezTo>
                <a:cubicBezTo>
                  <a:pt x="1980523" y="1935875"/>
                  <a:pt x="1981461" y="1936814"/>
                  <a:pt x="1982600" y="1936814"/>
                </a:cubicBezTo>
                <a:cubicBezTo>
                  <a:pt x="1983472" y="1936814"/>
                  <a:pt x="1984075" y="1936210"/>
                  <a:pt x="1984343" y="1935472"/>
                </a:cubicBezTo>
                <a:cubicBezTo>
                  <a:pt x="1999960" y="1945200"/>
                  <a:pt x="2019733" y="1946474"/>
                  <a:pt x="2037763" y="1948688"/>
                </a:cubicBezTo>
                <a:cubicBezTo>
                  <a:pt x="2066115" y="1952177"/>
                  <a:pt x="2094533" y="1954122"/>
                  <a:pt x="2123087" y="1954390"/>
                </a:cubicBezTo>
                <a:cubicBezTo>
                  <a:pt x="2261160" y="1955330"/>
                  <a:pt x="2398764" y="1970826"/>
                  <a:pt x="2536033" y="1985719"/>
                </a:cubicBezTo>
                <a:cubicBezTo>
                  <a:pt x="2579332" y="1989342"/>
                  <a:pt x="2622362" y="1995849"/>
                  <a:pt x="2665326" y="2001954"/>
                </a:cubicBezTo>
                <a:cubicBezTo>
                  <a:pt x="2735368" y="2011748"/>
                  <a:pt x="2806214" y="2015841"/>
                  <a:pt x="2875854" y="2028453"/>
                </a:cubicBezTo>
                <a:cubicBezTo>
                  <a:pt x="2994423" y="2039656"/>
                  <a:pt x="3112858" y="2056763"/>
                  <a:pt x="3232030" y="2060385"/>
                </a:cubicBezTo>
                <a:cubicBezTo>
                  <a:pt x="3263532" y="2064343"/>
                  <a:pt x="3289068" y="2044151"/>
                  <a:pt x="3303948" y="2017987"/>
                </a:cubicBezTo>
                <a:cubicBezTo>
                  <a:pt x="3323922" y="1990482"/>
                  <a:pt x="3336523" y="1958281"/>
                  <a:pt x="3341148" y="1924739"/>
                </a:cubicBezTo>
                <a:cubicBezTo>
                  <a:pt x="3341013" y="1924269"/>
                  <a:pt x="3341081" y="1923934"/>
                  <a:pt x="3341148" y="1923598"/>
                </a:cubicBezTo>
                <a:cubicBezTo>
                  <a:pt x="3370036" y="1830819"/>
                  <a:pt x="3337930" y="1759373"/>
                  <a:pt x="3219831" y="174562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7" name="Google Shape;297;p9"/>
          <p:cNvSpPr/>
          <p:nvPr/>
        </p:nvSpPr>
        <p:spPr>
          <a:xfrm rot="-959088">
            <a:off x="-266052" y="1030554"/>
            <a:ext cx="1673223" cy="1030441"/>
          </a:xfrm>
          <a:custGeom>
            <a:avLst/>
            <a:gdLst/>
            <a:ahLst/>
            <a:cxnLst/>
            <a:rect l="l" t="t" r="r" b="b"/>
            <a:pathLst>
              <a:path w="3351099" h="2060882" extrusionOk="0">
                <a:moveTo>
                  <a:pt x="3341148" y="1923598"/>
                </a:moveTo>
                <a:cubicBezTo>
                  <a:pt x="3370036" y="1830819"/>
                  <a:pt x="3337930" y="1759373"/>
                  <a:pt x="3219831" y="1745621"/>
                </a:cubicBezTo>
                <a:cubicBezTo>
                  <a:pt x="3235247" y="1702485"/>
                  <a:pt x="3254014" y="1657202"/>
                  <a:pt x="3243960" y="1610645"/>
                </a:cubicBezTo>
                <a:cubicBezTo>
                  <a:pt x="3238464" y="1583542"/>
                  <a:pt x="3223986" y="1559391"/>
                  <a:pt x="3210380" y="1535777"/>
                </a:cubicBezTo>
                <a:cubicBezTo>
                  <a:pt x="3196238" y="1511291"/>
                  <a:pt x="3181090" y="1487006"/>
                  <a:pt x="3162256" y="1465807"/>
                </a:cubicBezTo>
                <a:cubicBezTo>
                  <a:pt x="3148649" y="1450445"/>
                  <a:pt x="3132429" y="1439443"/>
                  <a:pt x="3114600" y="1431594"/>
                </a:cubicBezTo>
                <a:cubicBezTo>
                  <a:pt x="3114935" y="1430722"/>
                  <a:pt x="3115270" y="1429850"/>
                  <a:pt x="3115338" y="1428843"/>
                </a:cubicBezTo>
                <a:cubicBezTo>
                  <a:pt x="3115673" y="1419585"/>
                  <a:pt x="3115338" y="1410261"/>
                  <a:pt x="3115270" y="1401003"/>
                </a:cubicBezTo>
                <a:cubicBezTo>
                  <a:pt x="3115203" y="1397447"/>
                  <a:pt x="3113461" y="1394227"/>
                  <a:pt x="3110579" y="1392215"/>
                </a:cubicBezTo>
                <a:cubicBezTo>
                  <a:pt x="3112522" y="1389665"/>
                  <a:pt x="3113796" y="1386445"/>
                  <a:pt x="3113997" y="1382554"/>
                </a:cubicBezTo>
                <a:cubicBezTo>
                  <a:pt x="3108367" y="1265826"/>
                  <a:pt x="3093420" y="1148963"/>
                  <a:pt x="3067012" y="1035052"/>
                </a:cubicBezTo>
                <a:cubicBezTo>
                  <a:pt x="3037923" y="920805"/>
                  <a:pt x="3011447" y="805217"/>
                  <a:pt x="2964797" y="696539"/>
                </a:cubicBezTo>
                <a:cubicBezTo>
                  <a:pt x="2926593" y="616774"/>
                  <a:pt x="2890399" y="534326"/>
                  <a:pt x="2842140" y="459593"/>
                </a:cubicBezTo>
                <a:cubicBezTo>
                  <a:pt x="2802729" y="402638"/>
                  <a:pt x="2760637" y="346890"/>
                  <a:pt x="2711641" y="297850"/>
                </a:cubicBezTo>
                <a:cubicBezTo>
                  <a:pt x="2650714" y="242438"/>
                  <a:pt x="2580471" y="197692"/>
                  <a:pt x="2509625" y="156233"/>
                </a:cubicBezTo>
                <a:cubicBezTo>
                  <a:pt x="2430735" y="109542"/>
                  <a:pt x="2343267" y="81768"/>
                  <a:pt x="2254993" y="58959"/>
                </a:cubicBezTo>
                <a:cubicBezTo>
                  <a:pt x="2183075" y="39504"/>
                  <a:pt x="2110553" y="21123"/>
                  <a:pt x="2036221" y="14012"/>
                </a:cubicBezTo>
                <a:cubicBezTo>
                  <a:pt x="1944262" y="4620"/>
                  <a:pt x="1851699" y="-3564"/>
                  <a:pt x="1759203" y="1601"/>
                </a:cubicBezTo>
                <a:cubicBezTo>
                  <a:pt x="1651694" y="6163"/>
                  <a:pt x="1545994" y="28435"/>
                  <a:pt x="1440495" y="48226"/>
                </a:cubicBezTo>
                <a:cubicBezTo>
                  <a:pt x="1253158" y="82842"/>
                  <a:pt x="1071317" y="149323"/>
                  <a:pt x="906165" y="244316"/>
                </a:cubicBezTo>
                <a:cubicBezTo>
                  <a:pt x="841485" y="284635"/>
                  <a:pt x="780693" y="331728"/>
                  <a:pt x="724056" y="382713"/>
                </a:cubicBezTo>
                <a:cubicBezTo>
                  <a:pt x="680154" y="425044"/>
                  <a:pt x="640005" y="471400"/>
                  <a:pt x="601197" y="518427"/>
                </a:cubicBezTo>
                <a:cubicBezTo>
                  <a:pt x="486985" y="669705"/>
                  <a:pt x="387787" y="832521"/>
                  <a:pt x="302932" y="1001979"/>
                </a:cubicBezTo>
                <a:cubicBezTo>
                  <a:pt x="297972" y="1013048"/>
                  <a:pt x="293482" y="1024251"/>
                  <a:pt x="289192" y="1035589"/>
                </a:cubicBezTo>
                <a:cubicBezTo>
                  <a:pt x="268414" y="1078792"/>
                  <a:pt x="258226" y="1126020"/>
                  <a:pt x="242877" y="1171101"/>
                </a:cubicBezTo>
                <a:cubicBezTo>
                  <a:pt x="227193" y="1219604"/>
                  <a:pt x="203198" y="1270991"/>
                  <a:pt x="208962" y="1322781"/>
                </a:cubicBezTo>
                <a:cubicBezTo>
                  <a:pt x="201254" y="1336601"/>
                  <a:pt x="195423" y="1351561"/>
                  <a:pt x="192071" y="1367527"/>
                </a:cubicBezTo>
                <a:cubicBezTo>
                  <a:pt x="120488" y="1352970"/>
                  <a:pt x="40325" y="1396911"/>
                  <a:pt x="12442" y="1464197"/>
                </a:cubicBezTo>
                <a:cubicBezTo>
                  <a:pt x="-12625" y="1523367"/>
                  <a:pt x="445" y="1600045"/>
                  <a:pt x="49306" y="1643181"/>
                </a:cubicBezTo>
                <a:cubicBezTo>
                  <a:pt x="91332" y="1683030"/>
                  <a:pt x="152928" y="1683768"/>
                  <a:pt x="206750" y="1694501"/>
                </a:cubicBezTo>
                <a:cubicBezTo>
                  <a:pt x="301659" y="1709394"/>
                  <a:pt x="397707" y="1711675"/>
                  <a:pt x="492884" y="1723482"/>
                </a:cubicBezTo>
                <a:cubicBezTo>
                  <a:pt x="576264" y="1728447"/>
                  <a:pt x="660247" y="1737436"/>
                  <a:pt x="739874" y="1764002"/>
                </a:cubicBezTo>
                <a:cubicBezTo>
                  <a:pt x="790881" y="1775205"/>
                  <a:pt x="842624" y="1782517"/>
                  <a:pt x="892693" y="1798081"/>
                </a:cubicBezTo>
                <a:cubicBezTo>
                  <a:pt x="946314" y="1811700"/>
                  <a:pt x="1002213" y="1811767"/>
                  <a:pt x="1056102" y="1824647"/>
                </a:cubicBezTo>
                <a:cubicBezTo>
                  <a:pt x="1106237" y="1830014"/>
                  <a:pt x="1156842" y="1829813"/>
                  <a:pt x="1206709" y="1838668"/>
                </a:cubicBezTo>
                <a:cubicBezTo>
                  <a:pt x="1246992" y="1840278"/>
                  <a:pt x="1306444" y="1846383"/>
                  <a:pt x="1329232" y="1805326"/>
                </a:cubicBezTo>
                <a:cubicBezTo>
                  <a:pt x="1357919" y="1735960"/>
                  <a:pt x="1341900" y="1618829"/>
                  <a:pt x="1251482" y="1610309"/>
                </a:cubicBezTo>
                <a:cubicBezTo>
                  <a:pt x="1265156" y="1539333"/>
                  <a:pt x="1230101" y="1470436"/>
                  <a:pt x="1188076" y="1415493"/>
                </a:cubicBezTo>
                <a:cubicBezTo>
                  <a:pt x="1150608" y="1362563"/>
                  <a:pt x="1089816" y="1317884"/>
                  <a:pt x="1022388" y="1321976"/>
                </a:cubicBezTo>
                <a:cubicBezTo>
                  <a:pt x="1016087" y="1322379"/>
                  <a:pt x="1009854" y="1323251"/>
                  <a:pt x="1003621" y="1324190"/>
                </a:cubicBezTo>
                <a:cubicBezTo>
                  <a:pt x="1015484" y="1300375"/>
                  <a:pt x="1030632" y="1278304"/>
                  <a:pt x="1044506" y="1255964"/>
                </a:cubicBezTo>
                <a:cubicBezTo>
                  <a:pt x="1044976" y="1254555"/>
                  <a:pt x="1044976" y="1253079"/>
                  <a:pt x="1044842" y="1251671"/>
                </a:cubicBezTo>
                <a:cubicBezTo>
                  <a:pt x="1113409" y="1160233"/>
                  <a:pt x="1185395" y="1069333"/>
                  <a:pt x="1279499" y="1002717"/>
                </a:cubicBezTo>
                <a:cubicBezTo>
                  <a:pt x="1316900" y="973736"/>
                  <a:pt x="1356043" y="947036"/>
                  <a:pt x="1398269" y="925636"/>
                </a:cubicBezTo>
                <a:cubicBezTo>
                  <a:pt x="1449075" y="898198"/>
                  <a:pt x="1498204" y="869485"/>
                  <a:pt x="1554841" y="855062"/>
                </a:cubicBezTo>
                <a:cubicBezTo>
                  <a:pt x="1646667" y="833192"/>
                  <a:pt x="1743720" y="831381"/>
                  <a:pt x="1836417" y="848622"/>
                </a:cubicBezTo>
                <a:cubicBezTo>
                  <a:pt x="1913430" y="867741"/>
                  <a:pt x="1989638" y="896588"/>
                  <a:pt x="2056329" y="940126"/>
                </a:cubicBezTo>
                <a:cubicBezTo>
                  <a:pt x="2137430" y="995002"/>
                  <a:pt x="2213370" y="1065240"/>
                  <a:pt x="2270141" y="1145877"/>
                </a:cubicBezTo>
                <a:cubicBezTo>
                  <a:pt x="2323092" y="1226178"/>
                  <a:pt x="2365586" y="1312920"/>
                  <a:pt x="2403724" y="1401472"/>
                </a:cubicBezTo>
                <a:cubicBezTo>
                  <a:pt x="2405198" y="1404693"/>
                  <a:pt x="2407209" y="1406973"/>
                  <a:pt x="2409488" y="1408583"/>
                </a:cubicBezTo>
                <a:cubicBezTo>
                  <a:pt x="2410091" y="1417305"/>
                  <a:pt x="2413979" y="1425489"/>
                  <a:pt x="2415923" y="1434680"/>
                </a:cubicBezTo>
                <a:cubicBezTo>
                  <a:pt x="2400172" y="1435619"/>
                  <a:pt x="2383817" y="1438101"/>
                  <a:pt x="2366390" y="1442059"/>
                </a:cubicBezTo>
                <a:cubicBezTo>
                  <a:pt x="2262165" y="1458025"/>
                  <a:pt x="2169133" y="1553891"/>
                  <a:pt x="2172216" y="1662099"/>
                </a:cubicBezTo>
                <a:cubicBezTo>
                  <a:pt x="2115580" y="1685378"/>
                  <a:pt x="2050565" y="1697051"/>
                  <a:pt x="2007601" y="1744748"/>
                </a:cubicBezTo>
                <a:cubicBezTo>
                  <a:pt x="1970335" y="1792379"/>
                  <a:pt x="1945401" y="1862685"/>
                  <a:pt x="1946138" y="1928160"/>
                </a:cubicBezTo>
                <a:cubicBezTo>
                  <a:pt x="1956259" y="1928697"/>
                  <a:pt x="1966313" y="1929099"/>
                  <a:pt x="1976434" y="1929434"/>
                </a:cubicBezTo>
                <a:cubicBezTo>
                  <a:pt x="1977909" y="1930843"/>
                  <a:pt x="1979517" y="1932051"/>
                  <a:pt x="1981126" y="1933258"/>
                </a:cubicBezTo>
                <a:cubicBezTo>
                  <a:pt x="1980724" y="1933661"/>
                  <a:pt x="1980523" y="1934131"/>
                  <a:pt x="1980523" y="1934734"/>
                </a:cubicBezTo>
                <a:cubicBezTo>
                  <a:pt x="1980523" y="1935875"/>
                  <a:pt x="1981461" y="1936814"/>
                  <a:pt x="1982600" y="1936814"/>
                </a:cubicBezTo>
                <a:cubicBezTo>
                  <a:pt x="1983472" y="1936814"/>
                  <a:pt x="1984075" y="1936210"/>
                  <a:pt x="1984343" y="1935472"/>
                </a:cubicBezTo>
                <a:cubicBezTo>
                  <a:pt x="1999960" y="1945200"/>
                  <a:pt x="2019733" y="1946474"/>
                  <a:pt x="2037763" y="1948688"/>
                </a:cubicBezTo>
                <a:cubicBezTo>
                  <a:pt x="2066115" y="1952177"/>
                  <a:pt x="2094533" y="1954122"/>
                  <a:pt x="2123087" y="1954390"/>
                </a:cubicBezTo>
                <a:cubicBezTo>
                  <a:pt x="2261160" y="1955330"/>
                  <a:pt x="2398764" y="1970826"/>
                  <a:pt x="2536033" y="1985719"/>
                </a:cubicBezTo>
                <a:cubicBezTo>
                  <a:pt x="2579332" y="1989342"/>
                  <a:pt x="2622362" y="1995849"/>
                  <a:pt x="2665326" y="2001954"/>
                </a:cubicBezTo>
                <a:cubicBezTo>
                  <a:pt x="2735368" y="2011748"/>
                  <a:pt x="2806214" y="2015841"/>
                  <a:pt x="2875854" y="2028453"/>
                </a:cubicBezTo>
                <a:cubicBezTo>
                  <a:pt x="2994423" y="2039656"/>
                  <a:pt x="3112858" y="2056763"/>
                  <a:pt x="3232030" y="2060385"/>
                </a:cubicBezTo>
                <a:cubicBezTo>
                  <a:pt x="3263532" y="2064343"/>
                  <a:pt x="3289068" y="2044151"/>
                  <a:pt x="3303948" y="2017987"/>
                </a:cubicBezTo>
                <a:cubicBezTo>
                  <a:pt x="3323922" y="1990482"/>
                  <a:pt x="3336523" y="1958281"/>
                  <a:pt x="3341148" y="1924739"/>
                </a:cubicBezTo>
                <a:cubicBezTo>
                  <a:pt x="3341013" y="1924269"/>
                  <a:pt x="3341081" y="1923934"/>
                  <a:pt x="3341148" y="1923598"/>
                </a:cubicBezTo>
                <a:close/>
                <a:moveTo>
                  <a:pt x="270827" y="1186397"/>
                </a:moveTo>
                <a:cubicBezTo>
                  <a:pt x="271631" y="1181701"/>
                  <a:pt x="273977" y="1174187"/>
                  <a:pt x="276993" y="1165265"/>
                </a:cubicBezTo>
                <a:cubicBezTo>
                  <a:pt x="277261" y="1165130"/>
                  <a:pt x="277462" y="1165063"/>
                  <a:pt x="277731" y="1164862"/>
                </a:cubicBezTo>
                <a:cubicBezTo>
                  <a:pt x="279406" y="1163521"/>
                  <a:pt x="280412" y="1161575"/>
                  <a:pt x="280546" y="1159495"/>
                </a:cubicBezTo>
                <a:cubicBezTo>
                  <a:pt x="281752" y="1157818"/>
                  <a:pt x="281752" y="1155604"/>
                  <a:pt x="280948" y="1153793"/>
                </a:cubicBezTo>
                <a:cubicBezTo>
                  <a:pt x="288589" y="1131521"/>
                  <a:pt x="297637" y="1104552"/>
                  <a:pt x="297704" y="1087714"/>
                </a:cubicBezTo>
                <a:cubicBezTo>
                  <a:pt x="326324" y="1002985"/>
                  <a:pt x="376326" y="925434"/>
                  <a:pt x="420093" y="847951"/>
                </a:cubicBezTo>
                <a:cubicBezTo>
                  <a:pt x="467615" y="762350"/>
                  <a:pt x="522375" y="681378"/>
                  <a:pt x="579280" y="601814"/>
                </a:cubicBezTo>
                <a:cubicBezTo>
                  <a:pt x="649121" y="502125"/>
                  <a:pt x="731429" y="409682"/>
                  <a:pt x="829622" y="337229"/>
                </a:cubicBezTo>
                <a:cubicBezTo>
                  <a:pt x="923793" y="261356"/>
                  <a:pt x="1034318" y="210237"/>
                  <a:pt x="1146252" y="166296"/>
                </a:cubicBezTo>
                <a:cubicBezTo>
                  <a:pt x="1286470" y="108133"/>
                  <a:pt x="1434061" y="81232"/>
                  <a:pt x="1583797" y="55135"/>
                </a:cubicBezTo>
                <a:cubicBezTo>
                  <a:pt x="1729109" y="26825"/>
                  <a:pt x="1877705" y="28905"/>
                  <a:pt x="2024223" y="45878"/>
                </a:cubicBezTo>
                <a:cubicBezTo>
                  <a:pt x="2100633" y="52653"/>
                  <a:pt x="2175099" y="71370"/>
                  <a:pt x="2248894" y="91429"/>
                </a:cubicBezTo>
                <a:cubicBezTo>
                  <a:pt x="2315987" y="109810"/>
                  <a:pt x="2383817" y="127990"/>
                  <a:pt x="2446017" y="159856"/>
                </a:cubicBezTo>
                <a:cubicBezTo>
                  <a:pt x="2518673" y="196015"/>
                  <a:pt x="2586570" y="241029"/>
                  <a:pt x="2651384" y="289666"/>
                </a:cubicBezTo>
                <a:cubicBezTo>
                  <a:pt x="2695487" y="322873"/>
                  <a:pt x="2730810" y="365741"/>
                  <a:pt x="2764457" y="409145"/>
                </a:cubicBezTo>
                <a:cubicBezTo>
                  <a:pt x="2824110" y="480658"/>
                  <a:pt x="2864795" y="564247"/>
                  <a:pt x="2905077" y="647567"/>
                </a:cubicBezTo>
                <a:cubicBezTo>
                  <a:pt x="2950521" y="735583"/>
                  <a:pt x="2980884" y="831381"/>
                  <a:pt x="3005348" y="927246"/>
                </a:cubicBezTo>
                <a:cubicBezTo>
                  <a:pt x="3047239" y="1076377"/>
                  <a:pt x="3074251" y="1229801"/>
                  <a:pt x="3081087" y="1384634"/>
                </a:cubicBezTo>
                <a:cubicBezTo>
                  <a:pt x="3081690" y="1388122"/>
                  <a:pt x="3082964" y="1390873"/>
                  <a:pt x="3084707" y="1393020"/>
                </a:cubicBezTo>
                <a:cubicBezTo>
                  <a:pt x="3084707" y="1398588"/>
                  <a:pt x="3085176" y="1404290"/>
                  <a:pt x="3084774" y="1409724"/>
                </a:cubicBezTo>
                <a:cubicBezTo>
                  <a:pt x="3084305" y="1414084"/>
                  <a:pt x="3084841" y="1418512"/>
                  <a:pt x="3086852" y="1422068"/>
                </a:cubicBezTo>
                <a:cubicBezTo>
                  <a:pt x="3033432" y="1408516"/>
                  <a:pt x="2970964" y="1415829"/>
                  <a:pt x="2919890" y="1421934"/>
                </a:cubicBezTo>
                <a:cubicBezTo>
                  <a:pt x="2917879" y="1420525"/>
                  <a:pt x="2915735" y="1419518"/>
                  <a:pt x="2913321" y="1419116"/>
                </a:cubicBezTo>
                <a:cubicBezTo>
                  <a:pt x="2896431" y="1397313"/>
                  <a:pt x="2875318" y="1381280"/>
                  <a:pt x="2851658" y="1370009"/>
                </a:cubicBezTo>
                <a:cubicBezTo>
                  <a:pt x="2856283" y="1366588"/>
                  <a:pt x="2859232" y="1361020"/>
                  <a:pt x="2858226" y="1354781"/>
                </a:cubicBezTo>
                <a:cubicBezTo>
                  <a:pt x="2856082" y="1339418"/>
                  <a:pt x="2855344" y="1323855"/>
                  <a:pt x="2852931" y="1308492"/>
                </a:cubicBezTo>
                <a:cubicBezTo>
                  <a:pt x="2842810" y="1249859"/>
                  <a:pt x="2831550" y="1191093"/>
                  <a:pt x="2820625" y="1132460"/>
                </a:cubicBezTo>
                <a:cubicBezTo>
                  <a:pt x="2800584" y="1040016"/>
                  <a:pt x="2775717" y="948310"/>
                  <a:pt x="2742875" y="859557"/>
                </a:cubicBezTo>
                <a:cubicBezTo>
                  <a:pt x="2713383" y="782274"/>
                  <a:pt x="2669280" y="711499"/>
                  <a:pt x="2618609" y="646493"/>
                </a:cubicBezTo>
                <a:cubicBezTo>
                  <a:pt x="2585096" y="596448"/>
                  <a:pt x="2543205" y="552976"/>
                  <a:pt x="2499906" y="511517"/>
                </a:cubicBezTo>
                <a:cubicBezTo>
                  <a:pt x="2475307" y="486830"/>
                  <a:pt x="2452184" y="460398"/>
                  <a:pt x="2425105" y="438327"/>
                </a:cubicBezTo>
                <a:cubicBezTo>
                  <a:pt x="2397759" y="416256"/>
                  <a:pt x="2368334" y="397003"/>
                  <a:pt x="2339446" y="377145"/>
                </a:cubicBezTo>
                <a:cubicBezTo>
                  <a:pt x="2241387" y="308047"/>
                  <a:pt x="2127912" y="261020"/>
                  <a:pt x="2009009" y="243847"/>
                </a:cubicBezTo>
                <a:cubicBezTo>
                  <a:pt x="1886485" y="225264"/>
                  <a:pt x="1761683" y="236132"/>
                  <a:pt x="1639093" y="248878"/>
                </a:cubicBezTo>
                <a:cubicBezTo>
                  <a:pt x="1566839" y="261893"/>
                  <a:pt x="1495389" y="280475"/>
                  <a:pt x="1424208" y="298454"/>
                </a:cubicBezTo>
                <a:cubicBezTo>
                  <a:pt x="1353697" y="322135"/>
                  <a:pt x="1283454" y="346957"/>
                  <a:pt x="1214283" y="374395"/>
                </a:cubicBezTo>
                <a:cubicBezTo>
                  <a:pt x="1125608" y="415183"/>
                  <a:pt x="1041758" y="466570"/>
                  <a:pt x="962601" y="523593"/>
                </a:cubicBezTo>
                <a:cubicBezTo>
                  <a:pt x="921983" y="550897"/>
                  <a:pt x="882304" y="580079"/>
                  <a:pt x="848590" y="615902"/>
                </a:cubicBezTo>
                <a:cubicBezTo>
                  <a:pt x="777810" y="685470"/>
                  <a:pt x="718828" y="765570"/>
                  <a:pt x="669229" y="851372"/>
                </a:cubicBezTo>
                <a:cubicBezTo>
                  <a:pt x="642217" y="893502"/>
                  <a:pt x="611921" y="934021"/>
                  <a:pt x="591546" y="980042"/>
                </a:cubicBezTo>
                <a:cubicBezTo>
                  <a:pt x="567751" y="1039614"/>
                  <a:pt x="544493" y="1099655"/>
                  <a:pt x="523045" y="1160166"/>
                </a:cubicBezTo>
                <a:cubicBezTo>
                  <a:pt x="488527" y="1170296"/>
                  <a:pt x="456287" y="1190220"/>
                  <a:pt x="438995" y="1221549"/>
                </a:cubicBezTo>
                <a:cubicBezTo>
                  <a:pt x="426662" y="1213231"/>
                  <a:pt x="409637" y="1217256"/>
                  <a:pt x="395428" y="1217055"/>
                </a:cubicBezTo>
                <a:cubicBezTo>
                  <a:pt x="343684" y="1217860"/>
                  <a:pt x="289460" y="1238254"/>
                  <a:pt x="249513" y="1273138"/>
                </a:cubicBezTo>
                <a:cubicBezTo>
                  <a:pt x="250585" y="1267771"/>
                  <a:pt x="251657" y="1262404"/>
                  <a:pt x="252797" y="1257038"/>
                </a:cubicBezTo>
                <a:cubicBezTo>
                  <a:pt x="257958" y="1233289"/>
                  <a:pt x="264191" y="1209809"/>
                  <a:pt x="270827" y="1186397"/>
                </a:cubicBezTo>
                <a:close/>
                <a:moveTo>
                  <a:pt x="2654401" y="1364441"/>
                </a:moveTo>
                <a:cubicBezTo>
                  <a:pt x="2645553" y="1330496"/>
                  <a:pt x="2638650" y="1296081"/>
                  <a:pt x="2629065" y="1262337"/>
                </a:cubicBezTo>
                <a:cubicBezTo>
                  <a:pt x="2605338" y="1168954"/>
                  <a:pt x="2580739" y="1075706"/>
                  <a:pt x="2546489" y="985476"/>
                </a:cubicBezTo>
                <a:cubicBezTo>
                  <a:pt x="2511971" y="892630"/>
                  <a:pt x="2469074" y="800119"/>
                  <a:pt x="2399702" y="727935"/>
                </a:cubicBezTo>
                <a:cubicBezTo>
                  <a:pt x="2359889" y="684799"/>
                  <a:pt x="2312636" y="649713"/>
                  <a:pt x="2263841" y="617378"/>
                </a:cubicBezTo>
                <a:cubicBezTo>
                  <a:pt x="2231803" y="595844"/>
                  <a:pt x="2198960" y="575383"/>
                  <a:pt x="2163302" y="560221"/>
                </a:cubicBezTo>
                <a:cubicBezTo>
                  <a:pt x="2091048" y="529966"/>
                  <a:pt x="2016784" y="503534"/>
                  <a:pt x="1939838" y="488440"/>
                </a:cubicBezTo>
                <a:cubicBezTo>
                  <a:pt x="1861887" y="469991"/>
                  <a:pt x="1781054" y="461405"/>
                  <a:pt x="1702097" y="479316"/>
                </a:cubicBezTo>
                <a:cubicBezTo>
                  <a:pt x="1642846" y="490922"/>
                  <a:pt x="1583193" y="500985"/>
                  <a:pt x="1526757" y="523123"/>
                </a:cubicBezTo>
                <a:cubicBezTo>
                  <a:pt x="1468914" y="540632"/>
                  <a:pt x="1412948" y="562972"/>
                  <a:pt x="1358791" y="589873"/>
                </a:cubicBezTo>
                <a:cubicBezTo>
                  <a:pt x="1320318" y="606376"/>
                  <a:pt x="1284660" y="628179"/>
                  <a:pt x="1249203" y="650183"/>
                </a:cubicBezTo>
                <a:cubicBezTo>
                  <a:pt x="1197593" y="679298"/>
                  <a:pt x="1150340" y="714652"/>
                  <a:pt x="1104763" y="752287"/>
                </a:cubicBezTo>
                <a:cubicBezTo>
                  <a:pt x="1072925" y="775163"/>
                  <a:pt x="1040485" y="797435"/>
                  <a:pt x="1012736" y="825410"/>
                </a:cubicBezTo>
                <a:cubicBezTo>
                  <a:pt x="956501" y="881024"/>
                  <a:pt x="904020" y="940529"/>
                  <a:pt x="857437" y="1004461"/>
                </a:cubicBezTo>
                <a:cubicBezTo>
                  <a:pt x="816551" y="1066180"/>
                  <a:pt x="779620" y="1131252"/>
                  <a:pt x="749794" y="1199143"/>
                </a:cubicBezTo>
                <a:cubicBezTo>
                  <a:pt x="728278" y="1205717"/>
                  <a:pt x="708104" y="1216585"/>
                  <a:pt x="691548" y="1231277"/>
                </a:cubicBezTo>
                <a:cubicBezTo>
                  <a:pt x="668692" y="1194447"/>
                  <a:pt x="632364" y="1162112"/>
                  <a:pt x="589267" y="1154263"/>
                </a:cubicBezTo>
                <a:cubicBezTo>
                  <a:pt x="580218" y="1147152"/>
                  <a:pt x="562188" y="1149634"/>
                  <a:pt x="546437" y="1154061"/>
                </a:cubicBezTo>
                <a:cubicBezTo>
                  <a:pt x="549051" y="1148762"/>
                  <a:pt x="551665" y="1143529"/>
                  <a:pt x="554614" y="1138699"/>
                </a:cubicBezTo>
                <a:cubicBezTo>
                  <a:pt x="580017" y="1087647"/>
                  <a:pt x="597980" y="1033173"/>
                  <a:pt x="622713" y="981786"/>
                </a:cubicBezTo>
                <a:cubicBezTo>
                  <a:pt x="645099" y="937644"/>
                  <a:pt x="674323" y="901015"/>
                  <a:pt x="701334" y="858483"/>
                </a:cubicBezTo>
                <a:cubicBezTo>
                  <a:pt x="751335" y="773285"/>
                  <a:pt x="812664" y="695130"/>
                  <a:pt x="883912" y="626636"/>
                </a:cubicBezTo>
                <a:cubicBezTo>
                  <a:pt x="929825" y="581353"/>
                  <a:pt x="985792" y="548481"/>
                  <a:pt x="1037871" y="510981"/>
                </a:cubicBezTo>
                <a:cubicBezTo>
                  <a:pt x="1121117" y="457648"/>
                  <a:pt x="1207245" y="407065"/>
                  <a:pt x="1301752" y="376407"/>
                </a:cubicBezTo>
                <a:cubicBezTo>
                  <a:pt x="1370118" y="351586"/>
                  <a:pt x="1437680" y="325087"/>
                  <a:pt x="1509599" y="311402"/>
                </a:cubicBezTo>
                <a:cubicBezTo>
                  <a:pt x="1571062" y="297045"/>
                  <a:pt x="1631921" y="279201"/>
                  <a:pt x="1695395" y="276383"/>
                </a:cubicBezTo>
                <a:cubicBezTo>
                  <a:pt x="1857061" y="260417"/>
                  <a:pt x="2026636" y="258203"/>
                  <a:pt x="2177847" y="325557"/>
                </a:cubicBezTo>
                <a:cubicBezTo>
                  <a:pt x="2230462" y="345280"/>
                  <a:pt x="2278185" y="375669"/>
                  <a:pt x="2324767" y="407065"/>
                </a:cubicBezTo>
                <a:cubicBezTo>
                  <a:pt x="2354326" y="427728"/>
                  <a:pt x="2385225" y="447585"/>
                  <a:pt x="2412705" y="471132"/>
                </a:cubicBezTo>
                <a:cubicBezTo>
                  <a:pt x="2435159" y="491191"/>
                  <a:pt x="2455200" y="513597"/>
                  <a:pt x="2476514" y="534863"/>
                </a:cubicBezTo>
                <a:cubicBezTo>
                  <a:pt x="2517400" y="574242"/>
                  <a:pt x="2556811" y="614158"/>
                  <a:pt x="2588983" y="661789"/>
                </a:cubicBezTo>
                <a:cubicBezTo>
                  <a:pt x="2626183" y="710224"/>
                  <a:pt x="2660634" y="760605"/>
                  <a:pt x="2687646" y="815548"/>
                </a:cubicBezTo>
                <a:cubicBezTo>
                  <a:pt x="2744617" y="939724"/>
                  <a:pt x="2776120" y="1072955"/>
                  <a:pt x="2800986" y="1207193"/>
                </a:cubicBezTo>
                <a:cubicBezTo>
                  <a:pt x="2806884" y="1246103"/>
                  <a:pt x="2816402" y="1281121"/>
                  <a:pt x="2821295" y="1321037"/>
                </a:cubicBezTo>
                <a:cubicBezTo>
                  <a:pt x="2824177" y="1332777"/>
                  <a:pt x="2822032" y="1347871"/>
                  <a:pt x="2825853" y="1359745"/>
                </a:cubicBezTo>
                <a:cubicBezTo>
                  <a:pt x="2771428" y="1342907"/>
                  <a:pt x="2708423" y="1347066"/>
                  <a:pt x="2654401" y="1364441"/>
                </a:cubicBezTo>
                <a:close/>
                <a:moveTo>
                  <a:pt x="1199269" y="1494721"/>
                </a:moveTo>
                <a:cubicBezTo>
                  <a:pt x="1214752" y="1524306"/>
                  <a:pt x="1222661" y="1557781"/>
                  <a:pt x="1220784" y="1591190"/>
                </a:cubicBezTo>
                <a:cubicBezTo>
                  <a:pt x="1220717" y="1602930"/>
                  <a:pt x="1213345" y="1613731"/>
                  <a:pt x="1215892" y="1625471"/>
                </a:cubicBezTo>
                <a:cubicBezTo>
                  <a:pt x="1218304" y="1637949"/>
                  <a:pt x="1231777" y="1641772"/>
                  <a:pt x="1242836" y="1642443"/>
                </a:cubicBezTo>
                <a:cubicBezTo>
                  <a:pt x="1305706" y="1644858"/>
                  <a:pt x="1314286" y="1720732"/>
                  <a:pt x="1305706" y="1769637"/>
                </a:cubicBezTo>
                <a:cubicBezTo>
                  <a:pt x="1302422" y="1808278"/>
                  <a:pt x="1268574" y="1805125"/>
                  <a:pt x="1238747" y="1806802"/>
                </a:cubicBezTo>
                <a:cubicBezTo>
                  <a:pt x="1209457" y="1807742"/>
                  <a:pt x="1180837" y="1800631"/>
                  <a:pt x="1151815" y="1798148"/>
                </a:cubicBezTo>
                <a:cubicBezTo>
                  <a:pt x="1121452" y="1795062"/>
                  <a:pt x="1090687" y="1796069"/>
                  <a:pt x="1060459" y="1791708"/>
                </a:cubicBezTo>
                <a:cubicBezTo>
                  <a:pt x="1000135" y="1777822"/>
                  <a:pt x="937466" y="1778291"/>
                  <a:pt x="878148" y="1759776"/>
                </a:cubicBezTo>
                <a:cubicBezTo>
                  <a:pt x="834246" y="1746359"/>
                  <a:pt x="788468" y="1741662"/>
                  <a:pt x="744029" y="1730795"/>
                </a:cubicBezTo>
                <a:cubicBezTo>
                  <a:pt x="670167" y="1706107"/>
                  <a:pt x="592216" y="1696648"/>
                  <a:pt x="514734" y="1691885"/>
                </a:cubicBezTo>
                <a:cubicBezTo>
                  <a:pt x="414999" y="1680883"/>
                  <a:pt x="314595" y="1676724"/>
                  <a:pt x="215195" y="1662233"/>
                </a:cubicBezTo>
                <a:cubicBezTo>
                  <a:pt x="171428" y="1653244"/>
                  <a:pt x="123102" y="1652841"/>
                  <a:pt x="84294" y="1628825"/>
                </a:cubicBezTo>
                <a:cubicBezTo>
                  <a:pt x="40995" y="1600314"/>
                  <a:pt x="24373" y="1542889"/>
                  <a:pt x="37108" y="1493715"/>
                </a:cubicBezTo>
                <a:cubicBezTo>
                  <a:pt x="50513" y="1439309"/>
                  <a:pt x="104402" y="1401338"/>
                  <a:pt x="158961" y="1397716"/>
                </a:cubicBezTo>
                <a:cubicBezTo>
                  <a:pt x="174176" y="1395301"/>
                  <a:pt x="188921" y="1403888"/>
                  <a:pt x="203734" y="1400332"/>
                </a:cubicBezTo>
                <a:cubicBezTo>
                  <a:pt x="227193" y="1392684"/>
                  <a:pt x="223306" y="1363905"/>
                  <a:pt x="233426" y="1346060"/>
                </a:cubicBezTo>
                <a:cubicBezTo>
                  <a:pt x="270023" y="1277431"/>
                  <a:pt x="351325" y="1242413"/>
                  <a:pt x="426997" y="1250463"/>
                </a:cubicBezTo>
                <a:cubicBezTo>
                  <a:pt x="426059" y="1257440"/>
                  <a:pt x="437118" y="1259654"/>
                  <a:pt x="438861" y="1252878"/>
                </a:cubicBezTo>
                <a:cubicBezTo>
                  <a:pt x="438928" y="1252677"/>
                  <a:pt x="439062" y="1252476"/>
                  <a:pt x="439196" y="1252274"/>
                </a:cubicBezTo>
                <a:cubicBezTo>
                  <a:pt x="455349" y="1250664"/>
                  <a:pt x="467682" y="1232417"/>
                  <a:pt x="480417" y="1223495"/>
                </a:cubicBezTo>
                <a:cubicBezTo>
                  <a:pt x="509104" y="1200820"/>
                  <a:pt x="544024" y="1182103"/>
                  <a:pt x="581157" y="1180829"/>
                </a:cubicBezTo>
                <a:cubicBezTo>
                  <a:pt x="622713" y="1189147"/>
                  <a:pt x="653411" y="1225038"/>
                  <a:pt x="672781" y="1261398"/>
                </a:cubicBezTo>
                <a:cubicBezTo>
                  <a:pt x="695905" y="1282865"/>
                  <a:pt x="717755" y="1246438"/>
                  <a:pt x="738533" y="1238254"/>
                </a:cubicBezTo>
                <a:cubicBezTo>
                  <a:pt x="763735" y="1227453"/>
                  <a:pt x="792355" y="1222287"/>
                  <a:pt x="819635" y="1226111"/>
                </a:cubicBezTo>
                <a:cubicBezTo>
                  <a:pt x="875065" y="1240132"/>
                  <a:pt x="928083" y="1287964"/>
                  <a:pt x="945040" y="1342974"/>
                </a:cubicBezTo>
                <a:cubicBezTo>
                  <a:pt x="952815" y="1362362"/>
                  <a:pt x="976810" y="1361154"/>
                  <a:pt x="994103" y="1358806"/>
                </a:cubicBezTo>
                <a:cubicBezTo>
                  <a:pt x="1089347" y="1334521"/>
                  <a:pt x="1159925" y="1418579"/>
                  <a:pt x="1199269" y="1494721"/>
                </a:cubicBezTo>
                <a:close/>
                <a:moveTo>
                  <a:pt x="2282340" y="1105894"/>
                </a:moveTo>
                <a:cubicBezTo>
                  <a:pt x="2188303" y="986818"/>
                  <a:pt x="2065846" y="885854"/>
                  <a:pt x="1920065" y="838894"/>
                </a:cubicBezTo>
                <a:cubicBezTo>
                  <a:pt x="1805585" y="795960"/>
                  <a:pt x="1678236" y="795892"/>
                  <a:pt x="1559533" y="820043"/>
                </a:cubicBezTo>
                <a:cubicBezTo>
                  <a:pt x="1499679" y="833192"/>
                  <a:pt x="1445321" y="862508"/>
                  <a:pt x="1392237" y="892160"/>
                </a:cubicBezTo>
                <a:cubicBezTo>
                  <a:pt x="1338147" y="919262"/>
                  <a:pt x="1288749" y="954214"/>
                  <a:pt x="1241495" y="991916"/>
                </a:cubicBezTo>
                <a:cubicBezTo>
                  <a:pt x="1204966" y="1019824"/>
                  <a:pt x="1170716" y="1050750"/>
                  <a:pt x="1140957" y="1085836"/>
                </a:cubicBezTo>
                <a:cubicBezTo>
                  <a:pt x="1132645" y="1094624"/>
                  <a:pt x="1040820" y="1201357"/>
                  <a:pt x="1016892" y="1252073"/>
                </a:cubicBezTo>
                <a:cubicBezTo>
                  <a:pt x="1004425" y="1267503"/>
                  <a:pt x="992494" y="1283469"/>
                  <a:pt x="981435" y="1299905"/>
                </a:cubicBezTo>
                <a:cubicBezTo>
                  <a:pt x="977145" y="1306614"/>
                  <a:pt x="968901" y="1314865"/>
                  <a:pt x="974800" y="1323251"/>
                </a:cubicBezTo>
                <a:cubicBezTo>
                  <a:pt x="974464" y="1323922"/>
                  <a:pt x="974129" y="1324593"/>
                  <a:pt x="973794" y="1325263"/>
                </a:cubicBezTo>
                <a:cubicBezTo>
                  <a:pt x="953351" y="1266832"/>
                  <a:pt x="901339" y="1220744"/>
                  <a:pt x="844434" y="1198807"/>
                </a:cubicBezTo>
                <a:cubicBezTo>
                  <a:pt x="823187" y="1192032"/>
                  <a:pt x="800264" y="1190422"/>
                  <a:pt x="777810" y="1193306"/>
                </a:cubicBezTo>
                <a:cubicBezTo>
                  <a:pt x="792288" y="1170363"/>
                  <a:pt x="806498" y="1142590"/>
                  <a:pt x="811994" y="1135479"/>
                </a:cubicBezTo>
                <a:cubicBezTo>
                  <a:pt x="832437" y="1103479"/>
                  <a:pt x="849997" y="1069735"/>
                  <a:pt x="871312" y="1038272"/>
                </a:cubicBezTo>
                <a:cubicBezTo>
                  <a:pt x="910924" y="982792"/>
                  <a:pt x="954826" y="931942"/>
                  <a:pt x="1002481" y="882366"/>
                </a:cubicBezTo>
                <a:cubicBezTo>
                  <a:pt x="1049734" y="828026"/>
                  <a:pt x="1111130" y="790660"/>
                  <a:pt x="1166359" y="745511"/>
                </a:cubicBezTo>
                <a:cubicBezTo>
                  <a:pt x="1240624" y="689160"/>
                  <a:pt x="1322195" y="641797"/>
                  <a:pt x="1407384" y="603961"/>
                </a:cubicBezTo>
                <a:cubicBezTo>
                  <a:pt x="1439691" y="588196"/>
                  <a:pt x="1473070" y="575181"/>
                  <a:pt x="1507387" y="564716"/>
                </a:cubicBezTo>
                <a:cubicBezTo>
                  <a:pt x="1545994" y="552305"/>
                  <a:pt x="1583729" y="536607"/>
                  <a:pt x="1623677" y="528624"/>
                </a:cubicBezTo>
                <a:cubicBezTo>
                  <a:pt x="1681587" y="518092"/>
                  <a:pt x="1739766" y="501656"/>
                  <a:pt x="1799285" y="502796"/>
                </a:cubicBezTo>
                <a:cubicBezTo>
                  <a:pt x="1829044" y="501522"/>
                  <a:pt x="1858535" y="505547"/>
                  <a:pt x="1887558" y="512054"/>
                </a:cubicBezTo>
                <a:cubicBezTo>
                  <a:pt x="1946004" y="522586"/>
                  <a:pt x="2003110" y="535534"/>
                  <a:pt x="2059747" y="555660"/>
                </a:cubicBezTo>
                <a:cubicBezTo>
                  <a:pt x="2111022" y="574645"/>
                  <a:pt x="2163302" y="592624"/>
                  <a:pt x="2209818" y="621873"/>
                </a:cubicBezTo>
                <a:cubicBezTo>
                  <a:pt x="2263841" y="656355"/>
                  <a:pt x="2318735" y="692380"/>
                  <a:pt x="2364581" y="739407"/>
                </a:cubicBezTo>
                <a:cubicBezTo>
                  <a:pt x="2426647" y="800119"/>
                  <a:pt x="2469007" y="878139"/>
                  <a:pt x="2500375" y="958507"/>
                </a:cubicBezTo>
                <a:cubicBezTo>
                  <a:pt x="2533620" y="1042297"/>
                  <a:pt x="2562441" y="1128569"/>
                  <a:pt x="2582750" y="1216585"/>
                </a:cubicBezTo>
                <a:cubicBezTo>
                  <a:pt x="2591396" y="1253482"/>
                  <a:pt x="2603126" y="1289574"/>
                  <a:pt x="2611236" y="1326605"/>
                </a:cubicBezTo>
                <a:cubicBezTo>
                  <a:pt x="2615325" y="1343242"/>
                  <a:pt x="2618810" y="1360148"/>
                  <a:pt x="2623502" y="1376651"/>
                </a:cubicBezTo>
                <a:cubicBezTo>
                  <a:pt x="2585096" y="1395233"/>
                  <a:pt x="2559425" y="1432600"/>
                  <a:pt x="2544143" y="1471577"/>
                </a:cubicBezTo>
                <a:cubicBezTo>
                  <a:pt x="2508887" y="1447896"/>
                  <a:pt x="2475978" y="1436558"/>
                  <a:pt x="2440588" y="1434613"/>
                </a:cubicBezTo>
                <a:cubicBezTo>
                  <a:pt x="2442063" y="1428374"/>
                  <a:pt x="2440387" y="1421598"/>
                  <a:pt x="2439851" y="1415292"/>
                </a:cubicBezTo>
                <a:cubicBezTo>
                  <a:pt x="2438778" y="1409456"/>
                  <a:pt x="2438309" y="1402546"/>
                  <a:pt x="2435293" y="1397380"/>
                </a:cubicBezTo>
                <a:cubicBezTo>
                  <a:pt x="2435695" y="1394697"/>
                  <a:pt x="2435427" y="1391745"/>
                  <a:pt x="2434288" y="1388659"/>
                </a:cubicBezTo>
                <a:cubicBezTo>
                  <a:pt x="2391391" y="1290580"/>
                  <a:pt x="2344473" y="1193105"/>
                  <a:pt x="2282340" y="1105894"/>
                </a:cubicBezTo>
                <a:close/>
                <a:moveTo>
                  <a:pt x="3219898" y="2026977"/>
                </a:moveTo>
                <a:cubicBezTo>
                  <a:pt x="3178342" y="2025769"/>
                  <a:pt x="3136719" y="2020805"/>
                  <a:pt x="3095096" y="2018256"/>
                </a:cubicBezTo>
                <a:cubicBezTo>
                  <a:pt x="3024182" y="2010474"/>
                  <a:pt x="2953336" y="2002826"/>
                  <a:pt x="2882356" y="1995849"/>
                </a:cubicBezTo>
                <a:cubicBezTo>
                  <a:pt x="2840598" y="1988336"/>
                  <a:pt x="2798439" y="1983572"/>
                  <a:pt x="2756213" y="1979346"/>
                </a:cubicBezTo>
                <a:cubicBezTo>
                  <a:pt x="2584359" y="1958818"/>
                  <a:pt x="2412638" y="1934600"/>
                  <a:pt x="2239578" y="1926349"/>
                </a:cubicBezTo>
                <a:cubicBezTo>
                  <a:pt x="2183343" y="1921720"/>
                  <a:pt x="2126907" y="1924336"/>
                  <a:pt x="2070672" y="1921452"/>
                </a:cubicBezTo>
                <a:cubicBezTo>
                  <a:pt x="2040578" y="1917829"/>
                  <a:pt x="2006126" y="1921854"/>
                  <a:pt x="1980322" y="1903607"/>
                </a:cubicBezTo>
                <a:cubicBezTo>
                  <a:pt x="1985348" y="1849335"/>
                  <a:pt x="2007668" y="1792178"/>
                  <a:pt x="2040042" y="1758971"/>
                </a:cubicBezTo>
                <a:cubicBezTo>
                  <a:pt x="2063434" y="1738375"/>
                  <a:pt x="2092188" y="1725495"/>
                  <a:pt x="2121277" y="1715164"/>
                </a:cubicBezTo>
                <a:cubicBezTo>
                  <a:pt x="2146814" y="1704631"/>
                  <a:pt x="2178383" y="1702418"/>
                  <a:pt x="2198692" y="1682359"/>
                </a:cubicBezTo>
                <a:cubicBezTo>
                  <a:pt x="2206936" y="1673302"/>
                  <a:pt x="2204657" y="1660690"/>
                  <a:pt x="2205461" y="1649487"/>
                </a:cubicBezTo>
                <a:cubicBezTo>
                  <a:pt x="2206668" y="1603467"/>
                  <a:pt x="2229457" y="1564020"/>
                  <a:pt x="2261897" y="1531819"/>
                </a:cubicBezTo>
                <a:cubicBezTo>
                  <a:pt x="2296684" y="1493446"/>
                  <a:pt x="2346953" y="1476206"/>
                  <a:pt x="2397222" y="1470369"/>
                </a:cubicBezTo>
                <a:cubicBezTo>
                  <a:pt x="2443068" y="1460977"/>
                  <a:pt x="2483954" y="1471711"/>
                  <a:pt x="2522762" y="1497405"/>
                </a:cubicBezTo>
                <a:cubicBezTo>
                  <a:pt x="2541127" y="1510889"/>
                  <a:pt x="2565927" y="1512901"/>
                  <a:pt x="2573165" y="1486671"/>
                </a:cubicBezTo>
                <a:cubicBezTo>
                  <a:pt x="2592871" y="1429112"/>
                  <a:pt x="2633355" y="1397716"/>
                  <a:pt x="2692337" y="1386378"/>
                </a:cubicBezTo>
                <a:cubicBezTo>
                  <a:pt x="2762178" y="1371754"/>
                  <a:pt x="2840934" y="1378596"/>
                  <a:pt x="2894889" y="1429984"/>
                </a:cubicBezTo>
                <a:cubicBezTo>
                  <a:pt x="2892946" y="1435753"/>
                  <a:pt x="2894219" y="1442462"/>
                  <a:pt x="2898777" y="1446956"/>
                </a:cubicBezTo>
                <a:cubicBezTo>
                  <a:pt x="2910909" y="1458965"/>
                  <a:pt x="2928670" y="1455543"/>
                  <a:pt x="2945896" y="1452122"/>
                </a:cubicBezTo>
                <a:cubicBezTo>
                  <a:pt x="2954609" y="1450378"/>
                  <a:pt x="2963189" y="1448633"/>
                  <a:pt x="2970830" y="1448902"/>
                </a:cubicBezTo>
                <a:cubicBezTo>
                  <a:pt x="3020563" y="1448365"/>
                  <a:pt x="3073781" y="1443334"/>
                  <a:pt x="3118086" y="1470436"/>
                </a:cubicBezTo>
                <a:cubicBezTo>
                  <a:pt x="3145432" y="1490629"/>
                  <a:pt x="3160781" y="1518402"/>
                  <a:pt x="3178811" y="1547517"/>
                </a:cubicBezTo>
                <a:cubicBezTo>
                  <a:pt x="3193624" y="1573345"/>
                  <a:pt x="3210849" y="1599777"/>
                  <a:pt x="3213329" y="1630234"/>
                </a:cubicBezTo>
                <a:cubicBezTo>
                  <a:pt x="3215206" y="1655927"/>
                  <a:pt x="3207163" y="1682091"/>
                  <a:pt x="3198651" y="1706443"/>
                </a:cubicBezTo>
                <a:cubicBezTo>
                  <a:pt x="3190943" y="1728380"/>
                  <a:pt x="3169092" y="1769637"/>
                  <a:pt x="3204884" y="1777218"/>
                </a:cubicBezTo>
                <a:cubicBezTo>
                  <a:pt x="3246708" y="1780169"/>
                  <a:pt x="3294900" y="1793855"/>
                  <a:pt x="3312326" y="1831490"/>
                </a:cubicBezTo>
                <a:cubicBezTo>
                  <a:pt x="3312930" y="1843498"/>
                  <a:pt x="3313801" y="1855708"/>
                  <a:pt x="3314069" y="1868051"/>
                </a:cubicBezTo>
                <a:cubicBezTo>
                  <a:pt x="3307903" y="1878517"/>
                  <a:pt x="3311991" y="1896965"/>
                  <a:pt x="3309310" y="1909913"/>
                </a:cubicBezTo>
                <a:cubicBezTo>
                  <a:pt x="3309176" y="1911322"/>
                  <a:pt x="3308975" y="1912730"/>
                  <a:pt x="3308774" y="1914139"/>
                </a:cubicBezTo>
                <a:cubicBezTo>
                  <a:pt x="3303278" y="1932319"/>
                  <a:pt x="3295972" y="1949896"/>
                  <a:pt x="3286991" y="1966600"/>
                </a:cubicBezTo>
                <a:cubicBezTo>
                  <a:pt x="3287125" y="1966600"/>
                  <a:pt x="3287326" y="1966667"/>
                  <a:pt x="3287460" y="1966667"/>
                </a:cubicBezTo>
                <a:cubicBezTo>
                  <a:pt x="3278076" y="1982164"/>
                  <a:pt x="3267821" y="1997191"/>
                  <a:pt x="3255690" y="2010675"/>
                </a:cubicBezTo>
                <a:cubicBezTo>
                  <a:pt x="3251333" y="2017182"/>
                  <a:pt x="3243960" y="2021811"/>
                  <a:pt x="3238464" y="2027514"/>
                </a:cubicBezTo>
                <a:cubicBezTo>
                  <a:pt x="3233236" y="2027849"/>
                  <a:pt x="3227204" y="2027648"/>
                  <a:pt x="3219898" y="202697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8" name="Google Shape;298;p9"/>
          <p:cNvSpPr/>
          <p:nvPr/>
        </p:nvSpPr>
        <p:spPr>
          <a:xfrm rot="-959088">
            <a:off x="-167074" y="1750344"/>
            <a:ext cx="636895" cy="313096"/>
          </a:xfrm>
          <a:custGeom>
            <a:avLst/>
            <a:gdLst/>
            <a:ahLst/>
            <a:cxnLst/>
            <a:rect l="l" t="t" r="r" b="b"/>
            <a:pathLst>
              <a:path w="1275562" h="626192" extrusionOk="0">
                <a:moveTo>
                  <a:pt x="1209899" y="461682"/>
                </a:moveTo>
                <a:cubicBezTo>
                  <a:pt x="1272769" y="464097"/>
                  <a:pt x="1281349" y="539971"/>
                  <a:pt x="1272769" y="588876"/>
                </a:cubicBezTo>
                <a:cubicBezTo>
                  <a:pt x="1269485" y="627517"/>
                  <a:pt x="1235637" y="624364"/>
                  <a:pt x="1205811" y="626108"/>
                </a:cubicBezTo>
                <a:cubicBezTo>
                  <a:pt x="1176520" y="627047"/>
                  <a:pt x="1147900" y="619936"/>
                  <a:pt x="1118878" y="617454"/>
                </a:cubicBezTo>
                <a:cubicBezTo>
                  <a:pt x="1088515" y="614368"/>
                  <a:pt x="1057750" y="615374"/>
                  <a:pt x="1027522" y="611014"/>
                </a:cubicBezTo>
                <a:cubicBezTo>
                  <a:pt x="967199" y="597127"/>
                  <a:pt x="904529" y="597597"/>
                  <a:pt x="845212" y="579081"/>
                </a:cubicBezTo>
                <a:cubicBezTo>
                  <a:pt x="801310" y="565664"/>
                  <a:pt x="755531" y="560968"/>
                  <a:pt x="711093" y="550100"/>
                </a:cubicBezTo>
                <a:cubicBezTo>
                  <a:pt x="637230" y="525480"/>
                  <a:pt x="559279" y="515954"/>
                  <a:pt x="481797" y="511191"/>
                </a:cubicBezTo>
                <a:cubicBezTo>
                  <a:pt x="382063" y="500189"/>
                  <a:pt x="281658" y="495962"/>
                  <a:pt x="182259" y="481539"/>
                </a:cubicBezTo>
                <a:cubicBezTo>
                  <a:pt x="138491" y="472550"/>
                  <a:pt x="90165" y="472147"/>
                  <a:pt x="51357" y="448131"/>
                </a:cubicBezTo>
                <a:cubicBezTo>
                  <a:pt x="8058" y="419686"/>
                  <a:pt x="-8564" y="362194"/>
                  <a:pt x="4171" y="313020"/>
                </a:cubicBezTo>
                <a:cubicBezTo>
                  <a:pt x="17576" y="258614"/>
                  <a:pt x="71465" y="220644"/>
                  <a:pt x="125957" y="217021"/>
                </a:cubicBezTo>
                <a:cubicBezTo>
                  <a:pt x="141172" y="214606"/>
                  <a:pt x="155918" y="223193"/>
                  <a:pt x="170730" y="219638"/>
                </a:cubicBezTo>
                <a:cubicBezTo>
                  <a:pt x="194189" y="211990"/>
                  <a:pt x="190302" y="183210"/>
                  <a:pt x="200423" y="165298"/>
                </a:cubicBezTo>
                <a:cubicBezTo>
                  <a:pt x="237019" y="96670"/>
                  <a:pt x="318254" y="61652"/>
                  <a:pt x="393993" y="69702"/>
                </a:cubicBezTo>
                <a:cubicBezTo>
                  <a:pt x="393055" y="76679"/>
                  <a:pt x="404114" y="78825"/>
                  <a:pt x="405857" y="72117"/>
                </a:cubicBezTo>
                <a:cubicBezTo>
                  <a:pt x="405924" y="71916"/>
                  <a:pt x="405991" y="71714"/>
                  <a:pt x="406125" y="71513"/>
                </a:cubicBezTo>
                <a:cubicBezTo>
                  <a:pt x="422345" y="69903"/>
                  <a:pt x="434611" y="51589"/>
                  <a:pt x="447413" y="42666"/>
                </a:cubicBezTo>
                <a:cubicBezTo>
                  <a:pt x="476100" y="19924"/>
                  <a:pt x="511155" y="1207"/>
                  <a:pt x="548354" y="0"/>
                </a:cubicBezTo>
                <a:cubicBezTo>
                  <a:pt x="589843" y="8319"/>
                  <a:pt x="620407" y="44276"/>
                  <a:pt x="639777" y="80570"/>
                </a:cubicBezTo>
                <a:cubicBezTo>
                  <a:pt x="662901" y="102037"/>
                  <a:pt x="684685" y="65610"/>
                  <a:pt x="705530" y="57425"/>
                </a:cubicBezTo>
                <a:cubicBezTo>
                  <a:pt x="730731" y="46557"/>
                  <a:pt x="759351" y="41392"/>
                  <a:pt x="786631" y="45283"/>
                </a:cubicBezTo>
                <a:cubicBezTo>
                  <a:pt x="842128" y="59303"/>
                  <a:pt x="895079" y="107135"/>
                  <a:pt x="912036" y="162145"/>
                </a:cubicBezTo>
                <a:cubicBezTo>
                  <a:pt x="919811" y="181533"/>
                  <a:pt x="943807" y="180326"/>
                  <a:pt x="961099" y="177978"/>
                </a:cubicBezTo>
                <a:cubicBezTo>
                  <a:pt x="1056410" y="153626"/>
                  <a:pt x="1127055" y="237684"/>
                  <a:pt x="1166332" y="313826"/>
                </a:cubicBezTo>
                <a:cubicBezTo>
                  <a:pt x="1181815" y="343410"/>
                  <a:pt x="1189724" y="376886"/>
                  <a:pt x="1187848" y="410294"/>
                </a:cubicBezTo>
                <a:cubicBezTo>
                  <a:pt x="1187781" y="422034"/>
                  <a:pt x="1180408" y="432835"/>
                  <a:pt x="1182955" y="444642"/>
                </a:cubicBezTo>
                <a:cubicBezTo>
                  <a:pt x="1185368" y="457187"/>
                  <a:pt x="1198840" y="461011"/>
                  <a:pt x="1209899" y="46168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299" name="Google Shape;299;p9"/>
          <p:cNvSpPr/>
          <p:nvPr/>
        </p:nvSpPr>
        <p:spPr>
          <a:xfrm rot="-959088">
            <a:off x="796961" y="1571981"/>
            <a:ext cx="666048" cy="324010"/>
          </a:xfrm>
          <a:custGeom>
            <a:avLst/>
            <a:gdLst/>
            <a:ahLst/>
            <a:cxnLst/>
            <a:rect l="l" t="t" r="r" b="b"/>
            <a:pathLst>
              <a:path w="1333948" h="648020" extrusionOk="0">
                <a:moveTo>
                  <a:pt x="1332206" y="451858"/>
                </a:moveTo>
                <a:cubicBezTo>
                  <a:pt x="1332809" y="463799"/>
                  <a:pt x="1333681" y="476075"/>
                  <a:pt x="1333949" y="488352"/>
                </a:cubicBezTo>
                <a:cubicBezTo>
                  <a:pt x="1327648" y="498817"/>
                  <a:pt x="1331938" y="517333"/>
                  <a:pt x="1329190" y="530347"/>
                </a:cubicBezTo>
                <a:cubicBezTo>
                  <a:pt x="1329056" y="531689"/>
                  <a:pt x="1328922" y="533031"/>
                  <a:pt x="1328788" y="534305"/>
                </a:cubicBezTo>
                <a:cubicBezTo>
                  <a:pt x="1323292" y="552553"/>
                  <a:pt x="1315919" y="570196"/>
                  <a:pt x="1306870" y="586967"/>
                </a:cubicBezTo>
                <a:cubicBezTo>
                  <a:pt x="1307004" y="586967"/>
                  <a:pt x="1307205" y="586967"/>
                  <a:pt x="1307406" y="587035"/>
                </a:cubicBezTo>
                <a:cubicBezTo>
                  <a:pt x="1298090" y="602531"/>
                  <a:pt x="1287768" y="617558"/>
                  <a:pt x="1275569" y="630976"/>
                </a:cubicBezTo>
                <a:cubicBezTo>
                  <a:pt x="1271145" y="637483"/>
                  <a:pt x="1263706" y="642112"/>
                  <a:pt x="1258210" y="647814"/>
                </a:cubicBezTo>
                <a:cubicBezTo>
                  <a:pt x="1252914" y="648217"/>
                  <a:pt x="1246815" y="648015"/>
                  <a:pt x="1239643" y="647344"/>
                </a:cubicBezTo>
                <a:cubicBezTo>
                  <a:pt x="1198087" y="646137"/>
                  <a:pt x="1156464" y="641173"/>
                  <a:pt x="1114841" y="638623"/>
                </a:cubicBezTo>
                <a:cubicBezTo>
                  <a:pt x="1043928" y="630841"/>
                  <a:pt x="973081" y="623194"/>
                  <a:pt x="902101" y="616217"/>
                </a:cubicBezTo>
                <a:cubicBezTo>
                  <a:pt x="860344" y="608703"/>
                  <a:pt x="818185" y="603940"/>
                  <a:pt x="775958" y="599714"/>
                </a:cubicBezTo>
                <a:cubicBezTo>
                  <a:pt x="604104" y="579186"/>
                  <a:pt x="432384" y="554968"/>
                  <a:pt x="259323" y="546716"/>
                </a:cubicBezTo>
                <a:cubicBezTo>
                  <a:pt x="203088" y="542087"/>
                  <a:pt x="146653" y="544704"/>
                  <a:pt x="90418" y="541819"/>
                </a:cubicBezTo>
                <a:cubicBezTo>
                  <a:pt x="60256" y="538196"/>
                  <a:pt x="25805" y="542289"/>
                  <a:pt x="0" y="524041"/>
                </a:cubicBezTo>
                <a:cubicBezTo>
                  <a:pt x="5027" y="469769"/>
                  <a:pt x="27414" y="412545"/>
                  <a:pt x="59787" y="379338"/>
                </a:cubicBezTo>
                <a:cubicBezTo>
                  <a:pt x="83179" y="358743"/>
                  <a:pt x="111933" y="345863"/>
                  <a:pt x="141022" y="335531"/>
                </a:cubicBezTo>
                <a:cubicBezTo>
                  <a:pt x="166559" y="324999"/>
                  <a:pt x="198128" y="322785"/>
                  <a:pt x="218437" y="302727"/>
                </a:cubicBezTo>
                <a:cubicBezTo>
                  <a:pt x="226682" y="293670"/>
                  <a:pt x="224403" y="281058"/>
                  <a:pt x="225207" y="269855"/>
                </a:cubicBezTo>
                <a:cubicBezTo>
                  <a:pt x="226413" y="223834"/>
                  <a:pt x="249202" y="184388"/>
                  <a:pt x="281643" y="152187"/>
                </a:cubicBezTo>
                <a:cubicBezTo>
                  <a:pt x="316429" y="113814"/>
                  <a:pt x="366698" y="96573"/>
                  <a:pt x="416968" y="90737"/>
                </a:cubicBezTo>
                <a:cubicBezTo>
                  <a:pt x="462813" y="81345"/>
                  <a:pt x="503699" y="92078"/>
                  <a:pt x="542507" y="117772"/>
                </a:cubicBezTo>
                <a:cubicBezTo>
                  <a:pt x="560872" y="131256"/>
                  <a:pt x="585672" y="133269"/>
                  <a:pt x="592911" y="107039"/>
                </a:cubicBezTo>
                <a:cubicBezTo>
                  <a:pt x="612616" y="49479"/>
                  <a:pt x="653100" y="18083"/>
                  <a:pt x="712083" y="6746"/>
                </a:cubicBezTo>
                <a:cubicBezTo>
                  <a:pt x="781924" y="-7879"/>
                  <a:pt x="860679" y="-1036"/>
                  <a:pt x="914635" y="50351"/>
                </a:cubicBezTo>
                <a:cubicBezTo>
                  <a:pt x="912691" y="56121"/>
                  <a:pt x="913965" y="62829"/>
                  <a:pt x="918522" y="67324"/>
                </a:cubicBezTo>
                <a:cubicBezTo>
                  <a:pt x="930654" y="79332"/>
                  <a:pt x="948416" y="75911"/>
                  <a:pt x="965642" y="72490"/>
                </a:cubicBezTo>
                <a:cubicBezTo>
                  <a:pt x="974355" y="70745"/>
                  <a:pt x="982934" y="69001"/>
                  <a:pt x="990575" y="69269"/>
                </a:cubicBezTo>
                <a:cubicBezTo>
                  <a:pt x="1040308" y="68733"/>
                  <a:pt x="1093527" y="63701"/>
                  <a:pt x="1137831" y="90804"/>
                </a:cubicBezTo>
                <a:cubicBezTo>
                  <a:pt x="1165178" y="110997"/>
                  <a:pt x="1180527" y="138770"/>
                  <a:pt x="1198557" y="167885"/>
                </a:cubicBezTo>
                <a:cubicBezTo>
                  <a:pt x="1213369" y="193713"/>
                  <a:pt x="1230595" y="220145"/>
                  <a:pt x="1233075" y="250601"/>
                </a:cubicBezTo>
                <a:cubicBezTo>
                  <a:pt x="1234952" y="276295"/>
                  <a:pt x="1226908" y="302458"/>
                  <a:pt x="1218396" y="326810"/>
                </a:cubicBezTo>
                <a:cubicBezTo>
                  <a:pt x="1210688" y="348747"/>
                  <a:pt x="1188838" y="390005"/>
                  <a:pt x="1224629" y="397586"/>
                </a:cubicBezTo>
                <a:cubicBezTo>
                  <a:pt x="1266588" y="400537"/>
                  <a:pt x="1314712" y="414223"/>
                  <a:pt x="1332206" y="45185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0" name="Google Shape;300;p9"/>
          <p:cNvSpPr/>
          <p:nvPr/>
        </p:nvSpPr>
        <p:spPr>
          <a:xfrm rot="-959088">
            <a:off x="-183635" y="1054172"/>
            <a:ext cx="1416666" cy="694258"/>
          </a:xfrm>
          <a:custGeom>
            <a:avLst/>
            <a:gdLst/>
            <a:ahLst/>
            <a:cxnLst/>
            <a:rect l="l" t="t" r="r" b="b"/>
            <a:pathLst>
              <a:path w="2837271" h="1388515" extrusionOk="0">
                <a:moveTo>
                  <a:pt x="2835261" y="1359669"/>
                </a:moveTo>
                <a:cubicBezTo>
                  <a:pt x="2835261" y="1365237"/>
                  <a:pt x="2835730" y="1370872"/>
                  <a:pt x="2835328" y="1376239"/>
                </a:cubicBezTo>
                <a:cubicBezTo>
                  <a:pt x="2834859" y="1380532"/>
                  <a:pt x="2835328" y="1384960"/>
                  <a:pt x="2837272" y="1388516"/>
                </a:cubicBezTo>
                <a:cubicBezTo>
                  <a:pt x="2783852" y="1374964"/>
                  <a:pt x="2721451" y="1382344"/>
                  <a:pt x="2670377" y="1388449"/>
                </a:cubicBezTo>
                <a:cubicBezTo>
                  <a:pt x="2668367" y="1387040"/>
                  <a:pt x="2666222" y="1386034"/>
                  <a:pt x="2663809" y="1385631"/>
                </a:cubicBezTo>
                <a:cubicBezTo>
                  <a:pt x="2646985" y="1363828"/>
                  <a:pt x="2625872" y="1347795"/>
                  <a:pt x="2602212" y="1336524"/>
                </a:cubicBezTo>
                <a:cubicBezTo>
                  <a:pt x="2606770" y="1333036"/>
                  <a:pt x="2609719" y="1327468"/>
                  <a:pt x="2608647" y="1321296"/>
                </a:cubicBezTo>
                <a:cubicBezTo>
                  <a:pt x="2606502" y="1305934"/>
                  <a:pt x="2605764" y="1290370"/>
                  <a:pt x="2603352" y="1275007"/>
                </a:cubicBezTo>
                <a:cubicBezTo>
                  <a:pt x="2593231" y="1216375"/>
                  <a:pt x="2581970" y="1157675"/>
                  <a:pt x="2571045" y="1098975"/>
                </a:cubicBezTo>
                <a:cubicBezTo>
                  <a:pt x="2551004" y="1006598"/>
                  <a:pt x="2526138" y="914826"/>
                  <a:pt x="2493295" y="826072"/>
                </a:cubicBezTo>
                <a:cubicBezTo>
                  <a:pt x="2463804" y="748789"/>
                  <a:pt x="2419701" y="678081"/>
                  <a:pt x="2369029" y="613008"/>
                </a:cubicBezTo>
                <a:cubicBezTo>
                  <a:pt x="2335449" y="563030"/>
                  <a:pt x="2293625" y="519558"/>
                  <a:pt x="2250326" y="478033"/>
                </a:cubicBezTo>
                <a:cubicBezTo>
                  <a:pt x="2225728" y="453345"/>
                  <a:pt x="2202604" y="426913"/>
                  <a:pt x="2175525" y="404842"/>
                </a:cubicBezTo>
                <a:cubicBezTo>
                  <a:pt x="2148179" y="382838"/>
                  <a:pt x="2118754" y="363518"/>
                  <a:pt x="2089866" y="343660"/>
                </a:cubicBezTo>
                <a:cubicBezTo>
                  <a:pt x="1991741" y="274562"/>
                  <a:pt x="1878266" y="227603"/>
                  <a:pt x="1759429" y="210362"/>
                </a:cubicBezTo>
                <a:cubicBezTo>
                  <a:pt x="1636906" y="191779"/>
                  <a:pt x="1512104" y="202580"/>
                  <a:pt x="1389513" y="215326"/>
                </a:cubicBezTo>
                <a:cubicBezTo>
                  <a:pt x="1317259" y="228341"/>
                  <a:pt x="1245743" y="246923"/>
                  <a:pt x="1174628" y="264902"/>
                </a:cubicBezTo>
                <a:cubicBezTo>
                  <a:pt x="1104117" y="288650"/>
                  <a:pt x="1033874" y="313405"/>
                  <a:pt x="964703" y="340843"/>
                </a:cubicBezTo>
                <a:cubicBezTo>
                  <a:pt x="876028" y="381631"/>
                  <a:pt x="792179" y="433018"/>
                  <a:pt x="713021" y="490041"/>
                </a:cubicBezTo>
                <a:cubicBezTo>
                  <a:pt x="672336" y="517412"/>
                  <a:pt x="632724" y="546527"/>
                  <a:pt x="599010" y="582350"/>
                </a:cubicBezTo>
                <a:cubicBezTo>
                  <a:pt x="528231" y="651918"/>
                  <a:pt x="469181" y="732018"/>
                  <a:pt x="419649" y="817887"/>
                </a:cubicBezTo>
                <a:cubicBezTo>
                  <a:pt x="392638" y="860017"/>
                  <a:pt x="362342" y="900536"/>
                  <a:pt x="341966" y="946490"/>
                </a:cubicBezTo>
                <a:cubicBezTo>
                  <a:pt x="318172" y="1006062"/>
                  <a:pt x="294914" y="1066103"/>
                  <a:pt x="273466" y="1126547"/>
                </a:cubicBezTo>
                <a:cubicBezTo>
                  <a:pt x="238947" y="1136610"/>
                  <a:pt x="206708" y="1156669"/>
                  <a:pt x="189482" y="1187997"/>
                </a:cubicBezTo>
                <a:cubicBezTo>
                  <a:pt x="177149" y="1179679"/>
                  <a:pt x="160125" y="1183704"/>
                  <a:pt x="145915" y="1183503"/>
                </a:cubicBezTo>
                <a:cubicBezTo>
                  <a:pt x="94171" y="1184308"/>
                  <a:pt x="39947" y="1204635"/>
                  <a:pt x="0" y="1239519"/>
                </a:cubicBezTo>
                <a:cubicBezTo>
                  <a:pt x="1072" y="1234152"/>
                  <a:pt x="2145" y="1228785"/>
                  <a:pt x="3351" y="1223418"/>
                </a:cubicBezTo>
                <a:cubicBezTo>
                  <a:pt x="8378" y="1199737"/>
                  <a:pt x="14612" y="1176257"/>
                  <a:pt x="21247" y="1152912"/>
                </a:cubicBezTo>
                <a:cubicBezTo>
                  <a:pt x="22052" y="1148216"/>
                  <a:pt x="24397" y="1140769"/>
                  <a:pt x="27347" y="1131914"/>
                </a:cubicBezTo>
                <a:cubicBezTo>
                  <a:pt x="27615" y="1131780"/>
                  <a:pt x="27883" y="1131579"/>
                  <a:pt x="28151" y="1131377"/>
                </a:cubicBezTo>
                <a:cubicBezTo>
                  <a:pt x="29894" y="1130103"/>
                  <a:pt x="30832" y="1128090"/>
                  <a:pt x="30966" y="1126011"/>
                </a:cubicBezTo>
                <a:cubicBezTo>
                  <a:pt x="32172" y="1124333"/>
                  <a:pt x="32239" y="1122120"/>
                  <a:pt x="31368" y="1120308"/>
                </a:cubicBezTo>
                <a:cubicBezTo>
                  <a:pt x="39009" y="1097969"/>
                  <a:pt x="48125" y="1070866"/>
                  <a:pt x="48125" y="1054028"/>
                </a:cubicBezTo>
                <a:cubicBezTo>
                  <a:pt x="76745" y="969433"/>
                  <a:pt x="126813" y="891882"/>
                  <a:pt x="170514" y="814533"/>
                </a:cubicBezTo>
                <a:cubicBezTo>
                  <a:pt x="218035" y="728932"/>
                  <a:pt x="272795" y="647960"/>
                  <a:pt x="329700" y="568397"/>
                </a:cubicBezTo>
                <a:cubicBezTo>
                  <a:pt x="399541" y="468775"/>
                  <a:pt x="481916" y="376264"/>
                  <a:pt x="580042" y="303812"/>
                </a:cubicBezTo>
                <a:cubicBezTo>
                  <a:pt x="674213" y="228005"/>
                  <a:pt x="784739" y="176886"/>
                  <a:pt x="896672" y="132878"/>
                </a:cubicBezTo>
                <a:cubicBezTo>
                  <a:pt x="1036890" y="74715"/>
                  <a:pt x="1184481" y="47881"/>
                  <a:pt x="1334217" y="21718"/>
                </a:cubicBezTo>
                <a:cubicBezTo>
                  <a:pt x="1479462" y="-6592"/>
                  <a:pt x="1628125" y="-4513"/>
                  <a:pt x="1774644" y="12460"/>
                </a:cubicBezTo>
                <a:cubicBezTo>
                  <a:pt x="1851053" y="19235"/>
                  <a:pt x="1925519" y="38019"/>
                  <a:pt x="1999314" y="58078"/>
                </a:cubicBezTo>
                <a:cubicBezTo>
                  <a:pt x="2066407" y="76459"/>
                  <a:pt x="2134238" y="94639"/>
                  <a:pt x="2196438" y="126505"/>
                </a:cubicBezTo>
                <a:cubicBezTo>
                  <a:pt x="2269094" y="162664"/>
                  <a:pt x="2336991" y="207678"/>
                  <a:pt x="2401805" y="256315"/>
                </a:cubicBezTo>
                <a:cubicBezTo>
                  <a:pt x="2445908" y="289523"/>
                  <a:pt x="2481230" y="332390"/>
                  <a:pt x="2514944" y="375794"/>
                </a:cubicBezTo>
                <a:cubicBezTo>
                  <a:pt x="2574597" y="447307"/>
                  <a:pt x="2615282" y="530896"/>
                  <a:pt x="2655565" y="614216"/>
                </a:cubicBezTo>
                <a:cubicBezTo>
                  <a:pt x="2701008" y="702232"/>
                  <a:pt x="2731371" y="798030"/>
                  <a:pt x="2755835" y="893895"/>
                </a:cubicBezTo>
                <a:cubicBezTo>
                  <a:pt x="2797794" y="1043093"/>
                  <a:pt x="2824738" y="1196450"/>
                  <a:pt x="2831575" y="1351283"/>
                </a:cubicBezTo>
                <a:cubicBezTo>
                  <a:pt x="2832245" y="1354705"/>
                  <a:pt x="2833518" y="1357522"/>
                  <a:pt x="2835261" y="1359669"/>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1" name="Google Shape;301;p9"/>
          <p:cNvSpPr/>
          <p:nvPr/>
        </p:nvSpPr>
        <p:spPr>
          <a:xfrm rot="-959088">
            <a:off x="-23598" y="1166536"/>
            <a:ext cx="1138025" cy="548698"/>
          </a:xfrm>
          <a:custGeom>
            <a:avLst/>
            <a:gdLst/>
            <a:ahLst/>
            <a:cxnLst/>
            <a:rect l="l" t="t" r="r" b="b"/>
            <a:pathLst>
              <a:path w="2279214" h="1097396" extrusionOk="0">
                <a:moveTo>
                  <a:pt x="2274657" y="1054127"/>
                </a:moveTo>
                <a:cubicBezTo>
                  <a:pt x="2277539" y="1065867"/>
                  <a:pt x="2275394" y="1080961"/>
                  <a:pt x="2279214" y="1092768"/>
                </a:cubicBezTo>
                <a:cubicBezTo>
                  <a:pt x="2224857" y="1075728"/>
                  <a:pt x="2161852" y="1079955"/>
                  <a:pt x="2107829" y="1097397"/>
                </a:cubicBezTo>
                <a:cubicBezTo>
                  <a:pt x="2098982" y="1063519"/>
                  <a:pt x="2092145" y="1028970"/>
                  <a:pt x="2082494" y="995226"/>
                </a:cubicBezTo>
                <a:cubicBezTo>
                  <a:pt x="2058766" y="901843"/>
                  <a:pt x="2034168" y="808594"/>
                  <a:pt x="1999918" y="718364"/>
                </a:cubicBezTo>
                <a:cubicBezTo>
                  <a:pt x="1965399" y="625518"/>
                  <a:pt x="1922503" y="533007"/>
                  <a:pt x="1853131" y="460823"/>
                </a:cubicBezTo>
                <a:cubicBezTo>
                  <a:pt x="1813251" y="417688"/>
                  <a:pt x="1766064" y="382602"/>
                  <a:pt x="1717270" y="350267"/>
                </a:cubicBezTo>
                <a:cubicBezTo>
                  <a:pt x="1685231" y="328732"/>
                  <a:pt x="1652389" y="308271"/>
                  <a:pt x="1616731" y="293110"/>
                </a:cubicBezTo>
                <a:cubicBezTo>
                  <a:pt x="1544544" y="262854"/>
                  <a:pt x="1470279" y="236423"/>
                  <a:pt x="1393334" y="221329"/>
                </a:cubicBezTo>
                <a:cubicBezTo>
                  <a:pt x="1315383" y="202880"/>
                  <a:pt x="1234549" y="194293"/>
                  <a:pt x="1155593" y="212205"/>
                </a:cubicBezTo>
                <a:cubicBezTo>
                  <a:pt x="1096342" y="223811"/>
                  <a:pt x="1036689" y="233874"/>
                  <a:pt x="980253" y="256012"/>
                </a:cubicBezTo>
                <a:cubicBezTo>
                  <a:pt x="922343" y="273521"/>
                  <a:pt x="866443" y="295860"/>
                  <a:pt x="812286" y="322762"/>
                </a:cubicBezTo>
                <a:cubicBezTo>
                  <a:pt x="773814" y="339265"/>
                  <a:pt x="738156" y="361067"/>
                  <a:pt x="702699" y="383071"/>
                </a:cubicBezTo>
                <a:cubicBezTo>
                  <a:pt x="651089" y="412187"/>
                  <a:pt x="603836" y="447541"/>
                  <a:pt x="558258" y="485175"/>
                </a:cubicBezTo>
                <a:cubicBezTo>
                  <a:pt x="526421" y="508052"/>
                  <a:pt x="493981" y="530324"/>
                  <a:pt x="466232" y="558299"/>
                </a:cubicBezTo>
                <a:cubicBezTo>
                  <a:pt x="409997" y="613979"/>
                  <a:pt x="357516" y="673417"/>
                  <a:pt x="310933" y="737349"/>
                </a:cubicBezTo>
                <a:cubicBezTo>
                  <a:pt x="270047" y="799068"/>
                  <a:pt x="233049" y="864141"/>
                  <a:pt x="203222" y="931964"/>
                </a:cubicBezTo>
                <a:cubicBezTo>
                  <a:pt x="181707" y="938539"/>
                  <a:pt x="161599" y="949406"/>
                  <a:pt x="145044" y="964165"/>
                </a:cubicBezTo>
                <a:cubicBezTo>
                  <a:pt x="122188" y="927335"/>
                  <a:pt x="85860" y="894933"/>
                  <a:pt x="42897" y="887151"/>
                </a:cubicBezTo>
                <a:lnTo>
                  <a:pt x="42897" y="887151"/>
                </a:lnTo>
                <a:cubicBezTo>
                  <a:pt x="33848" y="879973"/>
                  <a:pt x="15684" y="882589"/>
                  <a:pt x="0" y="887017"/>
                </a:cubicBezTo>
                <a:cubicBezTo>
                  <a:pt x="2614" y="881717"/>
                  <a:pt x="5228" y="876485"/>
                  <a:pt x="8177" y="871655"/>
                </a:cubicBezTo>
                <a:cubicBezTo>
                  <a:pt x="33580" y="820535"/>
                  <a:pt x="51543" y="766129"/>
                  <a:pt x="76275" y="714742"/>
                </a:cubicBezTo>
                <a:cubicBezTo>
                  <a:pt x="98662" y="670600"/>
                  <a:pt x="127952" y="633971"/>
                  <a:pt x="154897" y="591439"/>
                </a:cubicBezTo>
                <a:cubicBezTo>
                  <a:pt x="204898" y="506240"/>
                  <a:pt x="266227" y="428086"/>
                  <a:pt x="337475" y="359592"/>
                </a:cubicBezTo>
                <a:cubicBezTo>
                  <a:pt x="383388" y="314309"/>
                  <a:pt x="439355" y="281437"/>
                  <a:pt x="491434" y="243936"/>
                </a:cubicBezTo>
                <a:cubicBezTo>
                  <a:pt x="574680" y="190536"/>
                  <a:pt x="660808" y="139954"/>
                  <a:pt x="755314" y="109363"/>
                </a:cubicBezTo>
                <a:cubicBezTo>
                  <a:pt x="823681" y="84608"/>
                  <a:pt x="891243" y="58110"/>
                  <a:pt x="963162" y="44357"/>
                </a:cubicBezTo>
                <a:cubicBezTo>
                  <a:pt x="1024624" y="30001"/>
                  <a:pt x="1085484" y="12156"/>
                  <a:pt x="1148957" y="9339"/>
                </a:cubicBezTo>
                <a:cubicBezTo>
                  <a:pt x="1310557" y="-6628"/>
                  <a:pt x="1480132" y="-8909"/>
                  <a:pt x="1631409" y="58512"/>
                </a:cubicBezTo>
                <a:cubicBezTo>
                  <a:pt x="1684025" y="78235"/>
                  <a:pt x="1731747" y="108625"/>
                  <a:pt x="1778330" y="140021"/>
                </a:cubicBezTo>
                <a:cubicBezTo>
                  <a:pt x="1807889" y="160683"/>
                  <a:pt x="1838787" y="180541"/>
                  <a:pt x="1866268" y="204088"/>
                </a:cubicBezTo>
                <a:cubicBezTo>
                  <a:pt x="1888722" y="224146"/>
                  <a:pt x="1908762" y="246553"/>
                  <a:pt x="1930077" y="267819"/>
                </a:cubicBezTo>
                <a:cubicBezTo>
                  <a:pt x="1970962" y="307198"/>
                  <a:pt x="2010374" y="347181"/>
                  <a:pt x="2042546" y="394811"/>
                </a:cubicBezTo>
                <a:cubicBezTo>
                  <a:pt x="2079746" y="443180"/>
                  <a:pt x="2114197" y="493628"/>
                  <a:pt x="2141208" y="548571"/>
                </a:cubicBezTo>
                <a:cubicBezTo>
                  <a:pt x="2198180" y="672746"/>
                  <a:pt x="2229682" y="805978"/>
                  <a:pt x="2254549" y="940216"/>
                </a:cubicBezTo>
                <a:cubicBezTo>
                  <a:pt x="2260246" y="979192"/>
                  <a:pt x="2269831" y="1014278"/>
                  <a:pt x="2274657" y="1054127"/>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2" name="Google Shape;302;p9"/>
          <p:cNvSpPr/>
          <p:nvPr/>
        </p:nvSpPr>
        <p:spPr>
          <a:xfrm rot="-959088">
            <a:off x="115322" y="1278696"/>
            <a:ext cx="921464" cy="484474"/>
          </a:xfrm>
          <a:custGeom>
            <a:avLst/>
            <a:gdLst/>
            <a:ahLst/>
            <a:cxnLst/>
            <a:rect l="l" t="t" r="r" b="b"/>
            <a:pathLst>
              <a:path w="1845490" h="968948" extrusionOk="0">
                <a:moveTo>
                  <a:pt x="1833291" y="823977"/>
                </a:moveTo>
                <a:cubicBezTo>
                  <a:pt x="1837313" y="840614"/>
                  <a:pt x="1840798" y="857452"/>
                  <a:pt x="1845490" y="873955"/>
                </a:cubicBezTo>
                <a:cubicBezTo>
                  <a:pt x="1807151" y="892538"/>
                  <a:pt x="1781413" y="929972"/>
                  <a:pt x="1766132" y="968948"/>
                </a:cubicBezTo>
                <a:cubicBezTo>
                  <a:pt x="1730876" y="945200"/>
                  <a:pt x="1698033" y="933863"/>
                  <a:pt x="1662576" y="931917"/>
                </a:cubicBezTo>
                <a:cubicBezTo>
                  <a:pt x="1663984" y="925678"/>
                  <a:pt x="1662375" y="918970"/>
                  <a:pt x="1661839" y="912664"/>
                </a:cubicBezTo>
                <a:cubicBezTo>
                  <a:pt x="1660767" y="906827"/>
                  <a:pt x="1660298" y="899918"/>
                  <a:pt x="1657348" y="894752"/>
                </a:cubicBezTo>
                <a:cubicBezTo>
                  <a:pt x="1657751" y="892069"/>
                  <a:pt x="1657416" y="889117"/>
                  <a:pt x="1656276" y="886031"/>
                </a:cubicBezTo>
                <a:cubicBezTo>
                  <a:pt x="1613514" y="788086"/>
                  <a:pt x="1566662" y="690611"/>
                  <a:pt x="1504530" y="603400"/>
                </a:cubicBezTo>
                <a:cubicBezTo>
                  <a:pt x="1410492" y="484323"/>
                  <a:pt x="1288036" y="383360"/>
                  <a:pt x="1142255" y="336400"/>
                </a:cubicBezTo>
                <a:cubicBezTo>
                  <a:pt x="1027775" y="293465"/>
                  <a:pt x="900425" y="293465"/>
                  <a:pt x="781723" y="317549"/>
                </a:cubicBezTo>
                <a:cubicBezTo>
                  <a:pt x="721801" y="330698"/>
                  <a:pt x="667511" y="360014"/>
                  <a:pt x="614426" y="389666"/>
                </a:cubicBezTo>
                <a:cubicBezTo>
                  <a:pt x="560336" y="416768"/>
                  <a:pt x="510938" y="451720"/>
                  <a:pt x="463685" y="489422"/>
                </a:cubicBezTo>
                <a:cubicBezTo>
                  <a:pt x="427156" y="517329"/>
                  <a:pt x="392906" y="548256"/>
                  <a:pt x="363146" y="583341"/>
                </a:cubicBezTo>
                <a:cubicBezTo>
                  <a:pt x="354835" y="592130"/>
                  <a:pt x="263144" y="698661"/>
                  <a:pt x="239081" y="749512"/>
                </a:cubicBezTo>
                <a:cubicBezTo>
                  <a:pt x="226547" y="765009"/>
                  <a:pt x="214684" y="780975"/>
                  <a:pt x="203558" y="797411"/>
                </a:cubicBezTo>
                <a:cubicBezTo>
                  <a:pt x="199268" y="804120"/>
                  <a:pt x="191024" y="812371"/>
                  <a:pt x="196922" y="820757"/>
                </a:cubicBezTo>
                <a:cubicBezTo>
                  <a:pt x="196654" y="821428"/>
                  <a:pt x="196319" y="822098"/>
                  <a:pt x="195984" y="822769"/>
                </a:cubicBezTo>
                <a:cubicBezTo>
                  <a:pt x="175541" y="764338"/>
                  <a:pt x="123462" y="718250"/>
                  <a:pt x="66557" y="696313"/>
                </a:cubicBezTo>
                <a:cubicBezTo>
                  <a:pt x="45309" y="689538"/>
                  <a:pt x="22387" y="687861"/>
                  <a:pt x="0" y="690745"/>
                </a:cubicBezTo>
                <a:cubicBezTo>
                  <a:pt x="14478" y="667869"/>
                  <a:pt x="28620" y="640029"/>
                  <a:pt x="34183" y="632985"/>
                </a:cubicBezTo>
                <a:cubicBezTo>
                  <a:pt x="54559" y="600985"/>
                  <a:pt x="72187" y="567241"/>
                  <a:pt x="93501" y="535778"/>
                </a:cubicBezTo>
                <a:cubicBezTo>
                  <a:pt x="133113" y="480298"/>
                  <a:pt x="177015" y="429447"/>
                  <a:pt x="224671" y="379871"/>
                </a:cubicBezTo>
                <a:cubicBezTo>
                  <a:pt x="271924" y="325532"/>
                  <a:pt x="333320" y="288166"/>
                  <a:pt x="388549" y="242950"/>
                </a:cubicBezTo>
                <a:cubicBezTo>
                  <a:pt x="462814" y="186531"/>
                  <a:pt x="544384" y="139236"/>
                  <a:pt x="629574" y="101400"/>
                </a:cubicBezTo>
                <a:cubicBezTo>
                  <a:pt x="661813" y="85635"/>
                  <a:pt x="695259" y="72620"/>
                  <a:pt x="729577" y="62155"/>
                </a:cubicBezTo>
                <a:cubicBezTo>
                  <a:pt x="768183" y="49744"/>
                  <a:pt x="805919" y="34046"/>
                  <a:pt x="845866" y="26063"/>
                </a:cubicBezTo>
                <a:cubicBezTo>
                  <a:pt x="903777" y="15531"/>
                  <a:pt x="961955" y="-905"/>
                  <a:pt x="1021474" y="235"/>
                </a:cubicBezTo>
                <a:cubicBezTo>
                  <a:pt x="1051234" y="-1040"/>
                  <a:pt x="1080725" y="2986"/>
                  <a:pt x="1109747" y="9493"/>
                </a:cubicBezTo>
                <a:cubicBezTo>
                  <a:pt x="1168127" y="20025"/>
                  <a:pt x="1225300" y="32973"/>
                  <a:pt x="1281937" y="53098"/>
                </a:cubicBezTo>
                <a:cubicBezTo>
                  <a:pt x="1333212" y="72084"/>
                  <a:pt x="1385492" y="90062"/>
                  <a:pt x="1432008" y="119312"/>
                </a:cubicBezTo>
                <a:cubicBezTo>
                  <a:pt x="1486030" y="153794"/>
                  <a:pt x="1540925" y="189818"/>
                  <a:pt x="1586770" y="236845"/>
                </a:cubicBezTo>
                <a:cubicBezTo>
                  <a:pt x="1648836" y="297558"/>
                  <a:pt x="1691197" y="375645"/>
                  <a:pt x="1722565" y="455946"/>
                </a:cubicBezTo>
                <a:cubicBezTo>
                  <a:pt x="1755742" y="539736"/>
                  <a:pt x="1784564" y="626008"/>
                  <a:pt x="1804939" y="714024"/>
                </a:cubicBezTo>
                <a:cubicBezTo>
                  <a:pt x="1813385" y="750854"/>
                  <a:pt x="1825181" y="786946"/>
                  <a:pt x="1833291" y="823977"/>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3" name="Google Shape;303;p9"/>
          <p:cNvSpPr/>
          <p:nvPr/>
        </p:nvSpPr>
        <p:spPr>
          <a:xfrm>
            <a:off x="8315454" y="-217035"/>
            <a:ext cx="827924" cy="847003"/>
          </a:xfrm>
          <a:custGeom>
            <a:avLst/>
            <a:gdLst/>
            <a:ahLst/>
            <a:cxnLst/>
            <a:rect l="l" t="t" r="r" b="b"/>
            <a:pathLst>
              <a:path w="1655848" h="1694005" extrusionOk="0">
                <a:moveTo>
                  <a:pt x="1617374" y="1130779"/>
                </a:moveTo>
                <a:cubicBezTo>
                  <a:pt x="1574267" y="1084530"/>
                  <a:pt x="1516555" y="1056408"/>
                  <a:pt x="1461859" y="1026388"/>
                </a:cubicBezTo>
                <a:cubicBezTo>
                  <a:pt x="1414923" y="1001044"/>
                  <a:pt x="1364802" y="982476"/>
                  <a:pt x="1314206" y="965874"/>
                </a:cubicBezTo>
                <a:cubicBezTo>
                  <a:pt x="1252088" y="944257"/>
                  <a:pt x="1188309" y="928129"/>
                  <a:pt x="1123379" y="917659"/>
                </a:cubicBezTo>
                <a:cubicBezTo>
                  <a:pt x="1150896" y="916338"/>
                  <a:pt x="1177601" y="909799"/>
                  <a:pt x="1204644" y="905157"/>
                </a:cubicBezTo>
                <a:cubicBezTo>
                  <a:pt x="1255341" y="898448"/>
                  <a:pt x="1304683" y="885031"/>
                  <a:pt x="1353788" y="871037"/>
                </a:cubicBezTo>
                <a:cubicBezTo>
                  <a:pt x="1388286" y="862973"/>
                  <a:pt x="1421362" y="850199"/>
                  <a:pt x="1452370" y="833123"/>
                </a:cubicBezTo>
                <a:cubicBezTo>
                  <a:pt x="1511777" y="798461"/>
                  <a:pt x="1576335" y="766849"/>
                  <a:pt x="1621779" y="713857"/>
                </a:cubicBezTo>
                <a:cubicBezTo>
                  <a:pt x="1637707" y="691528"/>
                  <a:pt x="1653669" y="658459"/>
                  <a:pt x="1633776" y="633793"/>
                </a:cubicBezTo>
                <a:cubicBezTo>
                  <a:pt x="1598498" y="589475"/>
                  <a:pt x="1505168" y="607636"/>
                  <a:pt x="1454945" y="614446"/>
                </a:cubicBezTo>
                <a:cubicBezTo>
                  <a:pt x="1354669" y="632776"/>
                  <a:pt x="1257680" y="667980"/>
                  <a:pt x="1167400" y="715077"/>
                </a:cubicBezTo>
                <a:cubicBezTo>
                  <a:pt x="1198239" y="683227"/>
                  <a:pt x="1230602" y="651479"/>
                  <a:pt x="1260187" y="618681"/>
                </a:cubicBezTo>
                <a:cubicBezTo>
                  <a:pt x="1294415" y="576904"/>
                  <a:pt x="1331489" y="537533"/>
                  <a:pt x="1362429" y="493147"/>
                </a:cubicBezTo>
                <a:cubicBezTo>
                  <a:pt x="1400181" y="442764"/>
                  <a:pt x="1431562" y="385571"/>
                  <a:pt x="1444372" y="323498"/>
                </a:cubicBezTo>
                <a:cubicBezTo>
                  <a:pt x="1454607" y="265797"/>
                  <a:pt x="1426106" y="205181"/>
                  <a:pt x="1379272" y="171332"/>
                </a:cubicBezTo>
                <a:cubicBezTo>
                  <a:pt x="1331726" y="136298"/>
                  <a:pt x="1272760" y="171129"/>
                  <a:pt x="1238227" y="208400"/>
                </a:cubicBezTo>
                <a:cubicBezTo>
                  <a:pt x="1212641" y="233710"/>
                  <a:pt x="1187733" y="259698"/>
                  <a:pt x="1164587" y="287278"/>
                </a:cubicBezTo>
                <a:cubicBezTo>
                  <a:pt x="1122396" y="335797"/>
                  <a:pt x="1082475" y="386350"/>
                  <a:pt x="1048146" y="440799"/>
                </a:cubicBezTo>
                <a:cubicBezTo>
                  <a:pt x="1022357" y="484507"/>
                  <a:pt x="1002362" y="529977"/>
                  <a:pt x="978098" y="574973"/>
                </a:cubicBezTo>
                <a:cubicBezTo>
                  <a:pt x="1008056" y="475054"/>
                  <a:pt x="1040385" y="375440"/>
                  <a:pt x="1057838" y="272404"/>
                </a:cubicBezTo>
                <a:cubicBezTo>
                  <a:pt x="1064277" y="228526"/>
                  <a:pt x="1074579" y="184716"/>
                  <a:pt x="1072376" y="140093"/>
                </a:cubicBezTo>
                <a:cubicBezTo>
                  <a:pt x="1070580" y="109667"/>
                  <a:pt x="1068276" y="76936"/>
                  <a:pt x="1051433" y="50576"/>
                </a:cubicBezTo>
                <a:cubicBezTo>
                  <a:pt x="1034082" y="25909"/>
                  <a:pt x="1006598" y="8426"/>
                  <a:pt x="977318" y="1650"/>
                </a:cubicBezTo>
                <a:cubicBezTo>
                  <a:pt x="952410" y="-3704"/>
                  <a:pt x="926790" y="4801"/>
                  <a:pt x="904288" y="15270"/>
                </a:cubicBezTo>
                <a:cubicBezTo>
                  <a:pt x="849931" y="44070"/>
                  <a:pt x="813704" y="96961"/>
                  <a:pt x="785576" y="150088"/>
                </a:cubicBezTo>
                <a:cubicBezTo>
                  <a:pt x="733998" y="249397"/>
                  <a:pt x="727762" y="365072"/>
                  <a:pt x="738336" y="474715"/>
                </a:cubicBezTo>
                <a:cubicBezTo>
                  <a:pt x="738098" y="475901"/>
                  <a:pt x="737963" y="477189"/>
                  <a:pt x="737997" y="478510"/>
                </a:cubicBezTo>
                <a:cubicBezTo>
                  <a:pt x="727390" y="462721"/>
                  <a:pt x="715359" y="447948"/>
                  <a:pt x="703939" y="432769"/>
                </a:cubicBezTo>
                <a:cubicBezTo>
                  <a:pt x="689231" y="413185"/>
                  <a:pt x="675201" y="392957"/>
                  <a:pt x="657376" y="375982"/>
                </a:cubicBezTo>
                <a:cubicBezTo>
                  <a:pt x="618742" y="340846"/>
                  <a:pt x="581668" y="303745"/>
                  <a:pt x="537952" y="274674"/>
                </a:cubicBezTo>
                <a:cubicBezTo>
                  <a:pt x="501318" y="249702"/>
                  <a:pt x="466108" y="222359"/>
                  <a:pt x="426289" y="202403"/>
                </a:cubicBezTo>
                <a:cubicBezTo>
                  <a:pt x="404397" y="188748"/>
                  <a:pt x="381928" y="175839"/>
                  <a:pt x="356207" y="170994"/>
                </a:cubicBezTo>
                <a:cubicBezTo>
                  <a:pt x="338754" y="167097"/>
                  <a:pt x="321234" y="162388"/>
                  <a:pt x="303239" y="162015"/>
                </a:cubicBezTo>
                <a:cubicBezTo>
                  <a:pt x="270130" y="161812"/>
                  <a:pt x="236614" y="169503"/>
                  <a:pt x="207063" y="184411"/>
                </a:cubicBezTo>
                <a:cubicBezTo>
                  <a:pt x="158060" y="212872"/>
                  <a:pt x="175784" y="296901"/>
                  <a:pt x="199641" y="337627"/>
                </a:cubicBezTo>
                <a:cubicBezTo>
                  <a:pt x="229362" y="388518"/>
                  <a:pt x="273044" y="429211"/>
                  <a:pt x="315100" y="469734"/>
                </a:cubicBezTo>
                <a:cubicBezTo>
                  <a:pt x="346379" y="501923"/>
                  <a:pt x="377828" y="534009"/>
                  <a:pt x="410598" y="564673"/>
                </a:cubicBezTo>
                <a:cubicBezTo>
                  <a:pt x="462583" y="610550"/>
                  <a:pt x="516568" y="654190"/>
                  <a:pt x="569163" y="699355"/>
                </a:cubicBezTo>
                <a:cubicBezTo>
                  <a:pt x="522905" y="680347"/>
                  <a:pt x="473597" y="670928"/>
                  <a:pt x="424831" y="660662"/>
                </a:cubicBezTo>
                <a:cubicBezTo>
                  <a:pt x="364205" y="649718"/>
                  <a:pt x="301951" y="650463"/>
                  <a:pt x="240579" y="652835"/>
                </a:cubicBezTo>
                <a:cubicBezTo>
                  <a:pt x="213739" y="654495"/>
                  <a:pt x="186933" y="657002"/>
                  <a:pt x="160432" y="661543"/>
                </a:cubicBezTo>
                <a:cubicBezTo>
                  <a:pt x="113225" y="667472"/>
                  <a:pt x="63985" y="681736"/>
                  <a:pt x="32265" y="719515"/>
                </a:cubicBezTo>
                <a:cubicBezTo>
                  <a:pt x="-11112" y="769187"/>
                  <a:pt x="-10875" y="832174"/>
                  <a:pt x="33722" y="880931"/>
                </a:cubicBezTo>
                <a:cubicBezTo>
                  <a:pt x="88181" y="940835"/>
                  <a:pt x="198421" y="960961"/>
                  <a:pt x="276196" y="969770"/>
                </a:cubicBezTo>
                <a:cubicBezTo>
                  <a:pt x="340991" y="975801"/>
                  <a:pt x="406362" y="974107"/>
                  <a:pt x="471191" y="969398"/>
                </a:cubicBezTo>
                <a:cubicBezTo>
                  <a:pt x="529886" y="963604"/>
                  <a:pt x="589395" y="955912"/>
                  <a:pt x="645142" y="935922"/>
                </a:cubicBezTo>
                <a:cubicBezTo>
                  <a:pt x="588446" y="981392"/>
                  <a:pt x="545780" y="1041499"/>
                  <a:pt x="506571" y="1102047"/>
                </a:cubicBezTo>
                <a:cubicBezTo>
                  <a:pt x="485967" y="1132101"/>
                  <a:pt x="468683" y="1164187"/>
                  <a:pt x="454552" y="1197765"/>
                </a:cubicBezTo>
                <a:cubicBezTo>
                  <a:pt x="428661" y="1253942"/>
                  <a:pt x="401482" y="1309780"/>
                  <a:pt x="385927" y="1369921"/>
                </a:cubicBezTo>
                <a:cubicBezTo>
                  <a:pt x="373761" y="1412816"/>
                  <a:pt x="361426" y="1456762"/>
                  <a:pt x="364679" y="1501791"/>
                </a:cubicBezTo>
                <a:cubicBezTo>
                  <a:pt x="366746" y="1548583"/>
                  <a:pt x="380946" y="1602862"/>
                  <a:pt x="424628" y="1627190"/>
                </a:cubicBezTo>
                <a:cubicBezTo>
                  <a:pt x="458551" y="1641624"/>
                  <a:pt x="497828" y="1629934"/>
                  <a:pt x="526091" y="1608521"/>
                </a:cubicBezTo>
                <a:cubicBezTo>
                  <a:pt x="561742" y="1582939"/>
                  <a:pt x="594376" y="1552005"/>
                  <a:pt x="617658" y="1514565"/>
                </a:cubicBezTo>
                <a:cubicBezTo>
                  <a:pt x="650598" y="1459269"/>
                  <a:pt x="680555" y="1402211"/>
                  <a:pt x="707700" y="1343899"/>
                </a:cubicBezTo>
                <a:cubicBezTo>
                  <a:pt x="749078" y="1263463"/>
                  <a:pt x="785475" y="1179570"/>
                  <a:pt x="803741" y="1090595"/>
                </a:cubicBezTo>
                <a:cubicBezTo>
                  <a:pt x="820244" y="1168795"/>
                  <a:pt x="838036" y="1246657"/>
                  <a:pt x="859826" y="1323570"/>
                </a:cubicBezTo>
                <a:cubicBezTo>
                  <a:pt x="874060" y="1370971"/>
                  <a:pt x="892461" y="1417085"/>
                  <a:pt x="909541" y="1463504"/>
                </a:cubicBezTo>
                <a:cubicBezTo>
                  <a:pt x="919742" y="1491017"/>
                  <a:pt x="936076" y="1515581"/>
                  <a:pt x="953122" y="1539231"/>
                </a:cubicBezTo>
                <a:cubicBezTo>
                  <a:pt x="965695" y="1557189"/>
                  <a:pt x="978200" y="1575316"/>
                  <a:pt x="992670" y="1591850"/>
                </a:cubicBezTo>
                <a:cubicBezTo>
                  <a:pt x="1019442" y="1622751"/>
                  <a:pt x="1051975" y="1647756"/>
                  <a:pt x="1086948" y="1668696"/>
                </a:cubicBezTo>
                <a:cubicBezTo>
                  <a:pt x="1102198" y="1678081"/>
                  <a:pt x="1117313" y="1689127"/>
                  <a:pt x="1135138" y="1692888"/>
                </a:cubicBezTo>
                <a:cubicBezTo>
                  <a:pt x="1139611" y="1693599"/>
                  <a:pt x="1144322" y="1694006"/>
                  <a:pt x="1149032" y="1694006"/>
                </a:cubicBezTo>
                <a:cubicBezTo>
                  <a:pt x="1167739" y="1694006"/>
                  <a:pt x="1187157" y="1687805"/>
                  <a:pt x="1197154" y="1671406"/>
                </a:cubicBezTo>
                <a:cubicBezTo>
                  <a:pt x="1218979" y="1632746"/>
                  <a:pt x="1218911" y="1586497"/>
                  <a:pt x="1212336" y="1543737"/>
                </a:cubicBezTo>
                <a:cubicBezTo>
                  <a:pt x="1203627" y="1491423"/>
                  <a:pt x="1196510" y="1438397"/>
                  <a:pt x="1178821" y="1388184"/>
                </a:cubicBezTo>
                <a:cubicBezTo>
                  <a:pt x="1157200" y="1330075"/>
                  <a:pt x="1132834" y="1271154"/>
                  <a:pt x="1105181" y="1215689"/>
                </a:cubicBezTo>
                <a:cubicBezTo>
                  <a:pt x="1073156" y="1161443"/>
                  <a:pt x="1039572" y="1107570"/>
                  <a:pt x="998634" y="1059525"/>
                </a:cubicBezTo>
                <a:cubicBezTo>
                  <a:pt x="1050145" y="1096660"/>
                  <a:pt x="1109179" y="1121936"/>
                  <a:pt x="1167095" y="1147348"/>
                </a:cubicBezTo>
                <a:cubicBezTo>
                  <a:pt x="1207355" y="1164763"/>
                  <a:pt x="1246767" y="1184517"/>
                  <a:pt x="1288755" y="1197561"/>
                </a:cubicBezTo>
                <a:cubicBezTo>
                  <a:pt x="1319187" y="1207048"/>
                  <a:pt x="1348671" y="1219551"/>
                  <a:pt x="1379984" y="1226023"/>
                </a:cubicBezTo>
                <a:cubicBezTo>
                  <a:pt x="1413635" y="1233477"/>
                  <a:pt x="1447490" y="1240761"/>
                  <a:pt x="1481819" y="1244184"/>
                </a:cubicBezTo>
                <a:cubicBezTo>
                  <a:pt x="1507947" y="1246454"/>
                  <a:pt x="1534211" y="1245674"/>
                  <a:pt x="1560373" y="1245505"/>
                </a:cubicBezTo>
                <a:cubicBezTo>
                  <a:pt x="1657091" y="1245031"/>
                  <a:pt x="1687930" y="1207794"/>
                  <a:pt x="1617374" y="113077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4" name="Google Shape;304;p9"/>
          <p:cNvSpPr/>
          <p:nvPr/>
        </p:nvSpPr>
        <p:spPr>
          <a:xfrm>
            <a:off x="8652840" y="97564"/>
            <a:ext cx="188505" cy="196752"/>
          </a:xfrm>
          <a:custGeom>
            <a:avLst/>
            <a:gdLst/>
            <a:ahLst/>
            <a:cxnLst/>
            <a:rect l="l" t="t" r="r" b="b"/>
            <a:pathLst>
              <a:path w="377010" h="393503" extrusionOk="0">
                <a:moveTo>
                  <a:pt x="351551" y="89232"/>
                </a:moveTo>
                <a:cubicBezTo>
                  <a:pt x="387439" y="138903"/>
                  <a:pt x="380661" y="235671"/>
                  <a:pt x="360192" y="291137"/>
                </a:cubicBezTo>
                <a:cubicBezTo>
                  <a:pt x="349585" y="319293"/>
                  <a:pt x="325965" y="339656"/>
                  <a:pt x="301328" y="355784"/>
                </a:cubicBezTo>
                <a:cubicBezTo>
                  <a:pt x="268862" y="378757"/>
                  <a:pt x="229179" y="394749"/>
                  <a:pt x="188783" y="393428"/>
                </a:cubicBezTo>
                <a:cubicBezTo>
                  <a:pt x="147981" y="392208"/>
                  <a:pt x="106197" y="381840"/>
                  <a:pt x="71291" y="360325"/>
                </a:cubicBezTo>
                <a:cubicBezTo>
                  <a:pt x="45943" y="343790"/>
                  <a:pt x="30625" y="316549"/>
                  <a:pt x="19374" y="289138"/>
                </a:cubicBezTo>
                <a:cubicBezTo>
                  <a:pt x="10292" y="266538"/>
                  <a:pt x="2192" y="243159"/>
                  <a:pt x="159" y="218730"/>
                </a:cubicBezTo>
                <a:cubicBezTo>
                  <a:pt x="-1536" y="173463"/>
                  <a:pt x="10359" y="126909"/>
                  <a:pt x="34081" y="88283"/>
                </a:cubicBezTo>
                <a:cubicBezTo>
                  <a:pt x="56889" y="57348"/>
                  <a:pt x="90845" y="36037"/>
                  <a:pt x="125276" y="19536"/>
                </a:cubicBezTo>
                <a:cubicBezTo>
                  <a:pt x="129715" y="18214"/>
                  <a:pt x="133951" y="16181"/>
                  <a:pt x="138289" y="14589"/>
                </a:cubicBezTo>
                <a:cubicBezTo>
                  <a:pt x="143000" y="12658"/>
                  <a:pt x="147880" y="11133"/>
                  <a:pt x="152556" y="9168"/>
                </a:cubicBezTo>
                <a:cubicBezTo>
                  <a:pt x="153403" y="8795"/>
                  <a:pt x="153980" y="8151"/>
                  <a:pt x="154285" y="7406"/>
                </a:cubicBezTo>
                <a:cubicBezTo>
                  <a:pt x="168111" y="2425"/>
                  <a:pt x="182683" y="-2284"/>
                  <a:pt x="197289" y="1205"/>
                </a:cubicBezTo>
                <a:cubicBezTo>
                  <a:pt x="232940" y="4729"/>
                  <a:pt x="266117" y="21162"/>
                  <a:pt x="295329" y="42034"/>
                </a:cubicBezTo>
                <a:cubicBezTo>
                  <a:pt x="314849" y="56739"/>
                  <a:pt x="338063" y="68157"/>
                  <a:pt x="351551" y="89232"/>
                </a:cubicBezTo>
                <a:close/>
              </a:path>
            </a:pathLst>
          </a:custGeom>
          <a:solidFill>
            <a:srgbClr val="78DFE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5" name="Google Shape;305;p9"/>
          <p:cNvSpPr/>
          <p:nvPr/>
        </p:nvSpPr>
        <p:spPr>
          <a:xfrm>
            <a:off x="8315454" y="-217035"/>
            <a:ext cx="827924" cy="847003"/>
          </a:xfrm>
          <a:custGeom>
            <a:avLst/>
            <a:gdLst/>
            <a:ahLst/>
            <a:cxnLst/>
            <a:rect l="l" t="t" r="r" b="b"/>
            <a:pathLst>
              <a:path w="1655848" h="1694005" extrusionOk="0">
                <a:moveTo>
                  <a:pt x="1617374" y="1130779"/>
                </a:moveTo>
                <a:cubicBezTo>
                  <a:pt x="1574267" y="1084530"/>
                  <a:pt x="1516555" y="1056408"/>
                  <a:pt x="1461859" y="1026388"/>
                </a:cubicBezTo>
                <a:cubicBezTo>
                  <a:pt x="1414923" y="1001044"/>
                  <a:pt x="1364802" y="982476"/>
                  <a:pt x="1314206" y="965874"/>
                </a:cubicBezTo>
                <a:cubicBezTo>
                  <a:pt x="1252088" y="944257"/>
                  <a:pt x="1188309" y="928129"/>
                  <a:pt x="1123379" y="917659"/>
                </a:cubicBezTo>
                <a:cubicBezTo>
                  <a:pt x="1150896" y="916338"/>
                  <a:pt x="1177601" y="909799"/>
                  <a:pt x="1204644" y="905157"/>
                </a:cubicBezTo>
                <a:cubicBezTo>
                  <a:pt x="1255341" y="898448"/>
                  <a:pt x="1304683" y="885031"/>
                  <a:pt x="1353788" y="871037"/>
                </a:cubicBezTo>
                <a:cubicBezTo>
                  <a:pt x="1388286" y="862973"/>
                  <a:pt x="1421362" y="850199"/>
                  <a:pt x="1452370" y="833123"/>
                </a:cubicBezTo>
                <a:cubicBezTo>
                  <a:pt x="1511777" y="798461"/>
                  <a:pt x="1576335" y="766849"/>
                  <a:pt x="1621779" y="713857"/>
                </a:cubicBezTo>
                <a:cubicBezTo>
                  <a:pt x="1637707" y="691528"/>
                  <a:pt x="1653669" y="658459"/>
                  <a:pt x="1633776" y="633793"/>
                </a:cubicBezTo>
                <a:cubicBezTo>
                  <a:pt x="1598498" y="589475"/>
                  <a:pt x="1505168" y="607636"/>
                  <a:pt x="1454945" y="614446"/>
                </a:cubicBezTo>
                <a:cubicBezTo>
                  <a:pt x="1354669" y="632776"/>
                  <a:pt x="1257680" y="667980"/>
                  <a:pt x="1167400" y="715077"/>
                </a:cubicBezTo>
                <a:cubicBezTo>
                  <a:pt x="1198239" y="683227"/>
                  <a:pt x="1230602" y="651479"/>
                  <a:pt x="1260187" y="618681"/>
                </a:cubicBezTo>
                <a:cubicBezTo>
                  <a:pt x="1294415" y="576904"/>
                  <a:pt x="1331489" y="537533"/>
                  <a:pt x="1362429" y="493147"/>
                </a:cubicBezTo>
                <a:cubicBezTo>
                  <a:pt x="1400181" y="442764"/>
                  <a:pt x="1431562" y="385571"/>
                  <a:pt x="1444372" y="323498"/>
                </a:cubicBezTo>
                <a:cubicBezTo>
                  <a:pt x="1454607" y="265797"/>
                  <a:pt x="1426106" y="205181"/>
                  <a:pt x="1379272" y="171332"/>
                </a:cubicBezTo>
                <a:cubicBezTo>
                  <a:pt x="1331726" y="136298"/>
                  <a:pt x="1272760" y="171129"/>
                  <a:pt x="1238227" y="208400"/>
                </a:cubicBezTo>
                <a:cubicBezTo>
                  <a:pt x="1212641" y="233710"/>
                  <a:pt x="1187733" y="259698"/>
                  <a:pt x="1164587" y="287278"/>
                </a:cubicBezTo>
                <a:cubicBezTo>
                  <a:pt x="1122396" y="335797"/>
                  <a:pt x="1082475" y="386350"/>
                  <a:pt x="1048146" y="440799"/>
                </a:cubicBezTo>
                <a:cubicBezTo>
                  <a:pt x="1022357" y="484507"/>
                  <a:pt x="1002362" y="529977"/>
                  <a:pt x="978098" y="574973"/>
                </a:cubicBezTo>
                <a:cubicBezTo>
                  <a:pt x="1008056" y="475054"/>
                  <a:pt x="1040385" y="375440"/>
                  <a:pt x="1057838" y="272404"/>
                </a:cubicBezTo>
                <a:cubicBezTo>
                  <a:pt x="1064277" y="228526"/>
                  <a:pt x="1074579" y="184716"/>
                  <a:pt x="1072376" y="140093"/>
                </a:cubicBezTo>
                <a:cubicBezTo>
                  <a:pt x="1070580" y="109667"/>
                  <a:pt x="1068276" y="76936"/>
                  <a:pt x="1051433" y="50576"/>
                </a:cubicBezTo>
                <a:cubicBezTo>
                  <a:pt x="1034082" y="25909"/>
                  <a:pt x="1006598" y="8426"/>
                  <a:pt x="977318" y="1650"/>
                </a:cubicBezTo>
                <a:cubicBezTo>
                  <a:pt x="952410" y="-3704"/>
                  <a:pt x="926790" y="4801"/>
                  <a:pt x="904288" y="15270"/>
                </a:cubicBezTo>
                <a:cubicBezTo>
                  <a:pt x="849931" y="44070"/>
                  <a:pt x="813704" y="96961"/>
                  <a:pt x="785576" y="150088"/>
                </a:cubicBezTo>
                <a:cubicBezTo>
                  <a:pt x="733998" y="249397"/>
                  <a:pt x="727762" y="365072"/>
                  <a:pt x="738336" y="474715"/>
                </a:cubicBezTo>
                <a:cubicBezTo>
                  <a:pt x="738098" y="475901"/>
                  <a:pt x="737963" y="477189"/>
                  <a:pt x="737997" y="478510"/>
                </a:cubicBezTo>
                <a:cubicBezTo>
                  <a:pt x="727390" y="462721"/>
                  <a:pt x="715359" y="447948"/>
                  <a:pt x="703939" y="432769"/>
                </a:cubicBezTo>
                <a:cubicBezTo>
                  <a:pt x="689231" y="413185"/>
                  <a:pt x="675201" y="392957"/>
                  <a:pt x="657376" y="375982"/>
                </a:cubicBezTo>
                <a:cubicBezTo>
                  <a:pt x="618742" y="340846"/>
                  <a:pt x="581668" y="303745"/>
                  <a:pt x="537952" y="274674"/>
                </a:cubicBezTo>
                <a:cubicBezTo>
                  <a:pt x="501318" y="249702"/>
                  <a:pt x="466108" y="222359"/>
                  <a:pt x="426289" y="202403"/>
                </a:cubicBezTo>
                <a:cubicBezTo>
                  <a:pt x="404397" y="188748"/>
                  <a:pt x="381928" y="175839"/>
                  <a:pt x="356207" y="170994"/>
                </a:cubicBezTo>
                <a:cubicBezTo>
                  <a:pt x="338754" y="167097"/>
                  <a:pt x="321234" y="162388"/>
                  <a:pt x="303239" y="162015"/>
                </a:cubicBezTo>
                <a:cubicBezTo>
                  <a:pt x="270130" y="161812"/>
                  <a:pt x="236614" y="169503"/>
                  <a:pt x="207063" y="184411"/>
                </a:cubicBezTo>
                <a:cubicBezTo>
                  <a:pt x="158060" y="212872"/>
                  <a:pt x="175784" y="296901"/>
                  <a:pt x="199641" y="337627"/>
                </a:cubicBezTo>
                <a:cubicBezTo>
                  <a:pt x="229362" y="388518"/>
                  <a:pt x="273044" y="429211"/>
                  <a:pt x="315100" y="469734"/>
                </a:cubicBezTo>
                <a:cubicBezTo>
                  <a:pt x="346379" y="501923"/>
                  <a:pt x="377828" y="534009"/>
                  <a:pt x="410598" y="564673"/>
                </a:cubicBezTo>
                <a:cubicBezTo>
                  <a:pt x="462583" y="610550"/>
                  <a:pt x="516568" y="654190"/>
                  <a:pt x="569163" y="699355"/>
                </a:cubicBezTo>
                <a:cubicBezTo>
                  <a:pt x="522905" y="680347"/>
                  <a:pt x="473597" y="670928"/>
                  <a:pt x="424831" y="660662"/>
                </a:cubicBezTo>
                <a:cubicBezTo>
                  <a:pt x="364205" y="649718"/>
                  <a:pt x="301951" y="650463"/>
                  <a:pt x="240579" y="652835"/>
                </a:cubicBezTo>
                <a:cubicBezTo>
                  <a:pt x="213739" y="654495"/>
                  <a:pt x="186933" y="657002"/>
                  <a:pt x="160432" y="661543"/>
                </a:cubicBezTo>
                <a:cubicBezTo>
                  <a:pt x="113225" y="667472"/>
                  <a:pt x="63985" y="681736"/>
                  <a:pt x="32265" y="719515"/>
                </a:cubicBezTo>
                <a:cubicBezTo>
                  <a:pt x="-11112" y="769187"/>
                  <a:pt x="-10875" y="832174"/>
                  <a:pt x="33722" y="880931"/>
                </a:cubicBezTo>
                <a:cubicBezTo>
                  <a:pt x="88181" y="940835"/>
                  <a:pt x="198421" y="960961"/>
                  <a:pt x="276196" y="969770"/>
                </a:cubicBezTo>
                <a:cubicBezTo>
                  <a:pt x="340991" y="975801"/>
                  <a:pt x="406362" y="974107"/>
                  <a:pt x="471191" y="969398"/>
                </a:cubicBezTo>
                <a:cubicBezTo>
                  <a:pt x="529886" y="963604"/>
                  <a:pt x="589395" y="955912"/>
                  <a:pt x="645142" y="935922"/>
                </a:cubicBezTo>
                <a:cubicBezTo>
                  <a:pt x="588446" y="981392"/>
                  <a:pt x="545780" y="1041499"/>
                  <a:pt x="506571" y="1102047"/>
                </a:cubicBezTo>
                <a:cubicBezTo>
                  <a:pt x="485967" y="1132101"/>
                  <a:pt x="468683" y="1164187"/>
                  <a:pt x="454552" y="1197765"/>
                </a:cubicBezTo>
                <a:cubicBezTo>
                  <a:pt x="428661" y="1253942"/>
                  <a:pt x="401482" y="1309780"/>
                  <a:pt x="385927" y="1369921"/>
                </a:cubicBezTo>
                <a:cubicBezTo>
                  <a:pt x="373761" y="1412816"/>
                  <a:pt x="361426" y="1456762"/>
                  <a:pt x="364679" y="1501791"/>
                </a:cubicBezTo>
                <a:cubicBezTo>
                  <a:pt x="366746" y="1548583"/>
                  <a:pt x="380946" y="1602862"/>
                  <a:pt x="424628" y="1627190"/>
                </a:cubicBezTo>
                <a:cubicBezTo>
                  <a:pt x="458551" y="1641624"/>
                  <a:pt x="497828" y="1629934"/>
                  <a:pt x="526091" y="1608521"/>
                </a:cubicBezTo>
                <a:cubicBezTo>
                  <a:pt x="561742" y="1582939"/>
                  <a:pt x="594376" y="1552005"/>
                  <a:pt x="617658" y="1514565"/>
                </a:cubicBezTo>
                <a:cubicBezTo>
                  <a:pt x="650598" y="1459269"/>
                  <a:pt x="680555" y="1402211"/>
                  <a:pt x="707700" y="1343899"/>
                </a:cubicBezTo>
                <a:cubicBezTo>
                  <a:pt x="749078" y="1263463"/>
                  <a:pt x="785475" y="1179570"/>
                  <a:pt x="803741" y="1090595"/>
                </a:cubicBezTo>
                <a:cubicBezTo>
                  <a:pt x="820244" y="1168795"/>
                  <a:pt x="838036" y="1246657"/>
                  <a:pt x="859826" y="1323570"/>
                </a:cubicBezTo>
                <a:cubicBezTo>
                  <a:pt x="874060" y="1370971"/>
                  <a:pt x="892461" y="1417085"/>
                  <a:pt x="909541" y="1463504"/>
                </a:cubicBezTo>
                <a:cubicBezTo>
                  <a:pt x="919742" y="1491017"/>
                  <a:pt x="936076" y="1515581"/>
                  <a:pt x="953122" y="1539231"/>
                </a:cubicBezTo>
                <a:cubicBezTo>
                  <a:pt x="965695" y="1557189"/>
                  <a:pt x="978200" y="1575316"/>
                  <a:pt x="992670" y="1591850"/>
                </a:cubicBezTo>
                <a:cubicBezTo>
                  <a:pt x="1019442" y="1622751"/>
                  <a:pt x="1051975" y="1647756"/>
                  <a:pt x="1086948" y="1668696"/>
                </a:cubicBezTo>
                <a:cubicBezTo>
                  <a:pt x="1102198" y="1678081"/>
                  <a:pt x="1117313" y="1689127"/>
                  <a:pt x="1135138" y="1692888"/>
                </a:cubicBezTo>
                <a:cubicBezTo>
                  <a:pt x="1139611" y="1693599"/>
                  <a:pt x="1144322" y="1694006"/>
                  <a:pt x="1149032" y="1694006"/>
                </a:cubicBezTo>
                <a:cubicBezTo>
                  <a:pt x="1167739" y="1694006"/>
                  <a:pt x="1187157" y="1687805"/>
                  <a:pt x="1197154" y="1671406"/>
                </a:cubicBezTo>
                <a:cubicBezTo>
                  <a:pt x="1218979" y="1632746"/>
                  <a:pt x="1218911" y="1586497"/>
                  <a:pt x="1212336" y="1543737"/>
                </a:cubicBezTo>
                <a:cubicBezTo>
                  <a:pt x="1203627" y="1491423"/>
                  <a:pt x="1196510" y="1438397"/>
                  <a:pt x="1178821" y="1388184"/>
                </a:cubicBezTo>
                <a:cubicBezTo>
                  <a:pt x="1157200" y="1330075"/>
                  <a:pt x="1132834" y="1271154"/>
                  <a:pt x="1105181" y="1215689"/>
                </a:cubicBezTo>
                <a:cubicBezTo>
                  <a:pt x="1073156" y="1161443"/>
                  <a:pt x="1039572" y="1107570"/>
                  <a:pt x="998634" y="1059525"/>
                </a:cubicBezTo>
                <a:cubicBezTo>
                  <a:pt x="1050145" y="1096660"/>
                  <a:pt x="1109179" y="1121936"/>
                  <a:pt x="1167095" y="1147348"/>
                </a:cubicBezTo>
                <a:cubicBezTo>
                  <a:pt x="1207355" y="1164763"/>
                  <a:pt x="1246767" y="1184517"/>
                  <a:pt x="1288755" y="1197561"/>
                </a:cubicBezTo>
                <a:cubicBezTo>
                  <a:pt x="1319187" y="1207048"/>
                  <a:pt x="1348671" y="1219551"/>
                  <a:pt x="1379984" y="1226023"/>
                </a:cubicBezTo>
                <a:cubicBezTo>
                  <a:pt x="1413635" y="1233477"/>
                  <a:pt x="1447490" y="1240761"/>
                  <a:pt x="1481819" y="1244184"/>
                </a:cubicBezTo>
                <a:cubicBezTo>
                  <a:pt x="1507947" y="1246454"/>
                  <a:pt x="1534211" y="1245674"/>
                  <a:pt x="1560373" y="1245505"/>
                </a:cubicBezTo>
                <a:cubicBezTo>
                  <a:pt x="1657091" y="1245031"/>
                  <a:pt x="1687930" y="1207794"/>
                  <a:pt x="1617374" y="1130779"/>
                </a:cubicBezTo>
                <a:close/>
                <a:moveTo>
                  <a:pt x="1280690" y="683193"/>
                </a:moveTo>
                <a:cubicBezTo>
                  <a:pt x="1351992" y="655884"/>
                  <a:pt x="1426208" y="634132"/>
                  <a:pt x="1502322" y="626102"/>
                </a:cubicBezTo>
                <a:cubicBezTo>
                  <a:pt x="1518521" y="624950"/>
                  <a:pt x="1535126" y="623255"/>
                  <a:pt x="1551562" y="623255"/>
                </a:cubicBezTo>
                <a:cubicBezTo>
                  <a:pt x="1566507" y="623255"/>
                  <a:pt x="1581316" y="624645"/>
                  <a:pt x="1595651" y="629049"/>
                </a:cubicBezTo>
                <a:cubicBezTo>
                  <a:pt x="1641570" y="645889"/>
                  <a:pt x="1624999" y="680415"/>
                  <a:pt x="1601819" y="709655"/>
                </a:cubicBezTo>
                <a:cubicBezTo>
                  <a:pt x="1567015" y="745164"/>
                  <a:pt x="1524112" y="771559"/>
                  <a:pt x="1480972" y="795751"/>
                </a:cubicBezTo>
                <a:cubicBezTo>
                  <a:pt x="1441526" y="819604"/>
                  <a:pt x="1400419" y="841661"/>
                  <a:pt x="1355109" y="851894"/>
                </a:cubicBezTo>
                <a:cubicBezTo>
                  <a:pt x="1321661" y="860872"/>
                  <a:pt x="1288484" y="870868"/>
                  <a:pt x="1254596" y="878186"/>
                </a:cubicBezTo>
                <a:cubicBezTo>
                  <a:pt x="1222808" y="884184"/>
                  <a:pt x="1190817" y="888859"/>
                  <a:pt x="1159097" y="895195"/>
                </a:cubicBezTo>
                <a:cubicBezTo>
                  <a:pt x="1137070" y="899431"/>
                  <a:pt x="1114466" y="899363"/>
                  <a:pt x="1092303" y="902649"/>
                </a:cubicBezTo>
                <a:cubicBezTo>
                  <a:pt x="1080848" y="904343"/>
                  <a:pt x="1069597" y="907122"/>
                  <a:pt x="1058109" y="908511"/>
                </a:cubicBezTo>
                <a:cubicBezTo>
                  <a:pt x="1065768" y="880626"/>
                  <a:pt x="1068954" y="851656"/>
                  <a:pt x="1069631" y="822789"/>
                </a:cubicBezTo>
                <a:cubicBezTo>
                  <a:pt x="1069801" y="814996"/>
                  <a:pt x="1069699" y="807237"/>
                  <a:pt x="1068987" y="799444"/>
                </a:cubicBezTo>
                <a:cubicBezTo>
                  <a:pt x="1133444" y="750348"/>
                  <a:pt x="1205254" y="712468"/>
                  <a:pt x="1280690" y="683193"/>
                </a:cubicBezTo>
                <a:close/>
                <a:moveTo>
                  <a:pt x="1014325" y="544140"/>
                </a:moveTo>
                <a:cubicBezTo>
                  <a:pt x="1031405" y="511545"/>
                  <a:pt x="1046384" y="477765"/>
                  <a:pt x="1065937" y="446559"/>
                </a:cubicBezTo>
                <a:cubicBezTo>
                  <a:pt x="1103181" y="387739"/>
                  <a:pt x="1147677" y="334036"/>
                  <a:pt x="1193325" y="281620"/>
                </a:cubicBezTo>
                <a:cubicBezTo>
                  <a:pt x="1211794" y="260748"/>
                  <a:pt x="1231145" y="240791"/>
                  <a:pt x="1251003" y="221207"/>
                </a:cubicBezTo>
                <a:cubicBezTo>
                  <a:pt x="1272387" y="199353"/>
                  <a:pt x="1302853" y="174958"/>
                  <a:pt x="1334234" y="174958"/>
                </a:cubicBezTo>
                <a:cubicBezTo>
                  <a:pt x="1343587" y="174958"/>
                  <a:pt x="1353042" y="177126"/>
                  <a:pt x="1362362" y="182175"/>
                </a:cubicBezTo>
                <a:cubicBezTo>
                  <a:pt x="1398995" y="204605"/>
                  <a:pt x="1424581" y="247127"/>
                  <a:pt x="1427936" y="290056"/>
                </a:cubicBezTo>
                <a:cubicBezTo>
                  <a:pt x="1430613" y="327293"/>
                  <a:pt x="1415160" y="362598"/>
                  <a:pt x="1400452" y="395939"/>
                </a:cubicBezTo>
                <a:cubicBezTo>
                  <a:pt x="1379035" y="443950"/>
                  <a:pt x="1345858" y="485185"/>
                  <a:pt x="1314307" y="526826"/>
                </a:cubicBezTo>
                <a:cubicBezTo>
                  <a:pt x="1294686" y="551662"/>
                  <a:pt x="1272387" y="574228"/>
                  <a:pt x="1252766" y="599199"/>
                </a:cubicBezTo>
                <a:cubicBezTo>
                  <a:pt x="1223893" y="633522"/>
                  <a:pt x="1189394" y="665574"/>
                  <a:pt x="1158352" y="698610"/>
                </a:cubicBezTo>
                <a:cubicBezTo>
                  <a:pt x="1128665" y="726664"/>
                  <a:pt x="1102097" y="757023"/>
                  <a:pt x="1066717" y="778775"/>
                </a:cubicBezTo>
                <a:cubicBezTo>
                  <a:pt x="1063396" y="745503"/>
                  <a:pt x="1050010" y="713044"/>
                  <a:pt x="1025711" y="689597"/>
                </a:cubicBezTo>
                <a:cubicBezTo>
                  <a:pt x="1008598" y="674824"/>
                  <a:pt x="989078" y="663203"/>
                  <a:pt x="970981" y="649684"/>
                </a:cubicBezTo>
                <a:cubicBezTo>
                  <a:pt x="968643" y="648057"/>
                  <a:pt x="966237" y="646499"/>
                  <a:pt x="963763" y="645008"/>
                </a:cubicBezTo>
                <a:cubicBezTo>
                  <a:pt x="979826" y="610956"/>
                  <a:pt x="997008" y="577514"/>
                  <a:pt x="1014325" y="544140"/>
                </a:cubicBezTo>
                <a:close/>
                <a:moveTo>
                  <a:pt x="796726" y="167741"/>
                </a:moveTo>
                <a:cubicBezTo>
                  <a:pt x="828784" y="106448"/>
                  <a:pt x="871552" y="38175"/>
                  <a:pt x="943023" y="20488"/>
                </a:cubicBezTo>
                <a:cubicBezTo>
                  <a:pt x="975760" y="11645"/>
                  <a:pt x="1009614" y="30212"/>
                  <a:pt x="1031303" y="53998"/>
                </a:cubicBezTo>
                <a:cubicBezTo>
                  <a:pt x="1048654" y="74497"/>
                  <a:pt x="1050959" y="102721"/>
                  <a:pt x="1053636" y="128404"/>
                </a:cubicBezTo>
                <a:cubicBezTo>
                  <a:pt x="1057059" y="167063"/>
                  <a:pt x="1050416" y="205316"/>
                  <a:pt x="1044079" y="243299"/>
                </a:cubicBezTo>
                <a:cubicBezTo>
                  <a:pt x="1035404" y="303575"/>
                  <a:pt x="1020594" y="362802"/>
                  <a:pt x="1005209" y="421655"/>
                </a:cubicBezTo>
                <a:cubicBezTo>
                  <a:pt x="991281" y="467566"/>
                  <a:pt x="977217" y="513477"/>
                  <a:pt x="964068" y="559590"/>
                </a:cubicBezTo>
                <a:cubicBezTo>
                  <a:pt x="955731" y="584155"/>
                  <a:pt x="947463" y="608889"/>
                  <a:pt x="944650" y="634809"/>
                </a:cubicBezTo>
                <a:cubicBezTo>
                  <a:pt x="932450" y="628948"/>
                  <a:pt x="920250" y="622849"/>
                  <a:pt x="907271" y="618783"/>
                </a:cubicBezTo>
                <a:cubicBezTo>
                  <a:pt x="892868" y="614649"/>
                  <a:pt x="877957" y="612684"/>
                  <a:pt x="863046" y="610956"/>
                </a:cubicBezTo>
                <a:cubicBezTo>
                  <a:pt x="862707" y="611464"/>
                  <a:pt x="862300" y="611939"/>
                  <a:pt x="861928" y="612379"/>
                </a:cubicBezTo>
                <a:cubicBezTo>
                  <a:pt x="853252" y="612650"/>
                  <a:pt x="844848" y="615090"/>
                  <a:pt x="836647" y="618207"/>
                </a:cubicBezTo>
                <a:cubicBezTo>
                  <a:pt x="836477" y="618207"/>
                  <a:pt x="836308" y="618207"/>
                  <a:pt x="836172" y="618207"/>
                </a:cubicBezTo>
                <a:cubicBezTo>
                  <a:pt x="836104" y="618309"/>
                  <a:pt x="836003" y="618410"/>
                  <a:pt x="835901" y="618512"/>
                </a:cubicBezTo>
                <a:cubicBezTo>
                  <a:pt x="830750" y="620477"/>
                  <a:pt x="825667" y="622679"/>
                  <a:pt x="820651" y="624645"/>
                </a:cubicBezTo>
                <a:cubicBezTo>
                  <a:pt x="817974" y="625932"/>
                  <a:pt x="815127" y="627050"/>
                  <a:pt x="812281" y="628101"/>
                </a:cubicBezTo>
                <a:cubicBezTo>
                  <a:pt x="810281" y="620646"/>
                  <a:pt x="805910" y="613904"/>
                  <a:pt x="803097" y="606721"/>
                </a:cubicBezTo>
                <a:cubicBezTo>
                  <a:pt x="793777" y="584562"/>
                  <a:pt x="783577" y="560810"/>
                  <a:pt x="775240" y="537872"/>
                </a:cubicBezTo>
                <a:cubicBezTo>
                  <a:pt x="769581" y="521303"/>
                  <a:pt x="762769" y="505650"/>
                  <a:pt x="758194" y="488946"/>
                </a:cubicBezTo>
                <a:cubicBezTo>
                  <a:pt x="745486" y="381132"/>
                  <a:pt x="749451" y="267253"/>
                  <a:pt x="796726" y="167741"/>
                </a:cubicBezTo>
                <a:close/>
                <a:moveTo>
                  <a:pt x="511044" y="626847"/>
                </a:moveTo>
                <a:cubicBezTo>
                  <a:pt x="477799" y="598013"/>
                  <a:pt x="443064" y="570704"/>
                  <a:pt x="411140" y="540413"/>
                </a:cubicBezTo>
                <a:cubicBezTo>
                  <a:pt x="378370" y="509309"/>
                  <a:pt x="347430" y="476341"/>
                  <a:pt x="315235" y="444628"/>
                </a:cubicBezTo>
                <a:cubicBezTo>
                  <a:pt x="279720" y="411321"/>
                  <a:pt x="245018" y="376050"/>
                  <a:pt x="218822" y="334747"/>
                </a:cubicBezTo>
                <a:cubicBezTo>
                  <a:pt x="197947" y="300831"/>
                  <a:pt x="181951" y="243536"/>
                  <a:pt x="205945" y="207959"/>
                </a:cubicBezTo>
                <a:cubicBezTo>
                  <a:pt x="220246" y="194237"/>
                  <a:pt x="241223" y="189968"/>
                  <a:pt x="259794" y="184818"/>
                </a:cubicBezTo>
                <a:cubicBezTo>
                  <a:pt x="289921" y="176991"/>
                  <a:pt x="321471" y="180277"/>
                  <a:pt x="351327" y="188477"/>
                </a:cubicBezTo>
                <a:cubicBezTo>
                  <a:pt x="377930" y="193153"/>
                  <a:pt x="400160" y="208129"/>
                  <a:pt x="423069" y="221377"/>
                </a:cubicBezTo>
                <a:cubicBezTo>
                  <a:pt x="447367" y="233642"/>
                  <a:pt x="469598" y="248720"/>
                  <a:pt x="491626" y="264678"/>
                </a:cubicBezTo>
                <a:cubicBezTo>
                  <a:pt x="538528" y="295511"/>
                  <a:pt x="582719" y="329529"/>
                  <a:pt x="622707" y="368934"/>
                </a:cubicBezTo>
                <a:cubicBezTo>
                  <a:pt x="650733" y="391500"/>
                  <a:pt x="672422" y="420029"/>
                  <a:pt x="693399" y="448965"/>
                </a:cubicBezTo>
                <a:cubicBezTo>
                  <a:pt x="707802" y="467329"/>
                  <a:pt x="721086" y="485490"/>
                  <a:pt x="733828" y="504735"/>
                </a:cubicBezTo>
                <a:cubicBezTo>
                  <a:pt x="737726" y="512223"/>
                  <a:pt x="741487" y="519813"/>
                  <a:pt x="745418" y="527267"/>
                </a:cubicBezTo>
                <a:cubicBezTo>
                  <a:pt x="762668" y="562742"/>
                  <a:pt x="776257" y="600453"/>
                  <a:pt x="795235" y="634945"/>
                </a:cubicBezTo>
                <a:cubicBezTo>
                  <a:pt x="757754" y="652055"/>
                  <a:pt x="720510" y="674486"/>
                  <a:pt x="695738" y="707826"/>
                </a:cubicBezTo>
                <a:cubicBezTo>
                  <a:pt x="688418" y="719380"/>
                  <a:pt x="682013" y="731713"/>
                  <a:pt x="676658" y="744520"/>
                </a:cubicBezTo>
                <a:cubicBezTo>
                  <a:pt x="675811" y="743741"/>
                  <a:pt x="674828" y="743131"/>
                  <a:pt x="673778" y="742657"/>
                </a:cubicBezTo>
                <a:cubicBezTo>
                  <a:pt x="669948" y="740353"/>
                  <a:pt x="666898" y="737134"/>
                  <a:pt x="663780" y="733983"/>
                </a:cubicBezTo>
                <a:cubicBezTo>
                  <a:pt x="660866" y="731035"/>
                  <a:pt x="657308" y="731272"/>
                  <a:pt x="654698" y="733034"/>
                </a:cubicBezTo>
                <a:cubicBezTo>
                  <a:pt x="647107" y="729239"/>
                  <a:pt x="639110" y="726054"/>
                  <a:pt x="631485" y="722598"/>
                </a:cubicBezTo>
                <a:cubicBezTo>
                  <a:pt x="618539" y="713654"/>
                  <a:pt x="605797" y="704438"/>
                  <a:pt x="593190" y="694984"/>
                </a:cubicBezTo>
                <a:cubicBezTo>
                  <a:pt x="564724" y="673571"/>
                  <a:pt x="539070" y="648803"/>
                  <a:pt x="511044" y="626847"/>
                </a:cubicBezTo>
                <a:close/>
                <a:moveTo>
                  <a:pt x="544052" y="942156"/>
                </a:moveTo>
                <a:cubicBezTo>
                  <a:pt x="468887" y="954422"/>
                  <a:pt x="392400" y="957268"/>
                  <a:pt x="316354" y="954659"/>
                </a:cubicBezTo>
                <a:cubicBezTo>
                  <a:pt x="232920" y="949305"/>
                  <a:pt x="145623" y="936227"/>
                  <a:pt x="73270" y="891875"/>
                </a:cubicBezTo>
                <a:cubicBezTo>
                  <a:pt x="-4267" y="837697"/>
                  <a:pt x="1359" y="749738"/>
                  <a:pt x="81810" y="702710"/>
                </a:cubicBezTo>
                <a:cubicBezTo>
                  <a:pt x="127899" y="678043"/>
                  <a:pt x="217399" y="669539"/>
                  <a:pt x="296122" y="669539"/>
                </a:cubicBezTo>
                <a:cubicBezTo>
                  <a:pt x="337128" y="669539"/>
                  <a:pt x="375252" y="671843"/>
                  <a:pt x="402770" y="675400"/>
                </a:cubicBezTo>
                <a:cubicBezTo>
                  <a:pt x="438658" y="680720"/>
                  <a:pt x="473733" y="690207"/>
                  <a:pt x="509079" y="698203"/>
                </a:cubicBezTo>
                <a:cubicBezTo>
                  <a:pt x="531411" y="703455"/>
                  <a:pt x="552355" y="712908"/>
                  <a:pt x="573976" y="720362"/>
                </a:cubicBezTo>
                <a:cubicBezTo>
                  <a:pt x="596308" y="729985"/>
                  <a:pt x="620166" y="735372"/>
                  <a:pt x="640330" y="749332"/>
                </a:cubicBezTo>
                <a:cubicBezTo>
                  <a:pt x="646192" y="751839"/>
                  <a:pt x="652258" y="755803"/>
                  <a:pt x="658596" y="757463"/>
                </a:cubicBezTo>
                <a:cubicBezTo>
                  <a:pt x="658934" y="757701"/>
                  <a:pt x="659273" y="757904"/>
                  <a:pt x="659680" y="758039"/>
                </a:cubicBezTo>
                <a:cubicBezTo>
                  <a:pt x="660425" y="758378"/>
                  <a:pt x="661205" y="758683"/>
                  <a:pt x="662018" y="758988"/>
                </a:cubicBezTo>
                <a:cubicBezTo>
                  <a:pt x="663577" y="760005"/>
                  <a:pt x="665068" y="760953"/>
                  <a:pt x="666356" y="761868"/>
                </a:cubicBezTo>
                <a:cubicBezTo>
                  <a:pt x="667407" y="762580"/>
                  <a:pt x="668525" y="762952"/>
                  <a:pt x="669677" y="763088"/>
                </a:cubicBezTo>
                <a:cubicBezTo>
                  <a:pt x="654495" y="809337"/>
                  <a:pt x="652767" y="860330"/>
                  <a:pt x="670490" y="905631"/>
                </a:cubicBezTo>
                <a:cubicBezTo>
                  <a:pt x="630400" y="924368"/>
                  <a:pt x="587700" y="935515"/>
                  <a:pt x="544052" y="942156"/>
                </a:cubicBezTo>
                <a:close/>
                <a:moveTo>
                  <a:pt x="769310" y="1151346"/>
                </a:moveTo>
                <a:cubicBezTo>
                  <a:pt x="749756" y="1216536"/>
                  <a:pt x="720985" y="1278100"/>
                  <a:pt x="690180" y="1338580"/>
                </a:cubicBezTo>
                <a:cubicBezTo>
                  <a:pt x="672151" y="1377511"/>
                  <a:pt x="652699" y="1415628"/>
                  <a:pt x="631654" y="1453272"/>
                </a:cubicBezTo>
                <a:cubicBezTo>
                  <a:pt x="611829" y="1490034"/>
                  <a:pt x="591767" y="1527610"/>
                  <a:pt x="560623" y="1556206"/>
                </a:cubicBezTo>
                <a:cubicBezTo>
                  <a:pt x="530971" y="1582838"/>
                  <a:pt x="498404" y="1616076"/>
                  <a:pt x="455636" y="1615229"/>
                </a:cubicBezTo>
                <a:cubicBezTo>
                  <a:pt x="410225" y="1616923"/>
                  <a:pt x="389282" y="1560814"/>
                  <a:pt x="384741" y="1523137"/>
                </a:cubicBezTo>
                <a:cubicBezTo>
                  <a:pt x="376947" y="1474448"/>
                  <a:pt x="388537" y="1425556"/>
                  <a:pt x="402194" y="1378900"/>
                </a:cubicBezTo>
                <a:cubicBezTo>
                  <a:pt x="421476" y="1304664"/>
                  <a:pt x="457127" y="1236458"/>
                  <a:pt x="488678" y="1167000"/>
                </a:cubicBezTo>
                <a:cubicBezTo>
                  <a:pt x="513111" y="1121767"/>
                  <a:pt x="542730" y="1079312"/>
                  <a:pt x="572789" y="1037671"/>
                </a:cubicBezTo>
                <a:cubicBezTo>
                  <a:pt x="589361" y="1017036"/>
                  <a:pt x="606915" y="997418"/>
                  <a:pt x="624944" y="977970"/>
                </a:cubicBezTo>
                <a:cubicBezTo>
                  <a:pt x="641753" y="960249"/>
                  <a:pt x="662425" y="946900"/>
                  <a:pt x="679878" y="929992"/>
                </a:cubicBezTo>
                <a:cubicBezTo>
                  <a:pt x="702515" y="987254"/>
                  <a:pt x="740776" y="1016562"/>
                  <a:pt x="799776" y="1031233"/>
                </a:cubicBezTo>
                <a:cubicBezTo>
                  <a:pt x="786966" y="1070333"/>
                  <a:pt x="783103" y="1112313"/>
                  <a:pt x="769310" y="1151346"/>
                </a:cubicBezTo>
                <a:close/>
                <a:moveTo>
                  <a:pt x="746028" y="989558"/>
                </a:moveTo>
                <a:cubicBezTo>
                  <a:pt x="720680" y="973023"/>
                  <a:pt x="705362" y="945782"/>
                  <a:pt x="694111" y="918371"/>
                </a:cubicBezTo>
                <a:cubicBezTo>
                  <a:pt x="685029" y="895771"/>
                  <a:pt x="676929" y="872392"/>
                  <a:pt x="674896" y="847963"/>
                </a:cubicBezTo>
                <a:cubicBezTo>
                  <a:pt x="673202" y="802696"/>
                  <a:pt x="685096" y="756142"/>
                  <a:pt x="708819" y="717516"/>
                </a:cubicBezTo>
                <a:cubicBezTo>
                  <a:pt x="731659" y="686514"/>
                  <a:pt x="765718" y="665202"/>
                  <a:pt x="800182" y="648701"/>
                </a:cubicBezTo>
                <a:cubicBezTo>
                  <a:pt x="804554" y="647380"/>
                  <a:pt x="808756" y="645414"/>
                  <a:pt x="813060" y="643856"/>
                </a:cubicBezTo>
                <a:cubicBezTo>
                  <a:pt x="817771" y="641925"/>
                  <a:pt x="822617" y="640400"/>
                  <a:pt x="827327" y="638435"/>
                </a:cubicBezTo>
                <a:cubicBezTo>
                  <a:pt x="828141" y="638062"/>
                  <a:pt x="828717" y="637418"/>
                  <a:pt x="829022" y="636673"/>
                </a:cubicBezTo>
                <a:cubicBezTo>
                  <a:pt x="842848" y="631692"/>
                  <a:pt x="857454" y="626982"/>
                  <a:pt x="872026" y="630472"/>
                </a:cubicBezTo>
                <a:cubicBezTo>
                  <a:pt x="907677" y="633996"/>
                  <a:pt x="940854" y="650429"/>
                  <a:pt x="970066" y="671301"/>
                </a:cubicBezTo>
                <a:cubicBezTo>
                  <a:pt x="989620" y="685938"/>
                  <a:pt x="1012834" y="697390"/>
                  <a:pt x="1026288" y="718465"/>
                </a:cubicBezTo>
                <a:cubicBezTo>
                  <a:pt x="1062176" y="768136"/>
                  <a:pt x="1055398" y="864904"/>
                  <a:pt x="1034929" y="920370"/>
                </a:cubicBezTo>
                <a:cubicBezTo>
                  <a:pt x="1024322" y="948526"/>
                  <a:pt x="1000702" y="968889"/>
                  <a:pt x="976065" y="985017"/>
                </a:cubicBezTo>
                <a:cubicBezTo>
                  <a:pt x="943599" y="1007990"/>
                  <a:pt x="903916" y="1023982"/>
                  <a:pt x="863520" y="1022661"/>
                </a:cubicBezTo>
                <a:cubicBezTo>
                  <a:pt x="822752" y="1021441"/>
                  <a:pt x="780934" y="1011039"/>
                  <a:pt x="746028" y="989558"/>
                </a:cubicBezTo>
                <a:close/>
                <a:moveTo>
                  <a:pt x="1007513" y="1099269"/>
                </a:moveTo>
                <a:cubicBezTo>
                  <a:pt x="1027203" y="1124511"/>
                  <a:pt x="1043876" y="1151922"/>
                  <a:pt x="1061295" y="1178689"/>
                </a:cubicBezTo>
                <a:cubicBezTo>
                  <a:pt x="1098369" y="1231986"/>
                  <a:pt x="1120498" y="1293347"/>
                  <a:pt x="1145847" y="1352641"/>
                </a:cubicBezTo>
                <a:cubicBezTo>
                  <a:pt x="1168010" y="1403363"/>
                  <a:pt x="1180379" y="1457236"/>
                  <a:pt x="1188682" y="1511786"/>
                </a:cubicBezTo>
                <a:cubicBezTo>
                  <a:pt x="1196748" y="1562068"/>
                  <a:pt x="1210168" y="1625496"/>
                  <a:pt x="1175771" y="1668628"/>
                </a:cubicBezTo>
                <a:cubicBezTo>
                  <a:pt x="1168925" y="1674218"/>
                  <a:pt x="1158894" y="1675167"/>
                  <a:pt x="1150286" y="1676014"/>
                </a:cubicBezTo>
                <a:cubicBezTo>
                  <a:pt x="1129750" y="1677370"/>
                  <a:pt x="1112772" y="1663071"/>
                  <a:pt x="1096031" y="1653178"/>
                </a:cubicBezTo>
                <a:cubicBezTo>
                  <a:pt x="1062413" y="1633085"/>
                  <a:pt x="1031201" y="1608961"/>
                  <a:pt x="1005514" y="1579246"/>
                </a:cubicBezTo>
                <a:cubicBezTo>
                  <a:pt x="980199" y="1547668"/>
                  <a:pt x="955969" y="1515005"/>
                  <a:pt x="936381" y="1479463"/>
                </a:cubicBezTo>
                <a:cubicBezTo>
                  <a:pt x="917539" y="1439278"/>
                  <a:pt x="904831" y="1396519"/>
                  <a:pt x="888869" y="1355148"/>
                </a:cubicBezTo>
                <a:cubicBezTo>
                  <a:pt x="865486" y="1282877"/>
                  <a:pt x="847322" y="1208810"/>
                  <a:pt x="831936" y="1134405"/>
                </a:cubicBezTo>
                <a:cubicBezTo>
                  <a:pt x="824989" y="1101641"/>
                  <a:pt x="815229" y="1069113"/>
                  <a:pt x="816178" y="1035299"/>
                </a:cubicBezTo>
                <a:cubicBezTo>
                  <a:pt x="860572" y="1045396"/>
                  <a:pt x="908118" y="1041703"/>
                  <a:pt x="949293" y="1021678"/>
                </a:cubicBezTo>
                <a:cubicBezTo>
                  <a:pt x="951970" y="1031335"/>
                  <a:pt x="959696" y="1038721"/>
                  <a:pt x="965186" y="1046920"/>
                </a:cubicBezTo>
                <a:cubicBezTo>
                  <a:pt x="978708" y="1064844"/>
                  <a:pt x="993890" y="1081480"/>
                  <a:pt x="1007513" y="1099269"/>
                </a:cubicBezTo>
                <a:close/>
                <a:moveTo>
                  <a:pt x="1634894" y="1209590"/>
                </a:moveTo>
                <a:cubicBezTo>
                  <a:pt x="1615781" y="1228293"/>
                  <a:pt x="1570709" y="1227920"/>
                  <a:pt x="1536041" y="1227547"/>
                </a:cubicBezTo>
                <a:cubicBezTo>
                  <a:pt x="1531161" y="1227480"/>
                  <a:pt x="1526484" y="1227446"/>
                  <a:pt x="1522147" y="1227446"/>
                </a:cubicBezTo>
                <a:cubicBezTo>
                  <a:pt x="1517978" y="1227446"/>
                  <a:pt x="1514081" y="1227513"/>
                  <a:pt x="1510557" y="1227649"/>
                </a:cubicBezTo>
                <a:cubicBezTo>
                  <a:pt x="1478837" y="1227513"/>
                  <a:pt x="1446677" y="1221550"/>
                  <a:pt x="1415397" y="1215248"/>
                </a:cubicBezTo>
                <a:cubicBezTo>
                  <a:pt x="1379950" y="1208878"/>
                  <a:pt x="1343350" y="1197866"/>
                  <a:pt x="1309224" y="1185262"/>
                </a:cubicBezTo>
                <a:cubicBezTo>
                  <a:pt x="1261644" y="1171337"/>
                  <a:pt x="1217081" y="1149584"/>
                  <a:pt x="1171772" y="1129763"/>
                </a:cubicBezTo>
                <a:cubicBezTo>
                  <a:pt x="1122294" y="1108214"/>
                  <a:pt x="1072546" y="1086055"/>
                  <a:pt x="1026796" y="1057255"/>
                </a:cubicBezTo>
                <a:cubicBezTo>
                  <a:pt x="1013410" y="1047869"/>
                  <a:pt x="999211" y="1038450"/>
                  <a:pt x="986502" y="1027912"/>
                </a:cubicBezTo>
                <a:cubicBezTo>
                  <a:pt x="980470" y="1022119"/>
                  <a:pt x="973930" y="1016325"/>
                  <a:pt x="966169" y="1012733"/>
                </a:cubicBezTo>
                <a:cubicBezTo>
                  <a:pt x="1000803" y="991862"/>
                  <a:pt x="1036420" y="966823"/>
                  <a:pt x="1051535" y="927722"/>
                </a:cubicBezTo>
                <a:cubicBezTo>
                  <a:pt x="1051569" y="927722"/>
                  <a:pt x="1051569" y="927722"/>
                  <a:pt x="1051569" y="927722"/>
                </a:cubicBezTo>
                <a:cubicBezTo>
                  <a:pt x="1077053" y="927045"/>
                  <a:pt x="1102097" y="931754"/>
                  <a:pt x="1126937" y="936735"/>
                </a:cubicBezTo>
                <a:cubicBezTo>
                  <a:pt x="1169467" y="944189"/>
                  <a:pt x="1211930" y="952389"/>
                  <a:pt x="1253105" y="965467"/>
                </a:cubicBezTo>
                <a:cubicBezTo>
                  <a:pt x="1316036" y="984950"/>
                  <a:pt x="1379137" y="1004940"/>
                  <a:pt x="1438171" y="1034452"/>
                </a:cubicBezTo>
                <a:cubicBezTo>
                  <a:pt x="1505575" y="1071248"/>
                  <a:pt x="1580232" y="1104588"/>
                  <a:pt x="1625405" y="1169609"/>
                </a:cubicBezTo>
                <a:cubicBezTo>
                  <a:pt x="1632048" y="1179638"/>
                  <a:pt x="1637266" y="1191022"/>
                  <a:pt x="1637741" y="1203220"/>
                </a:cubicBezTo>
                <a:cubicBezTo>
                  <a:pt x="1637707" y="1205625"/>
                  <a:pt x="1636453" y="1207862"/>
                  <a:pt x="1634894" y="120959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6" name="Google Shape;306;p9"/>
          <p:cNvSpPr/>
          <p:nvPr/>
        </p:nvSpPr>
        <p:spPr>
          <a:xfrm>
            <a:off x="8324542" y="117734"/>
            <a:ext cx="326157" cy="143004"/>
          </a:xfrm>
          <a:custGeom>
            <a:avLst/>
            <a:gdLst/>
            <a:ahLst/>
            <a:cxnLst/>
            <a:rect l="l" t="t" r="r" b="b"/>
            <a:pathLst>
              <a:path w="652314" h="286007" extrusionOk="0">
                <a:moveTo>
                  <a:pt x="648181" y="92397"/>
                </a:moveTo>
                <a:cubicBezTo>
                  <a:pt x="649231" y="93109"/>
                  <a:pt x="650349" y="93481"/>
                  <a:pt x="651502" y="93617"/>
                </a:cubicBezTo>
                <a:cubicBezTo>
                  <a:pt x="636286" y="139866"/>
                  <a:pt x="634625" y="190859"/>
                  <a:pt x="652315" y="236160"/>
                </a:cubicBezTo>
                <a:cubicBezTo>
                  <a:pt x="612225" y="254863"/>
                  <a:pt x="569559" y="265977"/>
                  <a:pt x="525876" y="272617"/>
                </a:cubicBezTo>
                <a:cubicBezTo>
                  <a:pt x="450711" y="284883"/>
                  <a:pt x="374224" y="287729"/>
                  <a:pt x="298178" y="285120"/>
                </a:cubicBezTo>
                <a:cubicBezTo>
                  <a:pt x="214744" y="279767"/>
                  <a:pt x="127447" y="266688"/>
                  <a:pt x="55095" y="222336"/>
                </a:cubicBezTo>
                <a:cubicBezTo>
                  <a:pt x="-22442" y="168158"/>
                  <a:pt x="-16817" y="80200"/>
                  <a:pt x="63635" y="33171"/>
                </a:cubicBezTo>
                <a:cubicBezTo>
                  <a:pt x="109723" y="8504"/>
                  <a:pt x="199223" y="0"/>
                  <a:pt x="277947" y="0"/>
                </a:cubicBezTo>
                <a:cubicBezTo>
                  <a:pt x="318952" y="0"/>
                  <a:pt x="357077" y="2304"/>
                  <a:pt x="384594" y="5862"/>
                </a:cubicBezTo>
                <a:cubicBezTo>
                  <a:pt x="420483" y="11181"/>
                  <a:pt x="455557" y="20668"/>
                  <a:pt x="490903" y="28664"/>
                </a:cubicBezTo>
                <a:cubicBezTo>
                  <a:pt x="513236" y="33916"/>
                  <a:pt x="534179" y="43369"/>
                  <a:pt x="555800" y="50824"/>
                </a:cubicBezTo>
                <a:cubicBezTo>
                  <a:pt x="578133" y="60446"/>
                  <a:pt x="601990" y="65833"/>
                  <a:pt x="622154" y="79793"/>
                </a:cubicBezTo>
                <a:cubicBezTo>
                  <a:pt x="628051" y="82300"/>
                  <a:pt x="634151" y="86366"/>
                  <a:pt x="640522" y="87992"/>
                </a:cubicBezTo>
                <a:cubicBezTo>
                  <a:pt x="640827" y="88196"/>
                  <a:pt x="641132" y="88365"/>
                  <a:pt x="641471" y="88501"/>
                </a:cubicBezTo>
                <a:cubicBezTo>
                  <a:pt x="642250" y="88840"/>
                  <a:pt x="643029" y="89178"/>
                  <a:pt x="643877" y="89517"/>
                </a:cubicBezTo>
                <a:cubicBezTo>
                  <a:pt x="643911" y="89517"/>
                  <a:pt x="643911" y="89551"/>
                  <a:pt x="643911" y="89551"/>
                </a:cubicBezTo>
                <a:cubicBezTo>
                  <a:pt x="645436" y="90568"/>
                  <a:pt x="646927" y="91482"/>
                  <a:pt x="648181" y="92397"/>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7" name="Google Shape;307;p9"/>
          <p:cNvSpPr/>
          <p:nvPr/>
        </p:nvSpPr>
        <p:spPr>
          <a:xfrm>
            <a:off x="8691425" y="-207896"/>
            <a:ext cx="151313" cy="308265"/>
          </a:xfrm>
          <a:custGeom>
            <a:avLst/>
            <a:gdLst/>
            <a:ahLst/>
            <a:cxnLst/>
            <a:rect l="l" t="t" r="r" b="b"/>
            <a:pathLst>
              <a:path w="302625" h="616530" extrusionOk="0">
                <a:moveTo>
                  <a:pt x="301694" y="110125"/>
                </a:moveTo>
                <a:cubicBezTo>
                  <a:pt x="305116" y="148785"/>
                  <a:pt x="298474" y="187038"/>
                  <a:pt x="292137" y="225020"/>
                </a:cubicBezTo>
                <a:cubicBezTo>
                  <a:pt x="283462" y="285297"/>
                  <a:pt x="268652" y="344523"/>
                  <a:pt x="253267" y="403377"/>
                </a:cubicBezTo>
                <a:cubicBezTo>
                  <a:pt x="239339" y="449287"/>
                  <a:pt x="225275" y="495198"/>
                  <a:pt x="212126" y="541312"/>
                </a:cubicBezTo>
                <a:cubicBezTo>
                  <a:pt x="203789" y="565877"/>
                  <a:pt x="195520" y="590611"/>
                  <a:pt x="192708" y="616531"/>
                </a:cubicBezTo>
                <a:cubicBezTo>
                  <a:pt x="180508" y="610669"/>
                  <a:pt x="168308" y="604570"/>
                  <a:pt x="155328" y="600504"/>
                </a:cubicBezTo>
                <a:cubicBezTo>
                  <a:pt x="140926" y="596371"/>
                  <a:pt x="126015" y="594406"/>
                  <a:pt x="111104" y="592677"/>
                </a:cubicBezTo>
                <a:cubicBezTo>
                  <a:pt x="110799" y="593152"/>
                  <a:pt x="110460" y="593592"/>
                  <a:pt x="110087" y="594033"/>
                </a:cubicBezTo>
                <a:cubicBezTo>
                  <a:pt x="101378" y="594304"/>
                  <a:pt x="92939" y="596845"/>
                  <a:pt x="84738" y="599928"/>
                </a:cubicBezTo>
                <a:cubicBezTo>
                  <a:pt x="84569" y="599928"/>
                  <a:pt x="84400" y="599928"/>
                  <a:pt x="84230" y="599928"/>
                </a:cubicBezTo>
                <a:cubicBezTo>
                  <a:pt x="84162" y="600030"/>
                  <a:pt x="84095" y="600132"/>
                  <a:pt x="83993" y="600199"/>
                </a:cubicBezTo>
                <a:cubicBezTo>
                  <a:pt x="78808" y="602165"/>
                  <a:pt x="73725" y="604367"/>
                  <a:pt x="68675" y="606366"/>
                </a:cubicBezTo>
                <a:cubicBezTo>
                  <a:pt x="66032" y="607653"/>
                  <a:pt x="63185" y="608772"/>
                  <a:pt x="60305" y="609822"/>
                </a:cubicBezTo>
                <a:cubicBezTo>
                  <a:pt x="58271" y="602368"/>
                  <a:pt x="53900" y="595659"/>
                  <a:pt x="51121" y="588476"/>
                </a:cubicBezTo>
                <a:cubicBezTo>
                  <a:pt x="41768" y="566317"/>
                  <a:pt x="31601" y="542566"/>
                  <a:pt x="23264" y="519627"/>
                </a:cubicBezTo>
                <a:cubicBezTo>
                  <a:pt x="17605" y="503093"/>
                  <a:pt x="10793" y="487507"/>
                  <a:pt x="6218" y="470870"/>
                </a:cubicBezTo>
                <a:cubicBezTo>
                  <a:pt x="-6490" y="362989"/>
                  <a:pt x="-2525" y="249076"/>
                  <a:pt x="44784" y="149496"/>
                </a:cubicBezTo>
                <a:cubicBezTo>
                  <a:pt x="76842" y="88203"/>
                  <a:pt x="119610" y="19930"/>
                  <a:pt x="191081" y="2243"/>
                </a:cubicBezTo>
                <a:cubicBezTo>
                  <a:pt x="223818" y="-6600"/>
                  <a:pt x="257672" y="11968"/>
                  <a:pt x="279361" y="35753"/>
                </a:cubicBezTo>
                <a:cubicBezTo>
                  <a:pt x="296712" y="56218"/>
                  <a:pt x="299017" y="84442"/>
                  <a:pt x="301694" y="110125"/>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8" name="Google Shape;308;p9"/>
          <p:cNvSpPr/>
          <p:nvPr/>
        </p:nvSpPr>
        <p:spPr>
          <a:xfrm>
            <a:off x="8844509" y="94575"/>
            <a:ext cx="283341" cy="142628"/>
          </a:xfrm>
          <a:custGeom>
            <a:avLst/>
            <a:gdLst/>
            <a:ahLst/>
            <a:cxnLst/>
            <a:rect l="l" t="t" r="r" b="b"/>
            <a:pathLst>
              <a:path w="566682" h="285255" extrusionOk="0">
                <a:moveTo>
                  <a:pt x="537542" y="5794"/>
                </a:moveTo>
                <a:cubicBezTo>
                  <a:pt x="583461" y="22633"/>
                  <a:pt x="566890" y="57160"/>
                  <a:pt x="543710" y="86400"/>
                </a:cubicBezTo>
                <a:cubicBezTo>
                  <a:pt x="508906" y="121909"/>
                  <a:pt x="466003" y="148303"/>
                  <a:pt x="422863" y="172495"/>
                </a:cubicBezTo>
                <a:cubicBezTo>
                  <a:pt x="383416" y="196348"/>
                  <a:pt x="342310" y="218406"/>
                  <a:pt x="297000" y="228638"/>
                </a:cubicBezTo>
                <a:cubicBezTo>
                  <a:pt x="263552" y="237617"/>
                  <a:pt x="230375" y="247612"/>
                  <a:pt x="196487" y="254931"/>
                </a:cubicBezTo>
                <a:cubicBezTo>
                  <a:pt x="164699" y="260928"/>
                  <a:pt x="132708" y="265604"/>
                  <a:pt x="100988" y="271940"/>
                </a:cubicBezTo>
                <a:cubicBezTo>
                  <a:pt x="78961" y="276175"/>
                  <a:pt x="56357" y="276107"/>
                  <a:pt x="34194" y="279394"/>
                </a:cubicBezTo>
                <a:cubicBezTo>
                  <a:pt x="22739" y="281088"/>
                  <a:pt x="11488" y="283866"/>
                  <a:pt x="0" y="285256"/>
                </a:cubicBezTo>
                <a:cubicBezTo>
                  <a:pt x="7659" y="257370"/>
                  <a:pt x="10844" y="228401"/>
                  <a:pt x="11522" y="199533"/>
                </a:cubicBezTo>
                <a:cubicBezTo>
                  <a:pt x="11692" y="191740"/>
                  <a:pt x="11590" y="183981"/>
                  <a:pt x="10878" y="176188"/>
                </a:cubicBezTo>
                <a:cubicBezTo>
                  <a:pt x="75335" y="127093"/>
                  <a:pt x="147145" y="89178"/>
                  <a:pt x="222581" y="59938"/>
                </a:cubicBezTo>
                <a:cubicBezTo>
                  <a:pt x="293883" y="32629"/>
                  <a:pt x="368099" y="10876"/>
                  <a:pt x="444213" y="2846"/>
                </a:cubicBezTo>
                <a:cubicBezTo>
                  <a:pt x="460411" y="1694"/>
                  <a:pt x="477017" y="0"/>
                  <a:pt x="493453" y="0"/>
                </a:cubicBezTo>
                <a:cubicBezTo>
                  <a:pt x="508398" y="34"/>
                  <a:pt x="523207" y="1389"/>
                  <a:pt x="537542" y="5794"/>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09" name="Google Shape;309;p9"/>
          <p:cNvSpPr/>
          <p:nvPr/>
        </p:nvSpPr>
        <p:spPr>
          <a:xfrm>
            <a:off x="8723528" y="293803"/>
            <a:ext cx="191018" cy="327213"/>
          </a:xfrm>
          <a:custGeom>
            <a:avLst/>
            <a:gdLst/>
            <a:ahLst/>
            <a:cxnLst/>
            <a:rect l="l" t="t" r="r" b="b"/>
            <a:pathLst>
              <a:path w="382036" h="654425" extrusionOk="0">
                <a:moveTo>
                  <a:pt x="372569" y="490108"/>
                </a:moveTo>
                <a:cubicBezTo>
                  <a:pt x="380634" y="540390"/>
                  <a:pt x="394054" y="603818"/>
                  <a:pt x="359657" y="646950"/>
                </a:cubicBezTo>
                <a:cubicBezTo>
                  <a:pt x="352811" y="652540"/>
                  <a:pt x="342780" y="653489"/>
                  <a:pt x="334173" y="654336"/>
                </a:cubicBezTo>
                <a:cubicBezTo>
                  <a:pt x="313636" y="655691"/>
                  <a:pt x="296658" y="641393"/>
                  <a:pt x="279917" y="631499"/>
                </a:cubicBezTo>
                <a:cubicBezTo>
                  <a:pt x="246299" y="611407"/>
                  <a:pt x="215088" y="587283"/>
                  <a:pt x="189400" y="557568"/>
                </a:cubicBezTo>
                <a:cubicBezTo>
                  <a:pt x="164085" y="525990"/>
                  <a:pt x="139855" y="493327"/>
                  <a:pt x="120267" y="457785"/>
                </a:cubicBezTo>
                <a:cubicBezTo>
                  <a:pt x="101425" y="417600"/>
                  <a:pt x="88717" y="374841"/>
                  <a:pt x="72756" y="333470"/>
                </a:cubicBezTo>
                <a:cubicBezTo>
                  <a:pt x="49372" y="261199"/>
                  <a:pt x="31208" y="187132"/>
                  <a:pt x="15823" y="112727"/>
                </a:cubicBezTo>
                <a:cubicBezTo>
                  <a:pt x="8875" y="79962"/>
                  <a:pt x="-885" y="47435"/>
                  <a:pt x="64" y="13621"/>
                </a:cubicBezTo>
                <a:cubicBezTo>
                  <a:pt x="44458" y="23718"/>
                  <a:pt x="92004" y="20024"/>
                  <a:pt x="133179" y="0"/>
                </a:cubicBezTo>
                <a:cubicBezTo>
                  <a:pt x="135856" y="9656"/>
                  <a:pt x="143583" y="17043"/>
                  <a:pt x="149073" y="25242"/>
                </a:cubicBezTo>
                <a:cubicBezTo>
                  <a:pt x="162561" y="43200"/>
                  <a:pt x="177743" y="59802"/>
                  <a:pt x="191366" y="77591"/>
                </a:cubicBezTo>
                <a:cubicBezTo>
                  <a:pt x="211055" y="102833"/>
                  <a:pt x="227728" y="130244"/>
                  <a:pt x="245147" y="157011"/>
                </a:cubicBezTo>
                <a:cubicBezTo>
                  <a:pt x="282221" y="210308"/>
                  <a:pt x="304351" y="271669"/>
                  <a:pt x="329699" y="330963"/>
                </a:cubicBezTo>
                <a:cubicBezTo>
                  <a:pt x="351897" y="381685"/>
                  <a:pt x="364266" y="435558"/>
                  <a:pt x="372569" y="490108"/>
                </a:cubicBezTo>
                <a:close/>
              </a:path>
            </a:pathLst>
          </a:custGeom>
          <a:solidFill>
            <a:srgbClr val="4280D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0" name="Google Shape;310;p9"/>
          <p:cNvSpPr/>
          <p:nvPr/>
        </p:nvSpPr>
        <p:spPr>
          <a:xfrm>
            <a:off x="8506584" y="247961"/>
            <a:ext cx="208791" cy="342637"/>
          </a:xfrm>
          <a:custGeom>
            <a:avLst/>
            <a:gdLst/>
            <a:ahLst/>
            <a:cxnLst/>
            <a:rect l="l" t="t" r="r" b="b"/>
            <a:pathLst>
              <a:path w="417583" h="685274" extrusionOk="0">
                <a:moveTo>
                  <a:pt x="417583" y="101274"/>
                </a:moveTo>
                <a:cubicBezTo>
                  <a:pt x="404705" y="140341"/>
                  <a:pt x="400842" y="182355"/>
                  <a:pt x="387083" y="221353"/>
                </a:cubicBezTo>
                <a:cubicBezTo>
                  <a:pt x="367530" y="286543"/>
                  <a:pt x="338758" y="348107"/>
                  <a:pt x="307953" y="408587"/>
                </a:cubicBezTo>
                <a:cubicBezTo>
                  <a:pt x="289924" y="447518"/>
                  <a:pt x="270472" y="485636"/>
                  <a:pt x="249427" y="523279"/>
                </a:cubicBezTo>
                <a:cubicBezTo>
                  <a:pt x="229603" y="560042"/>
                  <a:pt x="209540" y="597617"/>
                  <a:pt x="178397" y="626214"/>
                </a:cubicBezTo>
                <a:cubicBezTo>
                  <a:pt x="148744" y="652845"/>
                  <a:pt x="116177" y="686084"/>
                  <a:pt x="73410" y="685237"/>
                </a:cubicBezTo>
                <a:cubicBezTo>
                  <a:pt x="27999" y="686931"/>
                  <a:pt x="7056" y="630822"/>
                  <a:pt x="2515" y="593145"/>
                </a:cubicBezTo>
                <a:cubicBezTo>
                  <a:pt x="-5280" y="544456"/>
                  <a:pt x="6310" y="495563"/>
                  <a:pt x="19967" y="448907"/>
                </a:cubicBezTo>
                <a:cubicBezTo>
                  <a:pt x="39250" y="374671"/>
                  <a:pt x="74901" y="306466"/>
                  <a:pt x="106451" y="237007"/>
                </a:cubicBezTo>
                <a:cubicBezTo>
                  <a:pt x="130885" y="191774"/>
                  <a:pt x="160504" y="149320"/>
                  <a:pt x="190563" y="107678"/>
                </a:cubicBezTo>
                <a:cubicBezTo>
                  <a:pt x="207134" y="87044"/>
                  <a:pt x="224689" y="67426"/>
                  <a:pt x="242718" y="47977"/>
                </a:cubicBezTo>
                <a:cubicBezTo>
                  <a:pt x="259526" y="30257"/>
                  <a:pt x="280198" y="16907"/>
                  <a:pt x="297651" y="0"/>
                </a:cubicBezTo>
                <a:cubicBezTo>
                  <a:pt x="320289" y="57261"/>
                  <a:pt x="358549" y="86569"/>
                  <a:pt x="417583" y="101274"/>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1" name="Google Shape;311;p9"/>
          <p:cNvSpPr/>
          <p:nvPr/>
        </p:nvSpPr>
        <p:spPr>
          <a:xfrm>
            <a:off x="8798522" y="246793"/>
            <a:ext cx="335820" cy="149997"/>
          </a:xfrm>
          <a:custGeom>
            <a:avLst/>
            <a:gdLst/>
            <a:ahLst/>
            <a:cxnLst/>
            <a:rect l="l" t="t" r="r" b="b"/>
            <a:pathLst>
              <a:path w="671639" h="299994" extrusionOk="0">
                <a:moveTo>
                  <a:pt x="671640" y="275597"/>
                </a:moveTo>
                <a:cubicBezTo>
                  <a:pt x="671538" y="278002"/>
                  <a:pt x="670284" y="280205"/>
                  <a:pt x="668725" y="281933"/>
                </a:cubicBezTo>
                <a:cubicBezTo>
                  <a:pt x="649612" y="300636"/>
                  <a:pt x="604540" y="300263"/>
                  <a:pt x="569872" y="299890"/>
                </a:cubicBezTo>
                <a:cubicBezTo>
                  <a:pt x="564992" y="299823"/>
                  <a:pt x="560315" y="299789"/>
                  <a:pt x="555978" y="299789"/>
                </a:cubicBezTo>
                <a:cubicBezTo>
                  <a:pt x="551809" y="299789"/>
                  <a:pt x="547912" y="299856"/>
                  <a:pt x="544388" y="299992"/>
                </a:cubicBezTo>
                <a:cubicBezTo>
                  <a:pt x="512668" y="299856"/>
                  <a:pt x="480508" y="293893"/>
                  <a:pt x="449228" y="287591"/>
                </a:cubicBezTo>
                <a:cubicBezTo>
                  <a:pt x="413781" y="281255"/>
                  <a:pt x="377181" y="270209"/>
                  <a:pt x="343055" y="257605"/>
                </a:cubicBezTo>
                <a:cubicBezTo>
                  <a:pt x="295475" y="243680"/>
                  <a:pt x="250912" y="221927"/>
                  <a:pt x="205603" y="202106"/>
                </a:cubicBezTo>
                <a:cubicBezTo>
                  <a:pt x="156125" y="180557"/>
                  <a:pt x="106377" y="158398"/>
                  <a:pt x="60627" y="129598"/>
                </a:cubicBezTo>
                <a:cubicBezTo>
                  <a:pt x="47241" y="120212"/>
                  <a:pt x="33041" y="110793"/>
                  <a:pt x="20333" y="100255"/>
                </a:cubicBezTo>
                <a:cubicBezTo>
                  <a:pt x="14301" y="94462"/>
                  <a:pt x="7761" y="88668"/>
                  <a:pt x="0" y="85076"/>
                </a:cubicBezTo>
                <a:cubicBezTo>
                  <a:pt x="34634" y="64205"/>
                  <a:pt x="70251" y="39166"/>
                  <a:pt x="85366" y="65"/>
                </a:cubicBezTo>
                <a:cubicBezTo>
                  <a:pt x="85399" y="65"/>
                  <a:pt x="85399" y="65"/>
                  <a:pt x="85399" y="65"/>
                </a:cubicBezTo>
                <a:cubicBezTo>
                  <a:pt x="110884" y="-612"/>
                  <a:pt x="135928" y="4097"/>
                  <a:pt x="160768" y="9078"/>
                </a:cubicBezTo>
                <a:cubicBezTo>
                  <a:pt x="203298" y="16532"/>
                  <a:pt x="245761" y="24732"/>
                  <a:pt x="286935" y="37810"/>
                </a:cubicBezTo>
                <a:cubicBezTo>
                  <a:pt x="349867" y="57293"/>
                  <a:pt x="412967" y="77283"/>
                  <a:pt x="472002" y="106795"/>
                </a:cubicBezTo>
                <a:cubicBezTo>
                  <a:pt x="539406" y="143591"/>
                  <a:pt x="614063" y="176931"/>
                  <a:pt x="659236" y="241951"/>
                </a:cubicBezTo>
                <a:cubicBezTo>
                  <a:pt x="665980" y="252015"/>
                  <a:pt x="671199" y="263399"/>
                  <a:pt x="671640" y="27559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2" name="Google Shape;312;p9"/>
          <p:cNvSpPr/>
          <p:nvPr/>
        </p:nvSpPr>
        <p:spPr>
          <a:xfrm>
            <a:off x="8412424" y="-126836"/>
            <a:ext cx="300613" cy="282079"/>
          </a:xfrm>
          <a:custGeom>
            <a:avLst/>
            <a:gdLst/>
            <a:ahLst/>
            <a:cxnLst/>
            <a:rect l="l" t="t" r="r" b="b"/>
            <a:pathLst>
              <a:path w="601227" h="564157" extrusionOk="0">
                <a:moveTo>
                  <a:pt x="551479" y="346870"/>
                </a:moveTo>
                <a:cubicBezTo>
                  <a:pt x="568694" y="382345"/>
                  <a:pt x="582249" y="420090"/>
                  <a:pt x="601227" y="454582"/>
                </a:cubicBezTo>
                <a:cubicBezTo>
                  <a:pt x="563746" y="471693"/>
                  <a:pt x="526570" y="494123"/>
                  <a:pt x="501798" y="527463"/>
                </a:cubicBezTo>
                <a:cubicBezTo>
                  <a:pt x="494478" y="539017"/>
                  <a:pt x="488073" y="551350"/>
                  <a:pt x="482718" y="564158"/>
                </a:cubicBezTo>
                <a:cubicBezTo>
                  <a:pt x="481837" y="563412"/>
                  <a:pt x="480888" y="562769"/>
                  <a:pt x="479838" y="562294"/>
                </a:cubicBezTo>
                <a:cubicBezTo>
                  <a:pt x="476008" y="559990"/>
                  <a:pt x="472958" y="556771"/>
                  <a:pt x="469841" y="553620"/>
                </a:cubicBezTo>
                <a:cubicBezTo>
                  <a:pt x="466926" y="550706"/>
                  <a:pt x="463368" y="550910"/>
                  <a:pt x="460792" y="552638"/>
                </a:cubicBezTo>
                <a:cubicBezTo>
                  <a:pt x="453201" y="548809"/>
                  <a:pt x="445170" y="545692"/>
                  <a:pt x="437545" y="542236"/>
                </a:cubicBezTo>
                <a:cubicBezTo>
                  <a:pt x="424599" y="533291"/>
                  <a:pt x="411857" y="524075"/>
                  <a:pt x="399251" y="514622"/>
                </a:cubicBezTo>
                <a:cubicBezTo>
                  <a:pt x="370784" y="493208"/>
                  <a:pt x="345130" y="468440"/>
                  <a:pt x="317105" y="446484"/>
                </a:cubicBezTo>
                <a:cubicBezTo>
                  <a:pt x="283860" y="417650"/>
                  <a:pt x="249124" y="390341"/>
                  <a:pt x="217201" y="360050"/>
                </a:cubicBezTo>
                <a:cubicBezTo>
                  <a:pt x="184430" y="328946"/>
                  <a:pt x="153490" y="295979"/>
                  <a:pt x="121296" y="264265"/>
                </a:cubicBezTo>
                <a:cubicBezTo>
                  <a:pt x="85780" y="230959"/>
                  <a:pt x="51078" y="195687"/>
                  <a:pt x="24882" y="154384"/>
                </a:cubicBezTo>
                <a:cubicBezTo>
                  <a:pt x="4007" y="120468"/>
                  <a:pt x="-11988" y="63173"/>
                  <a:pt x="12005" y="27597"/>
                </a:cubicBezTo>
                <a:cubicBezTo>
                  <a:pt x="26306" y="13874"/>
                  <a:pt x="47283" y="9605"/>
                  <a:pt x="65854" y="4455"/>
                </a:cubicBezTo>
                <a:cubicBezTo>
                  <a:pt x="95981" y="-3372"/>
                  <a:pt x="127531" y="-85"/>
                  <a:pt x="157387" y="8114"/>
                </a:cubicBezTo>
                <a:cubicBezTo>
                  <a:pt x="183990" y="12790"/>
                  <a:pt x="206221" y="27766"/>
                  <a:pt x="229129" y="41014"/>
                </a:cubicBezTo>
                <a:cubicBezTo>
                  <a:pt x="253428" y="53280"/>
                  <a:pt x="275659" y="68357"/>
                  <a:pt x="297686" y="84316"/>
                </a:cubicBezTo>
                <a:cubicBezTo>
                  <a:pt x="344588" y="115149"/>
                  <a:pt x="388779" y="149167"/>
                  <a:pt x="428768" y="188572"/>
                </a:cubicBezTo>
                <a:cubicBezTo>
                  <a:pt x="456794" y="211137"/>
                  <a:pt x="478482" y="239666"/>
                  <a:pt x="499459" y="268602"/>
                </a:cubicBezTo>
                <a:cubicBezTo>
                  <a:pt x="513828" y="286932"/>
                  <a:pt x="527079" y="304958"/>
                  <a:pt x="539787" y="324135"/>
                </a:cubicBezTo>
                <a:cubicBezTo>
                  <a:pt x="543718" y="331657"/>
                  <a:pt x="547480" y="339314"/>
                  <a:pt x="551479" y="346870"/>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13" name="Google Shape;313;p9"/>
          <p:cNvSpPr/>
          <p:nvPr/>
        </p:nvSpPr>
        <p:spPr>
          <a:xfrm>
            <a:off x="8797335" y="-129539"/>
            <a:ext cx="232238" cy="301892"/>
          </a:xfrm>
          <a:custGeom>
            <a:avLst/>
            <a:gdLst/>
            <a:ahLst/>
            <a:cxnLst/>
            <a:rect l="l" t="t" r="r" b="b"/>
            <a:pathLst>
              <a:path w="464477" h="603783" extrusionOk="0">
                <a:moveTo>
                  <a:pt x="464173" y="115064"/>
                </a:moveTo>
                <a:cubicBezTo>
                  <a:pt x="466850" y="152301"/>
                  <a:pt x="451397" y="187607"/>
                  <a:pt x="436689" y="220947"/>
                </a:cubicBezTo>
                <a:cubicBezTo>
                  <a:pt x="415272" y="268958"/>
                  <a:pt x="382095" y="310193"/>
                  <a:pt x="350544" y="351834"/>
                </a:cubicBezTo>
                <a:cubicBezTo>
                  <a:pt x="330923" y="376670"/>
                  <a:pt x="308624" y="399236"/>
                  <a:pt x="289003" y="424207"/>
                </a:cubicBezTo>
                <a:cubicBezTo>
                  <a:pt x="260129" y="458530"/>
                  <a:pt x="225631" y="490583"/>
                  <a:pt x="194589" y="523618"/>
                </a:cubicBezTo>
                <a:cubicBezTo>
                  <a:pt x="164902" y="551673"/>
                  <a:pt x="138334" y="582031"/>
                  <a:pt x="102954" y="603784"/>
                </a:cubicBezTo>
                <a:cubicBezTo>
                  <a:pt x="99633" y="570511"/>
                  <a:pt x="86247" y="538052"/>
                  <a:pt x="61948" y="514605"/>
                </a:cubicBezTo>
                <a:cubicBezTo>
                  <a:pt x="44835" y="499833"/>
                  <a:pt x="25315" y="488211"/>
                  <a:pt x="7218" y="474692"/>
                </a:cubicBezTo>
                <a:cubicBezTo>
                  <a:pt x="4880" y="473066"/>
                  <a:pt x="2474" y="471507"/>
                  <a:pt x="0" y="470016"/>
                </a:cubicBezTo>
                <a:cubicBezTo>
                  <a:pt x="16063" y="435998"/>
                  <a:pt x="33245" y="402590"/>
                  <a:pt x="50596" y="369182"/>
                </a:cubicBezTo>
                <a:cubicBezTo>
                  <a:pt x="67676" y="336587"/>
                  <a:pt x="82654" y="302807"/>
                  <a:pt x="102208" y="271601"/>
                </a:cubicBezTo>
                <a:cubicBezTo>
                  <a:pt x="139452" y="212781"/>
                  <a:pt x="183948" y="159078"/>
                  <a:pt x="229596" y="106662"/>
                </a:cubicBezTo>
                <a:cubicBezTo>
                  <a:pt x="248065" y="85790"/>
                  <a:pt x="267416" y="65833"/>
                  <a:pt x="287274" y="46249"/>
                </a:cubicBezTo>
                <a:cubicBezTo>
                  <a:pt x="308658" y="24395"/>
                  <a:pt x="339124" y="0"/>
                  <a:pt x="370505" y="0"/>
                </a:cubicBezTo>
                <a:cubicBezTo>
                  <a:pt x="379858" y="0"/>
                  <a:pt x="389313" y="2168"/>
                  <a:pt x="398632" y="7217"/>
                </a:cubicBezTo>
                <a:cubicBezTo>
                  <a:pt x="435232" y="29613"/>
                  <a:pt x="460852" y="72136"/>
                  <a:pt x="464173" y="115064"/>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14"/>
        <p:cNvGrpSpPr/>
        <p:nvPr/>
      </p:nvGrpSpPr>
      <p:grpSpPr>
        <a:xfrm>
          <a:off x="0" y="0"/>
          <a:ext cx="0" cy="0"/>
          <a:chOff x="0" y="0"/>
          <a:chExt cx="0" cy="0"/>
        </a:xfrm>
      </p:grpSpPr>
      <p:sp>
        <p:nvSpPr>
          <p:cNvPr id="315" name="Google Shape;315;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7433400" cy="396300"/>
          </a:xfrm>
          <a:prstGeom prst="rect">
            <a:avLst/>
          </a:prstGeom>
          <a:noFill/>
          <a:ln>
            <a:noFill/>
          </a:ln>
        </p:spPr>
        <p:txBody>
          <a:bodyPr spcFirstLastPara="1" wrap="square" lIns="0" tIns="0" rIns="0" bIns="0" anchor="b" anchorCtr="0">
            <a:noAutofit/>
          </a:bodyPr>
          <a:lstStyle>
            <a:lvl1pPr lvl="0" rtl="0">
              <a:lnSpc>
                <a:spcPct val="90000"/>
              </a:lnSpc>
              <a:spcBef>
                <a:spcPts val="0"/>
              </a:spcBef>
              <a:spcAft>
                <a:spcPts val="0"/>
              </a:spcAft>
              <a:buClr>
                <a:schemeClr val="dk1"/>
              </a:buClr>
              <a:buSzPts val="3200"/>
              <a:buFont typeface="Gloria Hallelujah"/>
              <a:buNone/>
              <a:defRPr sz="3200">
                <a:solidFill>
                  <a:schemeClr val="dk1"/>
                </a:solidFill>
                <a:latin typeface="Gloria Hallelujah"/>
                <a:ea typeface="Gloria Hallelujah"/>
                <a:cs typeface="Gloria Hallelujah"/>
                <a:sym typeface="Gloria Hallelujah"/>
              </a:defRPr>
            </a:lvl1pPr>
            <a:lvl2pPr lvl="1" rtl="0">
              <a:lnSpc>
                <a:spcPct val="90000"/>
              </a:lnSpc>
              <a:spcBef>
                <a:spcPts val="0"/>
              </a:spcBef>
              <a:spcAft>
                <a:spcPts val="0"/>
              </a:spcAft>
              <a:buClr>
                <a:schemeClr val="dk1"/>
              </a:buClr>
              <a:buSzPts val="3200"/>
              <a:buNone/>
              <a:defRPr sz="3200" b="1">
                <a:solidFill>
                  <a:schemeClr val="dk1"/>
                </a:solidFill>
              </a:defRPr>
            </a:lvl2pPr>
            <a:lvl3pPr lvl="2" rtl="0">
              <a:lnSpc>
                <a:spcPct val="90000"/>
              </a:lnSpc>
              <a:spcBef>
                <a:spcPts val="0"/>
              </a:spcBef>
              <a:spcAft>
                <a:spcPts val="0"/>
              </a:spcAft>
              <a:buClr>
                <a:schemeClr val="dk1"/>
              </a:buClr>
              <a:buSzPts val="3200"/>
              <a:buNone/>
              <a:defRPr sz="3200" b="1">
                <a:solidFill>
                  <a:schemeClr val="dk1"/>
                </a:solidFill>
              </a:defRPr>
            </a:lvl3pPr>
            <a:lvl4pPr lvl="3" rtl="0">
              <a:lnSpc>
                <a:spcPct val="90000"/>
              </a:lnSpc>
              <a:spcBef>
                <a:spcPts val="0"/>
              </a:spcBef>
              <a:spcAft>
                <a:spcPts val="0"/>
              </a:spcAft>
              <a:buClr>
                <a:schemeClr val="dk1"/>
              </a:buClr>
              <a:buSzPts val="3200"/>
              <a:buNone/>
              <a:defRPr sz="3200" b="1">
                <a:solidFill>
                  <a:schemeClr val="dk1"/>
                </a:solidFill>
              </a:defRPr>
            </a:lvl4pPr>
            <a:lvl5pPr lvl="4" rtl="0">
              <a:lnSpc>
                <a:spcPct val="90000"/>
              </a:lnSpc>
              <a:spcBef>
                <a:spcPts val="0"/>
              </a:spcBef>
              <a:spcAft>
                <a:spcPts val="0"/>
              </a:spcAft>
              <a:buClr>
                <a:schemeClr val="dk1"/>
              </a:buClr>
              <a:buSzPts val="3200"/>
              <a:buNone/>
              <a:defRPr sz="3200" b="1">
                <a:solidFill>
                  <a:schemeClr val="dk1"/>
                </a:solidFill>
              </a:defRPr>
            </a:lvl5pPr>
            <a:lvl6pPr lvl="5" rtl="0">
              <a:lnSpc>
                <a:spcPct val="90000"/>
              </a:lnSpc>
              <a:spcBef>
                <a:spcPts val="0"/>
              </a:spcBef>
              <a:spcAft>
                <a:spcPts val="0"/>
              </a:spcAft>
              <a:buClr>
                <a:schemeClr val="dk1"/>
              </a:buClr>
              <a:buSzPts val="3200"/>
              <a:buNone/>
              <a:defRPr sz="3200" b="1">
                <a:solidFill>
                  <a:schemeClr val="dk1"/>
                </a:solidFill>
              </a:defRPr>
            </a:lvl6pPr>
            <a:lvl7pPr lvl="6" rtl="0">
              <a:lnSpc>
                <a:spcPct val="90000"/>
              </a:lnSpc>
              <a:spcBef>
                <a:spcPts val="0"/>
              </a:spcBef>
              <a:spcAft>
                <a:spcPts val="0"/>
              </a:spcAft>
              <a:buClr>
                <a:schemeClr val="dk1"/>
              </a:buClr>
              <a:buSzPts val="3200"/>
              <a:buNone/>
              <a:defRPr sz="3200" b="1">
                <a:solidFill>
                  <a:schemeClr val="dk1"/>
                </a:solidFill>
              </a:defRPr>
            </a:lvl7pPr>
            <a:lvl8pPr lvl="7" rtl="0">
              <a:lnSpc>
                <a:spcPct val="90000"/>
              </a:lnSpc>
              <a:spcBef>
                <a:spcPts val="0"/>
              </a:spcBef>
              <a:spcAft>
                <a:spcPts val="0"/>
              </a:spcAft>
              <a:buClr>
                <a:schemeClr val="dk1"/>
              </a:buClr>
              <a:buSzPts val="3200"/>
              <a:buNone/>
              <a:defRPr sz="3200" b="1">
                <a:solidFill>
                  <a:schemeClr val="dk1"/>
                </a:solidFill>
              </a:defRPr>
            </a:lvl8pPr>
            <a:lvl9pPr lvl="8" rtl="0">
              <a:lnSpc>
                <a:spcPct val="90000"/>
              </a:lnSpc>
              <a:spcBef>
                <a:spcPts val="0"/>
              </a:spcBef>
              <a:spcAft>
                <a:spcPts val="0"/>
              </a:spcAft>
              <a:buClr>
                <a:schemeClr val="dk1"/>
              </a:buClr>
              <a:buSzPts val="3200"/>
              <a:buNone/>
              <a:defRPr sz="3200" b="1">
                <a:solidFill>
                  <a:schemeClr val="dk1"/>
                </a:solidFill>
              </a:defRPr>
            </a:lvl9pPr>
          </a:lstStyle>
          <a:p>
            <a:endParaRPr/>
          </a:p>
        </p:txBody>
      </p:sp>
      <p:sp>
        <p:nvSpPr>
          <p:cNvPr id="7" name="Google Shape;7;p1"/>
          <p:cNvSpPr txBox="1">
            <a:spLocks noGrp="1"/>
          </p:cNvSpPr>
          <p:nvPr>
            <p:ph type="body" idx="1"/>
          </p:nvPr>
        </p:nvSpPr>
        <p:spPr>
          <a:xfrm>
            <a:off x="855300" y="1353947"/>
            <a:ext cx="7433400" cy="3033900"/>
          </a:xfrm>
          <a:prstGeom prst="rect">
            <a:avLst/>
          </a:prstGeom>
          <a:noFill/>
          <a:ln>
            <a:noFill/>
          </a:ln>
        </p:spPr>
        <p:txBody>
          <a:bodyPr spcFirstLastPara="1" wrap="square" lIns="0" tIns="0" rIns="0" bIns="0" anchor="t" anchorCtr="0">
            <a:noAutofit/>
          </a:bodyPr>
          <a:lstStyle>
            <a:lvl1pPr marL="457200" lvl="0" indent="-336550" rtl="0">
              <a:lnSpc>
                <a:spcPct val="115000"/>
              </a:lnSpc>
              <a:spcBef>
                <a:spcPts val="0"/>
              </a:spcBef>
              <a:spcAft>
                <a:spcPts val="0"/>
              </a:spcAft>
              <a:buClr>
                <a:schemeClr val="dk1"/>
              </a:buClr>
              <a:buSzPts val="1700"/>
              <a:buFont typeface="Nunito"/>
              <a:buChar char="●"/>
              <a:defRPr sz="1700">
                <a:solidFill>
                  <a:schemeClr val="dk1"/>
                </a:solidFill>
                <a:latin typeface="Nunito"/>
                <a:ea typeface="Nunito"/>
                <a:cs typeface="Nunito"/>
                <a:sym typeface="Nunito"/>
              </a:defRPr>
            </a:lvl1pPr>
            <a:lvl2pPr marL="914400" lvl="1" indent="-336550" rtl="0">
              <a:lnSpc>
                <a:spcPct val="115000"/>
              </a:lnSpc>
              <a:spcBef>
                <a:spcPts val="800"/>
              </a:spcBef>
              <a:spcAft>
                <a:spcPts val="0"/>
              </a:spcAft>
              <a:buClr>
                <a:schemeClr val="dk1"/>
              </a:buClr>
              <a:buSzPts val="1700"/>
              <a:buFont typeface="Nunito"/>
              <a:buChar char="○"/>
              <a:defRPr sz="1700">
                <a:solidFill>
                  <a:schemeClr val="dk1"/>
                </a:solidFill>
                <a:latin typeface="Nunito"/>
                <a:ea typeface="Nunito"/>
                <a:cs typeface="Nunito"/>
                <a:sym typeface="Nunito"/>
              </a:defRPr>
            </a:lvl2pPr>
            <a:lvl3pPr marL="1371600" lvl="2" indent="-336550" rtl="0">
              <a:lnSpc>
                <a:spcPct val="115000"/>
              </a:lnSpc>
              <a:spcBef>
                <a:spcPts val="800"/>
              </a:spcBef>
              <a:spcAft>
                <a:spcPts val="0"/>
              </a:spcAft>
              <a:buClr>
                <a:schemeClr val="dk1"/>
              </a:buClr>
              <a:buSzPts val="1700"/>
              <a:buFont typeface="Nunito"/>
              <a:buChar char="■"/>
              <a:defRPr sz="1700">
                <a:solidFill>
                  <a:schemeClr val="dk1"/>
                </a:solidFill>
                <a:latin typeface="Nunito"/>
                <a:ea typeface="Nunito"/>
                <a:cs typeface="Nunito"/>
                <a:sym typeface="Nunito"/>
              </a:defRPr>
            </a:lvl3pPr>
            <a:lvl4pPr marL="1828800" lvl="3" indent="-336550" rtl="0">
              <a:lnSpc>
                <a:spcPct val="115000"/>
              </a:lnSpc>
              <a:spcBef>
                <a:spcPts val="800"/>
              </a:spcBef>
              <a:spcAft>
                <a:spcPts val="0"/>
              </a:spcAft>
              <a:buClr>
                <a:schemeClr val="dk1"/>
              </a:buClr>
              <a:buSzPts val="1700"/>
              <a:buFont typeface="Nunito"/>
              <a:buChar char="●"/>
              <a:defRPr sz="1700">
                <a:solidFill>
                  <a:schemeClr val="dk1"/>
                </a:solidFill>
                <a:latin typeface="Nunito"/>
                <a:ea typeface="Nunito"/>
                <a:cs typeface="Nunito"/>
                <a:sym typeface="Nunito"/>
              </a:defRPr>
            </a:lvl4pPr>
            <a:lvl5pPr marL="2286000" lvl="4" indent="-336550" rtl="0">
              <a:lnSpc>
                <a:spcPct val="115000"/>
              </a:lnSpc>
              <a:spcBef>
                <a:spcPts val="800"/>
              </a:spcBef>
              <a:spcAft>
                <a:spcPts val="0"/>
              </a:spcAft>
              <a:buClr>
                <a:schemeClr val="dk1"/>
              </a:buClr>
              <a:buSzPts val="1700"/>
              <a:buFont typeface="Nunito"/>
              <a:buChar char="○"/>
              <a:defRPr sz="1700">
                <a:solidFill>
                  <a:schemeClr val="dk1"/>
                </a:solidFill>
                <a:latin typeface="Nunito"/>
                <a:ea typeface="Nunito"/>
                <a:cs typeface="Nunito"/>
                <a:sym typeface="Nunito"/>
              </a:defRPr>
            </a:lvl5pPr>
            <a:lvl6pPr marL="2743200" lvl="5" indent="-336550" rtl="0">
              <a:lnSpc>
                <a:spcPct val="115000"/>
              </a:lnSpc>
              <a:spcBef>
                <a:spcPts val="800"/>
              </a:spcBef>
              <a:spcAft>
                <a:spcPts val="0"/>
              </a:spcAft>
              <a:buClr>
                <a:schemeClr val="dk1"/>
              </a:buClr>
              <a:buSzPts val="1700"/>
              <a:buFont typeface="Nunito"/>
              <a:buChar char="■"/>
              <a:defRPr sz="1700">
                <a:solidFill>
                  <a:schemeClr val="dk1"/>
                </a:solidFill>
                <a:latin typeface="Nunito"/>
                <a:ea typeface="Nunito"/>
                <a:cs typeface="Nunito"/>
                <a:sym typeface="Nunito"/>
              </a:defRPr>
            </a:lvl6pPr>
            <a:lvl7pPr marL="3200400" lvl="6" indent="-336550" rtl="0">
              <a:lnSpc>
                <a:spcPct val="115000"/>
              </a:lnSpc>
              <a:spcBef>
                <a:spcPts val="800"/>
              </a:spcBef>
              <a:spcAft>
                <a:spcPts val="0"/>
              </a:spcAft>
              <a:buClr>
                <a:schemeClr val="dk1"/>
              </a:buClr>
              <a:buSzPts val="1700"/>
              <a:buFont typeface="Nunito"/>
              <a:buChar char="●"/>
              <a:defRPr sz="1700">
                <a:solidFill>
                  <a:schemeClr val="dk1"/>
                </a:solidFill>
                <a:latin typeface="Nunito"/>
                <a:ea typeface="Nunito"/>
                <a:cs typeface="Nunito"/>
                <a:sym typeface="Nunito"/>
              </a:defRPr>
            </a:lvl7pPr>
            <a:lvl8pPr marL="3657600" lvl="7" indent="-336550" rtl="0">
              <a:lnSpc>
                <a:spcPct val="115000"/>
              </a:lnSpc>
              <a:spcBef>
                <a:spcPts val="800"/>
              </a:spcBef>
              <a:spcAft>
                <a:spcPts val="0"/>
              </a:spcAft>
              <a:buClr>
                <a:schemeClr val="dk1"/>
              </a:buClr>
              <a:buSzPts val="1700"/>
              <a:buFont typeface="Nunito"/>
              <a:buChar char="○"/>
              <a:defRPr sz="1700">
                <a:solidFill>
                  <a:schemeClr val="dk1"/>
                </a:solidFill>
                <a:latin typeface="Nunito"/>
                <a:ea typeface="Nunito"/>
                <a:cs typeface="Nunito"/>
                <a:sym typeface="Nunito"/>
              </a:defRPr>
            </a:lvl8pPr>
            <a:lvl9pPr marL="4114800" lvl="8" indent="-336550" rtl="0">
              <a:lnSpc>
                <a:spcPct val="115000"/>
              </a:lnSpc>
              <a:spcBef>
                <a:spcPts val="800"/>
              </a:spcBef>
              <a:spcAft>
                <a:spcPts val="800"/>
              </a:spcAft>
              <a:buClr>
                <a:schemeClr val="dk1"/>
              </a:buClr>
              <a:buSzPts val="1700"/>
              <a:buFont typeface="Nunito"/>
              <a:buChar char="■"/>
              <a:defRPr sz="1700">
                <a:solidFill>
                  <a:schemeClr val="dk1"/>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rtl="0">
              <a:buNone/>
              <a:defRPr sz="1300">
                <a:solidFill>
                  <a:schemeClr val="dk1"/>
                </a:solidFill>
                <a:latin typeface="Nunito"/>
                <a:ea typeface="Nunito"/>
                <a:cs typeface="Nunito"/>
                <a:sym typeface="Nunito"/>
              </a:defRPr>
            </a:lvl1pPr>
            <a:lvl2pPr lvl="1" algn="r" rtl="0">
              <a:buNone/>
              <a:defRPr sz="1300">
                <a:solidFill>
                  <a:schemeClr val="dk1"/>
                </a:solidFill>
                <a:latin typeface="Nunito"/>
                <a:ea typeface="Nunito"/>
                <a:cs typeface="Nunito"/>
                <a:sym typeface="Nunito"/>
              </a:defRPr>
            </a:lvl2pPr>
            <a:lvl3pPr lvl="2" algn="r" rtl="0">
              <a:buNone/>
              <a:defRPr sz="1300">
                <a:solidFill>
                  <a:schemeClr val="dk1"/>
                </a:solidFill>
                <a:latin typeface="Nunito"/>
                <a:ea typeface="Nunito"/>
                <a:cs typeface="Nunito"/>
                <a:sym typeface="Nunito"/>
              </a:defRPr>
            </a:lvl3pPr>
            <a:lvl4pPr lvl="3" algn="r" rtl="0">
              <a:buNone/>
              <a:defRPr sz="1300">
                <a:solidFill>
                  <a:schemeClr val="dk1"/>
                </a:solidFill>
                <a:latin typeface="Nunito"/>
                <a:ea typeface="Nunito"/>
                <a:cs typeface="Nunito"/>
                <a:sym typeface="Nunito"/>
              </a:defRPr>
            </a:lvl4pPr>
            <a:lvl5pPr lvl="4" algn="r" rtl="0">
              <a:buNone/>
              <a:defRPr sz="1300">
                <a:solidFill>
                  <a:schemeClr val="dk1"/>
                </a:solidFill>
                <a:latin typeface="Nunito"/>
                <a:ea typeface="Nunito"/>
                <a:cs typeface="Nunito"/>
                <a:sym typeface="Nunito"/>
              </a:defRPr>
            </a:lvl5pPr>
            <a:lvl6pPr lvl="5" algn="r" rtl="0">
              <a:buNone/>
              <a:defRPr sz="1300">
                <a:solidFill>
                  <a:schemeClr val="dk1"/>
                </a:solidFill>
                <a:latin typeface="Nunito"/>
                <a:ea typeface="Nunito"/>
                <a:cs typeface="Nunito"/>
                <a:sym typeface="Nunito"/>
              </a:defRPr>
            </a:lvl6pPr>
            <a:lvl7pPr lvl="6" algn="r" rtl="0">
              <a:buNone/>
              <a:defRPr sz="1300">
                <a:solidFill>
                  <a:schemeClr val="dk1"/>
                </a:solidFill>
                <a:latin typeface="Nunito"/>
                <a:ea typeface="Nunito"/>
                <a:cs typeface="Nunito"/>
                <a:sym typeface="Nunito"/>
              </a:defRPr>
            </a:lvl7pPr>
            <a:lvl8pPr lvl="7" algn="r" rtl="0">
              <a:buNone/>
              <a:defRPr sz="1300">
                <a:solidFill>
                  <a:schemeClr val="dk1"/>
                </a:solidFill>
                <a:latin typeface="Nunito"/>
                <a:ea typeface="Nunito"/>
                <a:cs typeface="Nunito"/>
                <a:sym typeface="Nunito"/>
              </a:defRPr>
            </a:lvl8pPr>
            <a:lvl9pPr lvl="8" algn="r" rtl="0">
              <a:buNone/>
              <a:defRPr sz="1300">
                <a:solidFill>
                  <a:schemeClr val="dk1"/>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4" r:id="rId4"/>
    <p:sldLayoutId id="2147483655" r:id="rId5"/>
    <p:sldLayoutId id="2147483656"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280D1"/>
        </a:solidFill>
        <a:effectLst/>
      </p:bgPr>
    </p:bg>
    <p:spTree>
      <p:nvGrpSpPr>
        <p:cNvPr id="1" name="Shape 319"/>
        <p:cNvGrpSpPr/>
        <p:nvPr/>
      </p:nvGrpSpPr>
      <p:grpSpPr>
        <a:xfrm>
          <a:off x="0" y="0"/>
          <a:ext cx="0" cy="0"/>
          <a:chOff x="0" y="0"/>
          <a:chExt cx="0" cy="0"/>
        </a:xfrm>
      </p:grpSpPr>
      <p:grpSp>
        <p:nvGrpSpPr>
          <p:cNvPr id="320" name="Google Shape;320;p11"/>
          <p:cNvGrpSpPr/>
          <p:nvPr/>
        </p:nvGrpSpPr>
        <p:grpSpPr>
          <a:xfrm>
            <a:off x="5744586" y="523832"/>
            <a:ext cx="2771043" cy="4093479"/>
            <a:chOff x="3427" y="0"/>
            <a:chExt cx="7389447" cy="10915944"/>
          </a:xfrm>
        </p:grpSpPr>
        <p:sp>
          <p:nvSpPr>
            <p:cNvPr id="321" name="Google Shape;321;p11"/>
            <p:cNvSpPr/>
            <p:nvPr/>
          </p:nvSpPr>
          <p:spPr>
            <a:xfrm rot="219286">
              <a:off x="331497" y="203920"/>
              <a:ext cx="6733308" cy="10508104"/>
            </a:xfrm>
            <a:custGeom>
              <a:avLst/>
              <a:gdLst/>
              <a:ahLst/>
              <a:cxnLst/>
              <a:rect l="l" t="t" r="r" b="b"/>
              <a:pathLst>
                <a:path w="2814498" h="4392349" extrusionOk="0">
                  <a:moveTo>
                    <a:pt x="2690037" y="4392348"/>
                  </a:moveTo>
                  <a:lnTo>
                    <a:pt x="124460" y="4392348"/>
                  </a:lnTo>
                  <a:cubicBezTo>
                    <a:pt x="55880" y="4392348"/>
                    <a:pt x="0" y="4336468"/>
                    <a:pt x="0" y="4267888"/>
                  </a:cubicBezTo>
                  <a:lnTo>
                    <a:pt x="0" y="124460"/>
                  </a:lnTo>
                  <a:cubicBezTo>
                    <a:pt x="0" y="55880"/>
                    <a:pt x="55880" y="0"/>
                    <a:pt x="124460" y="0"/>
                  </a:cubicBezTo>
                  <a:lnTo>
                    <a:pt x="2690038" y="0"/>
                  </a:lnTo>
                  <a:cubicBezTo>
                    <a:pt x="2758617" y="0"/>
                    <a:pt x="2814498" y="55880"/>
                    <a:pt x="2814498" y="124460"/>
                  </a:cubicBezTo>
                  <a:lnTo>
                    <a:pt x="2814498" y="4267888"/>
                  </a:lnTo>
                  <a:cubicBezTo>
                    <a:pt x="2814498" y="4336468"/>
                    <a:pt x="2758617" y="4392349"/>
                    <a:pt x="2690038" y="4392349"/>
                  </a:cubicBezTo>
                  <a:close/>
                </a:path>
              </a:pathLst>
            </a:custGeom>
            <a:solidFill>
              <a:srgbClr val="FFFFFF"/>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pic>
          <p:nvPicPr>
            <p:cNvPr id="322" name="Google Shape;322;p11"/>
            <p:cNvPicPr preferRelativeResize="0"/>
            <p:nvPr/>
          </p:nvPicPr>
          <p:blipFill rotWithShape="1">
            <a:blip r:embed="rId3">
              <a:alphaModFix/>
            </a:blip>
            <a:srcRect l="11394" t="6778" r="6986" b="4261"/>
            <a:stretch/>
          </p:blipFill>
          <p:spPr>
            <a:xfrm rot="220319">
              <a:off x="798446" y="720795"/>
              <a:ext cx="5798601" cy="9480637"/>
            </a:xfrm>
            <a:prstGeom prst="rect">
              <a:avLst/>
            </a:prstGeom>
            <a:noFill/>
            <a:ln>
              <a:noFill/>
            </a:ln>
          </p:spPr>
        </p:pic>
      </p:grpSp>
      <p:sp>
        <p:nvSpPr>
          <p:cNvPr id="323" name="Google Shape;323;p11"/>
          <p:cNvSpPr/>
          <p:nvPr/>
        </p:nvSpPr>
        <p:spPr>
          <a:xfrm rot="904748">
            <a:off x="7696563" y="3233911"/>
            <a:ext cx="1190945" cy="1784295"/>
          </a:xfrm>
          <a:custGeom>
            <a:avLst/>
            <a:gdLst/>
            <a:ahLst/>
            <a:cxnLst/>
            <a:rect l="l" t="t" r="r" b="b"/>
            <a:pathLst>
              <a:path w="2383291" h="3570689" extrusionOk="0">
                <a:moveTo>
                  <a:pt x="2286429" y="2168916"/>
                </a:moveTo>
                <a:cubicBezTo>
                  <a:pt x="2170510" y="2161346"/>
                  <a:pt x="2049740" y="2166131"/>
                  <a:pt x="1939813" y="2121569"/>
                </a:cubicBezTo>
                <a:cubicBezTo>
                  <a:pt x="1902576" y="2099288"/>
                  <a:pt x="1864554" y="2083435"/>
                  <a:pt x="1827674" y="2059440"/>
                </a:cubicBezTo>
                <a:cubicBezTo>
                  <a:pt x="1848290" y="2048371"/>
                  <a:pt x="1876253" y="2045586"/>
                  <a:pt x="1900008" y="2043729"/>
                </a:cubicBezTo>
                <a:cubicBezTo>
                  <a:pt x="1978048" y="2038159"/>
                  <a:pt x="2058300" y="2048300"/>
                  <a:pt x="2135841" y="2058797"/>
                </a:cubicBezTo>
                <a:cubicBezTo>
                  <a:pt x="2179356" y="2064082"/>
                  <a:pt x="2222513" y="2072294"/>
                  <a:pt x="2265457" y="2080792"/>
                </a:cubicBezTo>
                <a:cubicBezTo>
                  <a:pt x="2286144" y="2082578"/>
                  <a:pt x="2314464" y="2098717"/>
                  <a:pt x="2335437" y="2089505"/>
                </a:cubicBezTo>
                <a:cubicBezTo>
                  <a:pt x="2430812" y="2035160"/>
                  <a:pt x="2360618" y="1560551"/>
                  <a:pt x="2322026" y="1464286"/>
                </a:cubicBezTo>
                <a:cubicBezTo>
                  <a:pt x="2313537" y="1424866"/>
                  <a:pt x="2265742" y="1426438"/>
                  <a:pt x="2226223" y="1427937"/>
                </a:cubicBezTo>
                <a:cubicBezTo>
                  <a:pt x="2214024" y="1428437"/>
                  <a:pt x="2202540" y="1428866"/>
                  <a:pt x="2193337" y="1428151"/>
                </a:cubicBezTo>
                <a:cubicBezTo>
                  <a:pt x="2182851" y="1428151"/>
                  <a:pt x="2172365" y="1428294"/>
                  <a:pt x="2161950" y="1428366"/>
                </a:cubicBezTo>
                <a:cubicBezTo>
                  <a:pt x="2103883" y="1429008"/>
                  <a:pt x="2046530" y="1429651"/>
                  <a:pt x="1990104" y="1410084"/>
                </a:cubicBezTo>
                <a:cubicBezTo>
                  <a:pt x="1970986" y="1400872"/>
                  <a:pt x="1954650" y="1385232"/>
                  <a:pt x="1943165" y="1367451"/>
                </a:cubicBezTo>
                <a:cubicBezTo>
                  <a:pt x="1934249" y="1345813"/>
                  <a:pt x="1961927" y="1329673"/>
                  <a:pt x="1976265" y="1317676"/>
                </a:cubicBezTo>
                <a:cubicBezTo>
                  <a:pt x="2041893" y="1276114"/>
                  <a:pt x="2120861" y="1265759"/>
                  <a:pt x="2195121" y="1248406"/>
                </a:cubicBezTo>
                <a:cubicBezTo>
                  <a:pt x="2218376" y="1243692"/>
                  <a:pt x="2246339" y="1238479"/>
                  <a:pt x="2271806" y="1239336"/>
                </a:cubicBezTo>
                <a:cubicBezTo>
                  <a:pt x="2294419" y="1242264"/>
                  <a:pt x="2301481" y="1225911"/>
                  <a:pt x="2302837" y="1206558"/>
                </a:cubicBezTo>
                <a:cubicBezTo>
                  <a:pt x="2308401" y="1168423"/>
                  <a:pt x="2301481" y="1130789"/>
                  <a:pt x="2289497" y="1094583"/>
                </a:cubicBezTo>
                <a:cubicBezTo>
                  <a:pt x="2280081" y="1057662"/>
                  <a:pt x="2275016" y="1019956"/>
                  <a:pt x="2266242" y="982964"/>
                </a:cubicBezTo>
                <a:cubicBezTo>
                  <a:pt x="2251475" y="892627"/>
                  <a:pt x="2227436" y="800648"/>
                  <a:pt x="2192624" y="715595"/>
                </a:cubicBezTo>
                <a:cubicBezTo>
                  <a:pt x="2178072" y="680174"/>
                  <a:pt x="2159667" y="646539"/>
                  <a:pt x="2147112" y="610404"/>
                </a:cubicBezTo>
                <a:cubicBezTo>
                  <a:pt x="2137839" y="577769"/>
                  <a:pt x="2099746" y="594122"/>
                  <a:pt x="2079629" y="606476"/>
                </a:cubicBezTo>
                <a:cubicBezTo>
                  <a:pt x="2035473" y="631257"/>
                  <a:pt x="1992030" y="657322"/>
                  <a:pt x="1946447" y="679603"/>
                </a:cubicBezTo>
                <a:cubicBezTo>
                  <a:pt x="1850858" y="732591"/>
                  <a:pt x="1755840" y="789007"/>
                  <a:pt x="1650050" y="819429"/>
                </a:cubicBezTo>
                <a:cubicBezTo>
                  <a:pt x="1644343" y="788293"/>
                  <a:pt x="1671450" y="761371"/>
                  <a:pt x="1689712" y="738947"/>
                </a:cubicBezTo>
                <a:cubicBezTo>
                  <a:pt x="1738791" y="687816"/>
                  <a:pt x="1788297" y="635613"/>
                  <a:pt x="1847434" y="595907"/>
                </a:cubicBezTo>
                <a:cubicBezTo>
                  <a:pt x="1898581" y="561415"/>
                  <a:pt x="1955506" y="536778"/>
                  <a:pt x="2007795" y="504213"/>
                </a:cubicBezTo>
                <a:cubicBezTo>
                  <a:pt x="2018709" y="498715"/>
                  <a:pt x="2025343" y="485503"/>
                  <a:pt x="2018781" y="474291"/>
                </a:cubicBezTo>
                <a:cubicBezTo>
                  <a:pt x="2001803" y="449868"/>
                  <a:pt x="1967776" y="447869"/>
                  <a:pt x="1943451" y="433443"/>
                </a:cubicBezTo>
                <a:cubicBezTo>
                  <a:pt x="1902861" y="415090"/>
                  <a:pt x="1874755" y="380598"/>
                  <a:pt x="1846293" y="347819"/>
                </a:cubicBezTo>
                <a:cubicBezTo>
                  <a:pt x="1814406" y="313684"/>
                  <a:pt x="1782876" y="281477"/>
                  <a:pt x="1752630" y="245342"/>
                </a:cubicBezTo>
                <a:cubicBezTo>
                  <a:pt x="1721385" y="202780"/>
                  <a:pt x="1686359" y="163360"/>
                  <a:pt x="1650977" y="124226"/>
                </a:cubicBezTo>
                <a:cubicBezTo>
                  <a:pt x="1614525" y="79379"/>
                  <a:pt x="1564662" y="49386"/>
                  <a:pt x="1525356" y="7609"/>
                </a:cubicBezTo>
                <a:cubicBezTo>
                  <a:pt x="1519222" y="111"/>
                  <a:pt x="1508093" y="-2746"/>
                  <a:pt x="1499961" y="3182"/>
                </a:cubicBezTo>
                <a:cubicBezTo>
                  <a:pt x="1494540" y="7038"/>
                  <a:pt x="1493256" y="13822"/>
                  <a:pt x="1492043" y="19964"/>
                </a:cubicBezTo>
                <a:cubicBezTo>
                  <a:pt x="1489903" y="30318"/>
                  <a:pt x="1485623" y="41245"/>
                  <a:pt x="1480843" y="50885"/>
                </a:cubicBezTo>
                <a:cubicBezTo>
                  <a:pt x="1476278" y="49886"/>
                  <a:pt x="1471427" y="50814"/>
                  <a:pt x="1467575" y="53885"/>
                </a:cubicBezTo>
                <a:cubicBezTo>
                  <a:pt x="1453736" y="65596"/>
                  <a:pt x="1441894" y="79379"/>
                  <a:pt x="1430124" y="93162"/>
                </a:cubicBezTo>
                <a:cubicBezTo>
                  <a:pt x="1410008" y="118013"/>
                  <a:pt x="1390177" y="143365"/>
                  <a:pt x="1365780" y="164146"/>
                </a:cubicBezTo>
                <a:cubicBezTo>
                  <a:pt x="1311423" y="207636"/>
                  <a:pt x="1249504" y="241486"/>
                  <a:pt x="1188513" y="274764"/>
                </a:cubicBezTo>
                <a:cubicBezTo>
                  <a:pt x="1145925" y="294546"/>
                  <a:pt x="1100128" y="317969"/>
                  <a:pt x="1058397" y="341678"/>
                </a:cubicBezTo>
                <a:cubicBezTo>
                  <a:pt x="992555" y="369029"/>
                  <a:pt x="1042704" y="405664"/>
                  <a:pt x="1078514" y="431158"/>
                </a:cubicBezTo>
                <a:cubicBezTo>
                  <a:pt x="1121386" y="463151"/>
                  <a:pt x="1158837" y="504213"/>
                  <a:pt x="1195575" y="543990"/>
                </a:cubicBezTo>
                <a:cubicBezTo>
                  <a:pt x="1222254" y="573698"/>
                  <a:pt x="1244653" y="606691"/>
                  <a:pt x="1263914" y="641540"/>
                </a:cubicBezTo>
                <a:cubicBezTo>
                  <a:pt x="1287240" y="680746"/>
                  <a:pt x="1308284" y="718809"/>
                  <a:pt x="1317700" y="764441"/>
                </a:cubicBezTo>
                <a:cubicBezTo>
                  <a:pt x="1326046" y="802790"/>
                  <a:pt x="1332181" y="884772"/>
                  <a:pt x="1272117" y="874703"/>
                </a:cubicBezTo>
                <a:cubicBezTo>
                  <a:pt x="1232169" y="869418"/>
                  <a:pt x="1206132" y="838211"/>
                  <a:pt x="1178454" y="812288"/>
                </a:cubicBezTo>
                <a:cubicBezTo>
                  <a:pt x="1138150" y="777010"/>
                  <a:pt x="1107119" y="733020"/>
                  <a:pt x="1072379" y="692529"/>
                </a:cubicBezTo>
                <a:cubicBezTo>
                  <a:pt x="1037068" y="650110"/>
                  <a:pt x="1003184" y="609904"/>
                  <a:pt x="975149" y="561558"/>
                </a:cubicBezTo>
                <a:cubicBezTo>
                  <a:pt x="958956" y="537420"/>
                  <a:pt x="945902" y="511497"/>
                  <a:pt x="931492" y="486360"/>
                </a:cubicBezTo>
                <a:cubicBezTo>
                  <a:pt x="924430" y="475363"/>
                  <a:pt x="920008" y="459366"/>
                  <a:pt x="905241" y="457081"/>
                </a:cubicBezTo>
                <a:cubicBezTo>
                  <a:pt x="876136" y="455724"/>
                  <a:pt x="848601" y="477005"/>
                  <a:pt x="821494" y="486574"/>
                </a:cubicBezTo>
                <a:cubicBezTo>
                  <a:pt x="779050" y="507356"/>
                  <a:pt x="739173" y="529779"/>
                  <a:pt x="696729" y="551489"/>
                </a:cubicBezTo>
                <a:cubicBezTo>
                  <a:pt x="652858" y="575769"/>
                  <a:pt x="613410" y="606833"/>
                  <a:pt x="571821" y="634613"/>
                </a:cubicBezTo>
                <a:cubicBezTo>
                  <a:pt x="514753" y="671891"/>
                  <a:pt x="464605" y="718023"/>
                  <a:pt x="414385" y="763870"/>
                </a:cubicBezTo>
                <a:cubicBezTo>
                  <a:pt x="384068" y="790436"/>
                  <a:pt x="352609" y="815859"/>
                  <a:pt x="325216" y="845495"/>
                </a:cubicBezTo>
                <a:cubicBezTo>
                  <a:pt x="314801" y="854493"/>
                  <a:pt x="306741" y="869132"/>
                  <a:pt x="314159" y="882415"/>
                </a:cubicBezTo>
                <a:cubicBezTo>
                  <a:pt x="320009" y="893698"/>
                  <a:pt x="331636" y="900054"/>
                  <a:pt x="342836" y="904982"/>
                </a:cubicBezTo>
                <a:cubicBezTo>
                  <a:pt x="372797" y="917193"/>
                  <a:pt x="402472" y="924120"/>
                  <a:pt x="432504" y="937332"/>
                </a:cubicBezTo>
                <a:cubicBezTo>
                  <a:pt x="528806" y="981465"/>
                  <a:pt x="619045" y="1037095"/>
                  <a:pt x="712637" y="1086442"/>
                </a:cubicBezTo>
                <a:cubicBezTo>
                  <a:pt x="783401" y="1129503"/>
                  <a:pt x="856448" y="1174922"/>
                  <a:pt x="911233" y="1238765"/>
                </a:cubicBezTo>
                <a:cubicBezTo>
                  <a:pt x="935987" y="1267044"/>
                  <a:pt x="958528" y="1299037"/>
                  <a:pt x="966019" y="1336600"/>
                </a:cubicBezTo>
                <a:cubicBezTo>
                  <a:pt x="969086" y="1345884"/>
                  <a:pt x="967374" y="1355096"/>
                  <a:pt x="958029" y="1359595"/>
                </a:cubicBezTo>
                <a:cubicBezTo>
                  <a:pt x="953535" y="1362309"/>
                  <a:pt x="945902" y="1365308"/>
                  <a:pt x="939839" y="1364808"/>
                </a:cubicBezTo>
                <a:cubicBezTo>
                  <a:pt x="922718" y="1362809"/>
                  <a:pt x="907453" y="1353311"/>
                  <a:pt x="890903" y="1345670"/>
                </a:cubicBezTo>
                <a:cubicBezTo>
                  <a:pt x="849386" y="1324960"/>
                  <a:pt x="808582" y="1302965"/>
                  <a:pt x="770061" y="1276971"/>
                </a:cubicBezTo>
                <a:cubicBezTo>
                  <a:pt x="718629" y="1243121"/>
                  <a:pt x="664914" y="1213128"/>
                  <a:pt x="615122" y="1176850"/>
                </a:cubicBezTo>
                <a:cubicBezTo>
                  <a:pt x="577528" y="1150713"/>
                  <a:pt x="534941" y="1133288"/>
                  <a:pt x="497062" y="1107722"/>
                </a:cubicBezTo>
                <a:cubicBezTo>
                  <a:pt x="445344" y="1068017"/>
                  <a:pt x="389560" y="1033525"/>
                  <a:pt x="331636" y="1003674"/>
                </a:cubicBezTo>
                <a:cubicBezTo>
                  <a:pt x="292688" y="995462"/>
                  <a:pt x="244964" y="1034096"/>
                  <a:pt x="218998" y="1060376"/>
                </a:cubicBezTo>
                <a:cubicBezTo>
                  <a:pt x="68696" y="1226410"/>
                  <a:pt x="19546" y="1383733"/>
                  <a:pt x="7704" y="1603755"/>
                </a:cubicBezTo>
                <a:cubicBezTo>
                  <a:pt x="3995" y="1662671"/>
                  <a:pt x="-428" y="1686451"/>
                  <a:pt x="63773" y="1703662"/>
                </a:cubicBezTo>
                <a:cubicBezTo>
                  <a:pt x="151872" y="1724943"/>
                  <a:pt x="242468" y="1731227"/>
                  <a:pt x="331280" y="1748295"/>
                </a:cubicBezTo>
                <a:cubicBezTo>
                  <a:pt x="380144" y="1754222"/>
                  <a:pt x="426797" y="1768933"/>
                  <a:pt x="473379" y="1784215"/>
                </a:cubicBezTo>
                <a:cubicBezTo>
                  <a:pt x="516251" y="1796284"/>
                  <a:pt x="560622" y="1801283"/>
                  <a:pt x="603494" y="1813280"/>
                </a:cubicBezTo>
                <a:cubicBezTo>
                  <a:pt x="657138" y="1830634"/>
                  <a:pt x="709997" y="1845273"/>
                  <a:pt x="761501" y="1869625"/>
                </a:cubicBezTo>
                <a:cubicBezTo>
                  <a:pt x="766780" y="1872553"/>
                  <a:pt x="772273" y="1875267"/>
                  <a:pt x="776981" y="1879051"/>
                </a:cubicBezTo>
                <a:cubicBezTo>
                  <a:pt x="780762" y="1884765"/>
                  <a:pt x="781689" y="1891834"/>
                  <a:pt x="783330" y="1898333"/>
                </a:cubicBezTo>
                <a:cubicBezTo>
                  <a:pt x="785327" y="1908331"/>
                  <a:pt x="785541" y="1916829"/>
                  <a:pt x="780120" y="1926612"/>
                </a:cubicBezTo>
                <a:cubicBezTo>
                  <a:pt x="768492" y="1953392"/>
                  <a:pt x="735749" y="1957391"/>
                  <a:pt x="709712" y="1959391"/>
                </a:cubicBezTo>
                <a:cubicBezTo>
                  <a:pt x="642300" y="1964247"/>
                  <a:pt x="574461" y="1961176"/>
                  <a:pt x="508333" y="1946608"/>
                </a:cubicBezTo>
                <a:cubicBezTo>
                  <a:pt x="466103" y="1938681"/>
                  <a:pt x="419806" y="1926255"/>
                  <a:pt x="376577" y="1916615"/>
                </a:cubicBezTo>
                <a:cubicBezTo>
                  <a:pt x="304030" y="1903617"/>
                  <a:pt x="231268" y="1892263"/>
                  <a:pt x="158578" y="1880337"/>
                </a:cubicBezTo>
                <a:cubicBezTo>
                  <a:pt x="135893" y="1875481"/>
                  <a:pt x="112281" y="1870268"/>
                  <a:pt x="89026" y="1866911"/>
                </a:cubicBezTo>
                <a:cubicBezTo>
                  <a:pt x="71549" y="1862627"/>
                  <a:pt x="54072" y="1866126"/>
                  <a:pt x="39448" y="1876766"/>
                </a:cubicBezTo>
                <a:cubicBezTo>
                  <a:pt x="-8774" y="1911544"/>
                  <a:pt x="2069" y="2038516"/>
                  <a:pt x="0" y="2093718"/>
                </a:cubicBezTo>
                <a:cubicBezTo>
                  <a:pt x="1641" y="2214120"/>
                  <a:pt x="40518" y="2331023"/>
                  <a:pt x="99441" y="2435285"/>
                </a:cubicBezTo>
                <a:cubicBezTo>
                  <a:pt x="107288" y="2450068"/>
                  <a:pt x="115848" y="2464422"/>
                  <a:pt x="124266" y="2478919"/>
                </a:cubicBezTo>
                <a:cubicBezTo>
                  <a:pt x="131756" y="2493844"/>
                  <a:pt x="141957" y="2508269"/>
                  <a:pt x="159148" y="2512340"/>
                </a:cubicBezTo>
                <a:cubicBezTo>
                  <a:pt x="199310" y="2522052"/>
                  <a:pt x="241041" y="2515125"/>
                  <a:pt x="281559" y="2510769"/>
                </a:cubicBezTo>
                <a:cubicBezTo>
                  <a:pt x="331422" y="2504484"/>
                  <a:pt x="381143" y="2496415"/>
                  <a:pt x="430007" y="2484632"/>
                </a:cubicBezTo>
                <a:cubicBezTo>
                  <a:pt x="480299" y="2471135"/>
                  <a:pt x="532016" y="2463136"/>
                  <a:pt x="580810" y="2444498"/>
                </a:cubicBezTo>
                <a:cubicBezTo>
                  <a:pt x="629389" y="2431143"/>
                  <a:pt x="681321" y="2427002"/>
                  <a:pt x="731540" y="2422503"/>
                </a:cubicBezTo>
                <a:cubicBezTo>
                  <a:pt x="727902" y="2437713"/>
                  <a:pt x="706573" y="2443641"/>
                  <a:pt x="694446" y="2452210"/>
                </a:cubicBezTo>
                <a:cubicBezTo>
                  <a:pt x="643513" y="2475919"/>
                  <a:pt x="591153" y="2498700"/>
                  <a:pt x="534727" y="2505913"/>
                </a:cubicBezTo>
                <a:cubicBezTo>
                  <a:pt x="501842" y="2510769"/>
                  <a:pt x="469456" y="2518981"/>
                  <a:pt x="436856" y="2525408"/>
                </a:cubicBezTo>
                <a:cubicBezTo>
                  <a:pt x="379859" y="2535335"/>
                  <a:pt x="323219" y="2535478"/>
                  <a:pt x="265580" y="2542190"/>
                </a:cubicBezTo>
                <a:cubicBezTo>
                  <a:pt x="243538" y="2545261"/>
                  <a:pt x="222137" y="2551331"/>
                  <a:pt x="200594" y="2556758"/>
                </a:cubicBezTo>
                <a:cubicBezTo>
                  <a:pt x="174771" y="2562472"/>
                  <a:pt x="182903" y="2592393"/>
                  <a:pt x="191677" y="2609604"/>
                </a:cubicBezTo>
                <a:cubicBezTo>
                  <a:pt x="225062" y="2677660"/>
                  <a:pt x="265509" y="2742289"/>
                  <a:pt x="308595" y="2804632"/>
                </a:cubicBezTo>
                <a:cubicBezTo>
                  <a:pt x="322434" y="2825128"/>
                  <a:pt x="338342" y="2844338"/>
                  <a:pt x="357246" y="2860405"/>
                </a:cubicBezTo>
                <a:cubicBezTo>
                  <a:pt x="417452" y="2910609"/>
                  <a:pt x="503340" y="2935960"/>
                  <a:pt x="579098" y="2909252"/>
                </a:cubicBezTo>
                <a:cubicBezTo>
                  <a:pt x="611769" y="2898611"/>
                  <a:pt x="641230" y="2880901"/>
                  <a:pt x="671262" y="2864690"/>
                </a:cubicBezTo>
                <a:cubicBezTo>
                  <a:pt x="744095" y="2833483"/>
                  <a:pt x="813148" y="2794563"/>
                  <a:pt x="880345" y="2752715"/>
                </a:cubicBezTo>
                <a:cubicBezTo>
                  <a:pt x="881629" y="2750501"/>
                  <a:pt x="882842" y="2748359"/>
                  <a:pt x="884126" y="2746216"/>
                </a:cubicBezTo>
                <a:cubicBezTo>
                  <a:pt x="901389" y="2741432"/>
                  <a:pt x="918081" y="2734219"/>
                  <a:pt x="934917" y="2728435"/>
                </a:cubicBezTo>
                <a:cubicBezTo>
                  <a:pt x="937128" y="2727435"/>
                  <a:pt x="939625" y="2726721"/>
                  <a:pt x="942193" y="2725935"/>
                </a:cubicBezTo>
                <a:cubicBezTo>
                  <a:pt x="918295" y="2785422"/>
                  <a:pt x="894684" y="2844980"/>
                  <a:pt x="865864" y="2902396"/>
                </a:cubicBezTo>
                <a:cubicBezTo>
                  <a:pt x="823277" y="2984664"/>
                  <a:pt x="779620" y="3066431"/>
                  <a:pt x="733324" y="3146628"/>
                </a:cubicBezTo>
                <a:cubicBezTo>
                  <a:pt x="692806" y="3213256"/>
                  <a:pt x="648578" y="3275028"/>
                  <a:pt x="605634" y="3341013"/>
                </a:cubicBezTo>
                <a:cubicBezTo>
                  <a:pt x="573319" y="3388574"/>
                  <a:pt x="539293" y="3434850"/>
                  <a:pt x="504624" y="3480625"/>
                </a:cubicBezTo>
                <a:cubicBezTo>
                  <a:pt x="445487" y="3542254"/>
                  <a:pt x="536582" y="3561607"/>
                  <a:pt x="584020" y="3569962"/>
                </a:cubicBezTo>
                <a:cubicBezTo>
                  <a:pt x="607917" y="3574604"/>
                  <a:pt x="626393" y="3556037"/>
                  <a:pt x="644084" y="3542540"/>
                </a:cubicBezTo>
                <a:cubicBezTo>
                  <a:pt x="682319" y="3513404"/>
                  <a:pt x="710497" y="3473984"/>
                  <a:pt x="738674" y="3435492"/>
                </a:cubicBezTo>
                <a:cubicBezTo>
                  <a:pt x="882557" y="3227181"/>
                  <a:pt x="970513" y="2986806"/>
                  <a:pt x="1064960" y="2753501"/>
                </a:cubicBezTo>
                <a:cubicBezTo>
                  <a:pt x="1066244" y="2750287"/>
                  <a:pt x="1067386" y="2747002"/>
                  <a:pt x="1068670" y="2743788"/>
                </a:cubicBezTo>
                <a:cubicBezTo>
                  <a:pt x="1080797" y="2761499"/>
                  <a:pt x="1097917" y="2776210"/>
                  <a:pt x="1112755" y="2791135"/>
                </a:cubicBezTo>
                <a:cubicBezTo>
                  <a:pt x="1131088" y="2809917"/>
                  <a:pt x="1147566" y="2832769"/>
                  <a:pt x="1170465" y="2845909"/>
                </a:cubicBezTo>
                <a:cubicBezTo>
                  <a:pt x="1171392" y="2846194"/>
                  <a:pt x="1172319" y="2846266"/>
                  <a:pt x="1173247" y="2846408"/>
                </a:cubicBezTo>
                <a:cubicBezTo>
                  <a:pt x="1188299" y="2865119"/>
                  <a:pt x="1201781" y="2885043"/>
                  <a:pt x="1213908" y="2905181"/>
                </a:cubicBezTo>
                <a:cubicBezTo>
                  <a:pt x="1243940" y="2963954"/>
                  <a:pt x="1266125" y="3026440"/>
                  <a:pt x="1295301" y="3085713"/>
                </a:cubicBezTo>
                <a:cubicBezTo>
                  <a:pt x="1319270" y="3130203"/>
                  <a:pt x="1322622" y="3184762"/>
                  <a:pt x="1354224" y="3224753"/>
                </a:cubicBezTo>
                <a:cubicBezTo>
                  <a:pt x="1370702" y="3241821"/>
                  <a:pt x="1394100" y="3245177"/>
                  <a:pt x="1417783" y="3245034"/>
                </a:cubicBezTo>
                <a:cubicBezTo>
                  <a:pt x="1430552" y="3245034"/>
                  <a:pt x="1443250" y="3244035"/>
                  <a:pt x="1454949" y="3243749"/>
                </a:cubicBezTo>
                <a:cubicBezTo>
                  <a:pt x="1517081" y="3243392"/>
                  <a:pt x="1573080" y="3215969"/>
                  <a:pt x="1629577" y="3193474"/>
                </a:cubicBezTo>
                <a:cubicBezTo>
                  <a:pt x="1661749" y="3180263"/>
                  <a:pt x="1694706" y="3166409"/>
                  <a:pt x="1720743" y="3142771"/>
                </a:cubicBezTo>
                <a:cubicBezTo>
                  <a:pt x="1743856" y="3120919"/>
                  <a:pt x="1760833" y="3093640"/>
                  <a:pt x="1781378" y="3069502"/>
                </a:cubicBezTo>
                <a:cubicBezTo>
                  <a:pt x="1793933" y="3053863"/>
                  <a:pt x="1810625" y="3040794"/>
                  <a:pt x="1820113" y="3023084"/>
                </a:cubicBezTo>
                <a:cubicBezTo>
                  <a:pt x="1828673" y="2995090"/>
                  <a:pt x="1789296" y="2980093"/>
                  <a:pt x="1773388" y="2963026"/>
                </a:cubicBezTo>
                <a:cubicBezTo>
                  <a:pt x="1759478" y="2951242"/>
                  <a:pt x="1744997" y="2940316"/>
                  <a:pt x="1730801" y="2928890"/>
                </a:cubicBezTo>
                <a:cubicBezTo>
                  <a:pt x="1715036" y="2914393"/>
                  <a:pt x="1702125" y="2897040"/>
                  <a:pt x="1685717" y="2883186"/>
                </a:cubicBezTo>
                <a:cubicBezTo>
                  <a:pt x="1633286" y="2836054"/>
                  <a:pt x="1586919" y="2782351"/>
                  <a:pt x="1533275" y="2736576"/>
                </a:cubicBezTo>
                <a:cubicBezTo>
                  <a:pt x="1499533" y="2708725"/>
                  <a:pt x="1463652" y="2683159"/>
                  <a:pt x="1434119" y="2650595"/>
                </a:cubicBezTo>
                <a:cubicBezTo>
                  <a:pt x="1418140" y="2632313"/>
                  <a:pt x="1406726" y="2612103"/>
                  <a:pt x="1392602" y="2591679"/>
                </a:cubicBezTo>
                <a:cubicBezTo>
                  <a:pt x="1425844" y="2600534"/>
                  <a:pt x="1455805" y="2617959"/>
                  <a:pt x="1487050" y="2633384"/>
                </a:cubicBezTo>
                <a:cubicBezTo>
                  <a:pt x="1518080" y="2651523"/>
                  <a:pt x="1545330" y="2675447"/>
                  <a:pt x="1575719" y="2694442"/>
                </a:cubicBezTo>
                <a:cubicBezTo>
                  <a:pt x="1624726" y="2724150"/>
                  <a:pt x="1676729" y="2751430"/>
                  <a:pt x="1714037" y="2796205"/>
                </a:cubicBezTo>
                <a:cubicBezTo>
                  <a:pt x="1744783" y="2831769"/>
                  <a:pt x="1772461" y="2869618"/>
                  <a:pt x="1801566" y="2906467"/>
                </a:cubicBezTo>
                <a:cubicBezTo>
                  <a:pt x="1820541" y="2933389"/>
                  <a:pt x="1843296" y="2961954"/>
                  <a:pt x="1879677" y="2947386"/>
                </a:cubicBezTo>
                <a:cubicBezTo>
                  <a:pt x="1911992" y="2936603"/>
                  <a:pt x="1939813" y="2915607"/>
                  <a:pt x="1969131" y="2898683"/>
                </a:cubicBezTo>
                <a:cubicBezTo>
                  <a:pt x="1999520" y="2879973"/>
                  <a:pt x="2029766" y="2860905"/>
                  <a:pt x="2057301" y="2838125"/>
                </a:cubicBezTo>
                <a:cubicBezTo>
                  <a:pt x="2110303" y="2792706"/>
                  <a:pt x="2154175" y="2737290"/>
                  <a:pt x="2196690" y="2682231"/>
                </a:cubicBezTo>
                <a:cubicBezTo>
                  <a:pt x="2236424" y="2625172"/>
                  <a:pt x="2275658" y="2567399"/>
                  <a:pt x="2303265" y="2503342"/>
                </a:cubicBezTo>
                <a:cubicBezTo>
                  <a:pt x="2333653" y="2428144"/>
                  <a:pt x="2354412" y="2344377"/>
                  <a:pt x="2361403" y="2263538"/>
                </a:cubicBezTo>
                <a:cubicBezTo>
                  <a:pt x="2364969" y="2181699"/>
                  <a:pt x="2374956" y="2173343"/>
                  <a:pt x="2286429" y="216891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4" name="Google Shape;324;p11"/>
          <p:cNvSpPr/>
          <p:nvPr/>
        </p:nvSpPr>
        <p:spPr>
          <a:xfrm rot="904748">
            <a:off x="7717730" y="3236713"/>
            <a:ext cx="1190945" cy="1621565"/>
          </a:xfrm>
          <a:custGeom>
            <a:avLst/>
            <a:gdLst/>
            <a:ahLst/>
            <a:cxnLst/>
            <a:rect l="l" t="t" r="r" b="b"/>
            <a:pathLst>
              <a:path w="2383291" h="3245038" extrusionOk="0">
                <a:moveTo>
                  <a:pt x="1354224" y="3224753"/>
                </a:moveTo>
                <a:cubicBezTo>
                  <a:pt x="1322622" y="3184762"/>
                  <a:pt x="1319270" y="3130203"/>
                  <a:pt x="1295301" y="3085713"/>
                </a:cubicBezTo>
                <a:cubicBezTo>
                  <a:pt x="1266125" y="3026440"/>
                  <a:pt x="1243940" y="2963954"/>
                  <a:pt x="1213908" y="2905181"/>
                </a:cubicBezTo>
                <a:cubicBezTo>
                  <a:pt x="1189939" y="2865404"/>
                  <a:pt x="1160478" y="2826341"/>
                  <a:pt x="1124810" y="2795777"/>
                </a:cubicBezTo>
                <a:cubicBezTo>
                  <a:pt x="1126808" y="2786636"/>
                  <a:pt x="1128805" y="2777567"/>
                  <a:pt x="1130803" y="2768426"/>
                </a:cubicBezTo>
                <a:cubicBezTo>
                  <a:pt x="1131445" y="2765426"/>
                  <a:pt x="1132086" y="2762427"/>
                  <a:pt x="1132800" y="2759428"/>
                </a:cubicBezTo>
                <a:cubicBezTo>
                  <a:pt x="1143857" y="2768212"/>
                  <a:pt x="1153558" y="2776995"/>
                  <a:pt x="1159836" y="2782280"/>
                </a:cubicBezTo>
                <a:cubicBezTo>
                  <a:pt x="1201495" y="2824556"/>
                  <a:pt x="1238019" y="2872760"/>
                  <a:pt x="1261988" y="2927319"/>
                </a:cubicBezTo>
                <a:cubicBezTo>
                  <a:pt x="1283673" y="2983878"/>
                  <a:pt x="1310709" y="3038009"/>
                  <a:pt x="1334892" y="3093568"/>
                </a:cubicBezTo>
                <a:cubicBezTo>
                  <a:pt x="1350015" y="3126846"/>
                  <a:pt x="1355579" y="3164195"/>
                  <a:pt x="1373770" y="3195902"/>
                </a:cubicBezTo>
                <a:cubicBezTo>
                  <a:pt x="1384541" y="3214470"/>
                  <a:pt x="1415001" y="3212899"/>
                  <a:pt x="1439398" y="3211328"/>
                </a:cubicBezTo>
                <a:cubicBezTo>
                  <a:pt x="1446460" y="3210899"/>
                  <a:pt x="1453094" y="3210399"/>
                  <a:pt x="1458516" y="3210471"/>
                </a:cubicBezTo>
                <a:cubicBezTo>
                  <a:pt x="1506239" y="3209328"/>
                  <a:pt x="1549753" y="3190546"/>
                  <a:pt x="1593053" y="3172336"/>
                </a:cubicBezTo>
                <a:cubicBezTo>
                  <a:pt x="1623299" y="3160196"/>
                  <a:pt x="1654187" y="3148841"/>
                  <a:pt x="1681865" y="3131345"/>
                </a:cubicBezTo>
                <a:cubicBezTo>
                  <a:pt x="1723739" y="3100352"/>
                  <a:pt x="1748064" y="3051506"/>
                  <a:pt x="1785301" y="3015585"/>
                </a:cubicBezTo>
                <a:cubicBezTo>
                  <a:pt x="1752915" y="2987377"/>
                  <a:pt x="1714394" y="2962811"/>
                  <a:pt x="1686359" y="2930461"/>
                </a:cubicBezTo>
                <a:cubicBezTo>
                  <a:pt x="1639778" y="2884472"/>
                  <a:pt x="1591983" y="2839767"/>
                  <a:pt x="1546186" y="2792849"/>
                </a:cubicBezTo>
                <a:cubicBezTo>
                  <a:pt x="1501531" y="2748145"/>
                  <a:pt x="1445532" y="2715652"/>
                  <a:pt x="1404586" y="2667091"/>
                </a:cubicBezTo>
                <a:cubicBezTo>
                  <a:pt x="1388037" y="2646596"/>
                  <a:pt x="1374839" y="2623744"/>
                  <a:pt x="1359930" y="2602034"/>
                </a:cubicBezTo>
                <a:cubicBezTo>
                  <a:pt x="1348660" y="2588109"/>
                  <a:pt x="1343737" y="2568684"/>
                  <a:pt x="1365138" y="2561400"/>
                </a:cubicBezTo>
                <a:cubicBezTo>
                  <a:pt x="1404444" y="2548903"/>
                  <a:pt x="1441466" y="2576326"/>
                  <a:pt x="1476278" y="2590894"/>
                </a:cubicBezTo>
                <a:cubicBezTo>
                  <a:pt x="1515369" y="2607890"/>
                  <a:pt x="1547970" y="2635741"/>
                  <a:pt x="1582781" y="2659736"/>
                </a:cubicBezTo>
                <a:cubicBezTo>
                  <a:pt x="1608818" y="2677089"/>
                  <a:pt x="1636639" y="2691514"/>
                  <a:pt x="1662676" y="2708939"/>
                </a:cubicBezTo>
                <a:cubicBezTo>
                  <a:pt x="1702338" y="2733791"/>
                  <a:pt x="1734796" y="2767569"/>
                  <a:pt x="1763330" y="2804275"/>
                </a:cubicBezTo>
                <a:cubicBezTo>
                  <a:pt x="1791151" y="2837982"/>
                  <a:pt x="1816617" y="2873545"/>
                  <a:pt x="1844010" y="2907538"/>
                </a:cubicBezTo>
                <a:cubicBezTo>
                  <a:pt x="1854139" y="2923034"/>
                  <a:pt x="1869334" y="2917250"/>
                  <a:pt x="1883244" y="2910680"/>
                </a:cubicBezTo>
                <a:cubicBezTo>
                  <a:pt x="1903860" y="2899968"/>
                  <a:pt x="1923548" y="2887685"/>
                  <a:pt x="1943379" y="2875616"/>
                </a:cubicBezTo>
                <a:cubicBezTo>
                  <a:pt x="1979332" y="2853621"/>
                  <a:pt x="2015356" y="2831340"/>
                  <a:pt x="2047029" y="2803347"/>
                </a:cubicBezTo>
                <a:cubicBezTo>
                  <a:pt x="2090330" y="2763570"/>
                  <a:pt x="2126996" y="2717152"/>
                  <a:pt x="2163519" y="2671233"/>
                </a:cubicBezTo>
                <a:cubicBezTo>
                  <a:pt x="2210244" y="2606319"/>
                  <a:pt x="2254115" y="2540691"/>
                  <a:pt x="2283077" y="2465993"/>
                </a:cubicBezTo>
                <a:cubicBezTo>
                  <a:pt x="2309399" y="2382083"/>
                  <a:pt x="2332655" y="2295816"/>
                  <a:pt x="2329872" y="2206979"/>
                </a:cubicBezTo>
                <a:cubicBezTo>
                  <a:pt x="2269381" y="2197267"/>
                  <a:pt x="2208104" y="2200052"/>
                  <a:pt x="2147184" y="2195053"/>
                </a:cubicBezTo>
                <a:cubicBezTo>
                  <a:pt x="2077632" y="2191625"/>
                  <a:pt x="2007866" y="2180842"/>
                  <a:pt x="1941739" y="2158418"/>
                </a:cubicBezTo>
                <a:cubicBezTo>
                  <a:pt x="1914560" y="2148492"/>
                  <a:pt x="1891234" y="2130853"/>
                  <a:pt x="1865196" y="2118427"/>
                </a:cubicBezTo>
                <a:cubicBezTo>
                  <a:pt x="1839872" y="2104502"/>
                  <a:pt x="1809056" y="2093433"/>
                  <a:pt x="1791151" y="2070081"/>
                </a:cubicBezTo>
                <a:cubicBezTo>
                  <a:pt x="1777668" y="2022520"/>
                  <a:pt x="1863627" y="2013450"/>
                  <a:pt x="1895514" y="2011094"/>
                </a:cubicBezTo>
                <a:cubicBezTo>
                  <a:pt x="1966991" y="2005666"/>
                  <a:pt x="2038184" y="2012379"/>
                  <a:pt x="2109019" y="2022163"/>
                </a:cubicBezTo>
                <a:cubicBezTo>
                  <a:pt x="2180497" y="2030375"/>
                  <a:pt x="2251404" y="2043158"/>
                  <a:pt x="2321384" y="2059654"/>
                </a:cubicBezTo>
                <a:cubicBezTo>
                  <a:pt x="2324522" y="2057798"/>
                  <a:pt x="2328802" y="2051799"/>
                  <a:pt x="2329730" y="2049085"/>
                </a:cubicBezTo>
                <a:cubicBezTo>
                  <a:pt x="2361831" y="1953821"/>
                  <a:pt x="2349704" y="1850701"/>
                  <a:pt x="2341857" y="1752937"/>
                </a:cubicBezTo>
                <a:cubicBezTo>
                  <a:pt x="2330372" y="1657101"/>
                  <a:pt x="2321241" y="1557837"/>
                  <a:pt x="2287928" y="1466786"/>
                </a:cubicBezTo>
                <a:cubicBezTo>
                  <a:pt x="2272590" y="1460216"/>
                  <a:pt x="2255470" y="1460716"/>
                  <a:pt x="2238635" y="1461144"/>
                </a:cubicBezTo>
                <a:cubicBezTo>
                  <a:pt x="2231858" y="1461287"/>
                  <a:pt x="2225082" y="1461501"/>
                  <a:pt x="2218447" y="1461216"/>
                </a:cubicBezTo>
                <a:cubicBezTo>
                  <a:pt x="2199044" y="1460716"/>
                  <a:pt x="2179570" y="1461073"/>
                  <a:pt x="2160024" y="1461501"/>
                </a:cubicBezTo>
                <a:cubicBezTo>
                  <a:pt x="2119149" y="1462287"/>
                  <a:pt x="2078274" y="1463144"/>
                  <a:pt x="2038112" y="1455788"/>
                </a:cubicBezTo>
                <a:cubicBezTo>
                  <a:pt x="2013573" y="1450289"/>
                  <a:pt x="1987464" y="1447361"/>
                  <a:pt x="1965422" y="1434507"/>
                </a:cubicBezTo>
                <a:cubicBezTo>
                  <a:pt x="1907427" y="1396444"/>
                  <a:pt x="1881389" y="1347241"/>
                  <a:pt x="1946661" y="1299037"/>
                </a:cubicBezTo>
                <a:cubicBezTo>
                  <a:pt x="2006582" y="1255047"/>
                  <a:pt x="2082340" y="1241050"/>
                  <a:pt x="2153390" y="1224697"/>
                </a:cubicBezTo>
                <a:cubicBezTo>
                  <a:pt x="2191554" y="1216056"/>
                  <a:pt x="2230075" y="1206129"/>
                  <a:pt x="2269452" y="1206629"/>
                </a:cubicBezTo>
                <a:cubicBezTo>
                  <a:pt x="2277227" y="1165067"/>
                  <a:pt x="2263888" y="1125361"/>
                  <a:pt x="2253187" y="1085727"/>
                </a:cubicBezTo>
                <a:cubicBezTo>
                  <a:pt x="2248765" y="1066803"/>
                  <a:pt x="2246054" y="1047521"/>
                  <a:pt x="2242630" y="1030597"/>
                </a:cubicBezTo>
                <a:cubicBezTo>
                  <a:pt x="2225724" y="944259"/>
                  <a:pt x="2209316" y="857921"/>
                  <a:pt x="2180140" y="774725"/>
                </a:cubicBezTo>
                <a:cubicBezTo>
                  <a:pt x="2162949" y="722808"/>
                  <a:pt x="2135342" y="675318"/>
                  <a:pt x="2116866" y="623973"/>
                </a:cubicBezTo>
                <a:cubicBezTo>
                  <a:pt x="2078845" y="639326"/>
                  <a:pt x="2044961" y="663250"/>
                  <a:pt x="2008580" y="682031"/>
                </a:cubicBezTo>
                <a:cubicBezTo>
                  <a:pt x="1980331" y="696814"/>
                  <a:pt x="1954793" y="708739"/>
                  <a:pt x="1927543" y="723665"/>
                </a:cubicBezTo>
                <a:cubicBezTo>
                  <a:pt x="1865125" y="758371"/>
                  <a:pt x="1802421" y="792721"/>
                  <a:pt x="1735224" y="817358"/>
                </a:cubicBezTo>
                <a:cubicBezTo>
                  <a:pt x="1705834" y="827570"/>
                  <a:pt x="1676444" y="842710"/>
                  <a:pt x="1645342" y="845566"/>
                </a:cubicBezTo>
                <a:cubicBezTo>
                  <a:pt x="1602826" y="834069"/>
                  <a:pt x="1626652" y="775153"/>
                  <a:pt x="1644985" y="751016"/>
                </a:cubicBezTo>
                <a:cubicBezTo>
                  <a:pt x="1689712" y="693814"/>
                  <a:pt x="1743570" y="643468"/>
                  <a:pt x="1798712" y="596407"/>
                </a:cubicBezTo>
                <a:cubicBezTo>
                  <a:pt x="1854567" y="551917"/>
                  <a:pt x="1919768" y="522138"/>
                  <a:pt x="1980046" y="484646"/>
                </a:cubicBezTo>
                <a:cubicBezTo>
                  <a:pt x="1878037" y="450440"/>
                  <a:pt x="1855423" y="404164"/>
                  <a:pt x="1786086" y="331823"/>
                </a:cubicBezTo>
                <a:cubicBezTo>
                  <a:pt x="1727306" y="271051"/>
                  <a:pt x="1679012" y="200638"/>
                  <a:pt x="1620874" y="139937"/>
                </a:cubicBezTo>
                <a:cubicBezTo>
                  <a:pt x="1588416" y="101160"/>
                  <a:pt x="1545829" y="75737"/>
                  <a:pt x="1511089" y="40102"/>
                </a:cubicBezTo>
                <a:cubicBezTo>
                  <a:pt x="1501531" y="65453"/>
                  <a:pt x="1483839" y="86306"/>
                  <a:pt x="1463794" y="104088"/>
                </a:cubicBezTo>
                <a:cubicBezTo>
                  <a:pt x="1443321" y="128225"/>
                  <a:pt x="1424845" y="154077"/>
                  <a:pt x="1401662" y="175786"/>
                </a:cubicBezTo>
                <a:cubicBezTo>
                  <a:pt x="1366707" y="210350"/>
                  <a:pt x="1323336" y="234345"/>
                  <a:pt x="1281747" y="259910"/>
                </a:cubicBezTo>
                <a:cubicBezTo>
                  <a:pt x="1211768" y="303972"/>
                  <a:pt x="1134726" y="334822"/>
                  <a:pt x="1063248" y="376456"/>
                </a:cubicBezTo>
                <a:cubicBezTo>
                  <a:pt x="1077016" y="390096"/>
                  <a:pt x="1093566" y="400451"/>
                  <a:pt x="1108689" y="412519"/>
                </a:cubicBezTo>
                <a:cubicBezTo>
                  <a:pt x="1149920" y="445298"/>
                  <a:pt x="1185944" y="484218"/>
                  <a:pt x="1221327" y="523138"/>
                </a:cubicBezTo>
                <a:cubicBezTo>
                  <a:pt x="1265412" y="572484"/>
                  <a:pt x="1298297" y="630828"/>
                  <a:pt x="1327758" y="689815"/>
                </a:cubicBezTo>
                <a:cubicBezTo>
                  <a:pt x="1350086" y="742589"/>
                  <a:pt x="1366921" y="804433"/>
                  <a:pt x="1348232" y="860706"/>
                </a:cubicBezTo>
                <a:cubicBezTo>
                  <a:pt x="1325262" y="925263"/>
                  <a:pt x="1250146" y="915551"/>
                  <a:pt x="1204706" y="881130"/>
                </a:cubicBezTo>
                <a:cubicBezTo>
                  <a:pt x="1152631" y="836925"/>
                  <a:pt x="1105479" y="787508"/>
                  <a:pt x="1063748" y="733377"/>
                </a:cubicBezTo>
                <a:cubicBezTo>
                  <a:pt x="997763" y="659393"/>
                  <a:pt x="941907" y="577983"/>
                  <a:pt x="895825" y="490288"/>
                </a:cubicBezTo>
                <a:cubicBezTo>
                  <a:pt x="830197" y="515711"/>
                  <a:pt x="769491" y="550917"/>
                  <a:pt x="707786" y="582910"/>
                </a:cubicBezTo>
                <a:cubicBezTo>
                  <a:pt x="648649" y="618831"/>
                  <a:pt x="594934" y="658608"/>
                  <a:pt x="538865" y="698527"/>
                </a:cubicBezTo>
                <a:cubicBezTo>
                  <a:pt x="506407" y="723665"/>
                  <a:pt x="476732" y="752016"/>
                  <a:pt x="446200" y="779367"/>
                </a:cubicBezTo>
                <a:cubicBezTo>
                  <a:pt x="412958" y="809217"/>
                  <a:pt x="377647" y="836997"/>
                  <a:pt x="347330" y="869989"/>
                </a:cubicBezTo>
                <a:cubicBezTo>
                  <a:pt x="380929" y="886771"/>
                  <a:pt x="418380" y="892913"/>
                  <a:pt x="452050" y="909552"/>
                </a:cubicBezTo>
                <a:cubicBezTo>
                  <a:pt x="527736" y="945258"/>
                  <a:pt x="598501" y="985678"/>
                  <a:pt x="671048" y="1026455"/>
                </a:cubicBezTo>
                <a:cubicBezTo>
                  <a:pt x="778408" y="1083442"/>
                  <a:pt x="887835" y="1148499"/>
                  <a:pt x="961096" y="1247977"/>
                </a:cubicBezTo>
                <a:cubicBezTo>
                  <a:pt x="982069" y="1278256"/>
                  <a:pt x="1019449" y="1344027"/>
                  <a:pt x="988774" y="1376734"/>
                </a:cubicBezTo>
                <a:cubicBezTo>
                  <a:pt x="958386" y="1409513"/>
                  <a:pt x="917225" y="1397730"/>
                  <a:pt x="883056" y="1378520"/>
                </a:cubicBezTo>
                <a:cubicBezTo>
                  <a:pt x="815502" y="1347241"/>
                  <a:pt x="754154" y="1305464"/>
                  <a:pt x="691308" y="1266116"/>
                </a:cubicBezTo>
                <a:cubicBezTo>
                  <a:pt x="644583" y="1240265"/>
                  <a:pt x="603565" y="1205701"/>
                  <a:pt x="556912" y="1179849"/>
                </a:cubicBezTo>
                <a:cubicBezTo>
                  <a:pt x="527522" y="1163996"/>
                  <a:pt x="497562" y="1148928"/>
                  <a:pt x="470383" y="1129218"/>
                </a:cubicBezTo>
                <a:cubicBezTo>
                  <a:pt x="424372" y="1092654"/>
                  <a:pt x="372868" y="1064018"/>
                  <a:pt x="321864" y="1035167"/>
                </a:cubicBezTo>
                <a:cubicBezTo>
                  <a:pt x="321079" y="1035024"/>
                  <a:pt x="320294" y="1035024"/>
                  <a:pt x="319509" y="1034881"/>
                </a:cubicBezTo>
                <a:lnTo>
                  <a:pt x="316299" y="1035381"/>
                </a:lnTo>
                <a:cubicBezTo>
                  <a:pt x="313446" y="1036095"/>
                  <a:pt x="310593" y="1036952"/>
                  <a:pt x="309879" y="1037309"/>
                </a:cubicBezTo>
                <a:cubicBezTo>
                  <a:pt x="257662" y="1057376"/>
                  <a:pt x="222137" y="1103509"/>
                  <a:pt x="190464" y="1147571"/>
                </a:cubicBezTo>
                <a:cubicBezTo>
                  <a:pt x="137106" y="1218127"/>
                  <a:pt x="95803" y="1297752"/>
                  <a:pt x="72548" y="1383090"/>
                </a:cubicBezTo>
                <a:cubicBezTo>
                  <a:pt x="49935" y="1470785"/>
                  <a:pt x="41303" y="1563479"/>
                  <a:pt x="39234" y="1653173"/>
                </a:cubicBezTo>
                <a:cubicBezTo>
                  <a:pt x="42587" y="1674668"/>
                  <a:pt x="169849" y="1689094"/>
                  <a:pt x="195458" y="1694735"/>
                </a:cubicBezTo>
                <a:cubicBezTo>
                  <a:pt x="231625" y="1698449"/>
                  <a:pt x="267720" y="1702162"/>
                  <a:pt x="303245" y="1709875"/>
                </a:cubicBezTo>
                <a:cubicBezTo>
                  <a:pt x="356746" y="1718444"/>
                  <a:pt x="410390" y="1726728"/>
                  <a:pt x="461395" y="1745867"/>
                </a:cubicBezTo>
                <a:cubicBezTo>
                  <a:pt x="514896" y="1764006"/>
                  <a:pt x="571964" y="1768076"/>
                  <a:pt x="625679" y="1785287"/>
                </a:cubicBezTo>
                <a:cubicBezTo>
                  <a:pt x="659278" y="1796141"/>
                  <a:pt x="692877" y="1807210"/>
                  <a:pt x="726190" y="1818779"/>
                </a:cubicBezTo>
                <a:cubicBezTo>
                  <a:pt x="753440" y="1830634"/>
                  <a:pt x="786825" y="1838203"/>
                  <a:pt x="805729" y="1862412"/>
                </a:cubicBezTo>
                <a:cubicBezTo>
                  <a:pt x="821137" y="1891263"/>
                  <a:pt x="822707" y="1928612"/>
                  <a:pt x="801163" y="1954820"/>
                </a:cubicBezTo>
                <a:cubicBezTo>
                  <a:pt x="763570" y="2003453"/>
                  <a:pt x="691379" y="1991098"/>
                  <a:pt x="636808" y="1994312"/>
                </a:cubicBezTo>
                <a:cubicBezTo>
                  <a:pt x="547639" y="1994526"/>
                  <a:pt x="460467" y="1969817"/>
                  <a:pt x="374366" y="1949750"/>
                </a:cubicBezTo>
                <a:cubicBezTo>
                  <a:pt x="291760" y="1933896"/>
                  <a:pt x="205373" y="1923613"/>
                  <a:pt x="123481" y="1906545"/>
                </a:cubicBezTo>
                <a:cubicBezTo>
                  <a:pt x="75544" y="1897762"/>
                  <a:pt x="49935" y="1883979"/>
                  <a:pt x="40732" y="1945465"/>
                </a:cubicBezTo>
                <a:cubicBezTo>
                  <a:pt x="23327" y="2061511"/>
                  <a:pt x="31958" y="2182913"/>
                  <a:pt x="69766" y="2293888"/>
                </a:cubicBezTo>
                <a:cubicBezTo>
                  <a:pt x="93520" y="2358017"/>
                  <a:pt x="126263" y="2417932"/>
                  <a:pt x="161074" y="2476491"/>
                </a:cubicBezTo>
                <a:cubicBezTo>
                  <a:pt x="174485" y="2484917"/>
                  <a:pt x="191677" y="2484346"/>
                  <a:pt x="208013" y="2483775"/>
                </a:cubicBezTo>
                <a:cubicBezTo>
                  <a:pt x="212792" y="2483632"/>
                  <a:pt x="217572" y="2483418"/>
                  <a:pt x="222137" y="2483489"/>
                </a:cubicBezTo>
                <a:cubicBezTo>
                  <a:pt x="248888" y="2481490"/>
                  <a:pt x="275567" y="2478347"/>
                  <a:pt x="302104" y="2474634"/>
                </a:cubicBezTo>
                <a:cubicBezTo>
                  <a:pt x="359671" y="2466993"/>
                  <a:pt x="412245" y="2455709"/>
                  <a:pt x="467316" y="2441141"/>
                </a:cubicBezTo>
                <a:cubicBezTo>
                  <a:pt x="505337" y="2433286"/>
                  <a:pt x="543073" y="2423717"/>
                  <a:pt x="579169" y="2410220"/>
                </a:cubicBezTo>
                <a:cubicBezTo>
                  <a:pt x="602424" y="2403364"/>
                  <a:pt x="626821" y="2401650"/>
                  <a:pt x="650647" y="2398079"/>
                </a:cubicBezTo>
                <a:cubicBezTo>
                  <a:pt x="678182" y="2393509"/>
                  <a:pt x="706074" y="2390867"/>
                  <a:pt x="733894" y="2389296"/>
                </a:cubicBezTo>
                <a:cubicBezTo>
                  <a:pt x="739102" y="2389010"/>
                  <a:pt x="744880" y="2389867"/>
                  <a:pt x="749446" y="2392509"/>
                </a:cubicBezTo>
                <a:cubicBezTo>
                  <a:pt x="799951" y="2440141"/>
                  <a:pt x="718415" y="2479633"/>
                  <a:pt x="679823" y="2495344"/>
                </a:cubicBezTo>
                <a:cubicBezTo>
                  <a:pt x="625965" y="2519909"/>
                  <a:pt x="568825" y="2536263"/>
                  <a:pt x="510331" y="2543618"/>
                </a:cubicBezTo>
                <a:cubicBezTo>
                  <a:pt x="474520" y="2550474"/>
                  <a:pt x="439210" y="2560472"/>
                  <a:pt x="402757" y="2563328"/>
                </a:cubicBezTo>
                <a:cubicBezTo>
                  <a:pt x="341124" y="2571755"/>
                  <a:pt x="277850" y="2567756"/>
                  <a:pt x="217928" y="2586466"/>
                </a:cubicBezTo>
                <a:cubicBezTo>
                  <a:pt x="243823" y="2644882"/>
                  <a:pt x="279419" y="2700155"/>
                  <a:pt x="313660" y="2753572"/>
                </a:cubicBezTo>
                <a:cubicBezTo>
                  <a:pt x="333206" y="2782066"/>
                  <a:pt x="351682" y="2811988"/>
                  <a:pt x="378147" y="2834768"/>
                </a:cubicBezTo>
                <a:cubicBezTo>
                  <a:pt x="422803" y="2871546"/>
                  <a:pt x="483651" y="2894826"/>
                  <a:pt x="541789" y="2884829"/>
                </a:cubicBezTo>
                <a:cubicBezTo>
                  <a:pt x="586302" y="2876902"/>
                  <a:pt x="624467" y="2851693"/>
                  <a:pt x="663986" y="2831412"/>
                </a:cubicBezTo>
                <a:cubicBezTo>
                  <a:pt x="696301" y="2817058"/>
                  <a:pt x="731184" y="2800562"/>
                  <a:pt x="761359" y="2784565"/>
                </a:cubicBezTo>
                <a:cubicBezTo>
                  <a:pt x="799237" y="2764284"/>
                  <a:pt x="836046" y="2741860"/>
                  <a:pt x="871928" y="2718294"/>
                </a:cubicBezTo>
                <a:cubicBezTo>
                  <a:pt x="884197" y="2710653"/>
                  <a:pt x="897537" y="2699727"/>
                  <a:pt x="912517" y="2700584"/>
                </a:cubicBezTo>
                <a:cubicBezTo>
                  <a:pt x="910235" y="2704012"/>
                  <a:pt x="908023" y="2707439"/>
                  <a:pt x="905812" y="2710867"/>
                </a:cubicBezTo>
                <a:cubicBezTo>
                  <a:pt x="898464" y="2722365"/>
                  <a:pt x="891402" y="2733933"/>
                  <a:pt x="884411" y="2745717"/>
                </a:cubicBezTo>
                <a:cubicBezTo>
                  <a:pt x="883056" y="2748002"/>
                  <a:pt x="881701" y="2750358"/>
                  <a:pt x="880345" y="2752715"/>
                </a:cubicBezTo>
                <a:cubicBezTo>
                  <a:pt x="813148" y="2794563"/>
                  <a:pt x="744095" y="2833483"/>
                  <a:pt x="671262" y="2864690"/>
                </a:cubicBezTo>
                <a:cubicBezTo>
                  <a:pt x="641230" y="2880901"/>
                  <a:pt x="611769" y="2898611"/>
                  <a:pt x="579098" y="2909252"/>
                </a:cubicBezTo>
                <a:cubicBezTo>
                  <a:pt x="503340" y="2935960"/>
                  <a:pt x="417452" y="2910609"/>
                  <a:pt x="357246" y="2860405"/>
                </a:cubicBezTo>
                <a:cubicBezTo>
                  <a:pt x="338342" y="2844338"/>
                  <a:pt x="322434" y="2825128"/>
                  <a:pt x="308595" y="2804632"/>
                </a:cubicBezTo>
                <a:cubicBezTo>
                  <a:pt x="265509" y="2742289"/>
                  <a:pt x="225062" y="2677660"/>
                  <a:pt x="191677" y="2609604"/>
                </a:cubicBezTo>
                <a:cubicBezTo>
                  <a:pt x="182903" y="2592393"/>
                  <a:pt x="174771" y="2562472"/>
                  <a:pt x="200594" y="2556758"/>
                </a:cubicBezTo>
                <a:cubicBezTo>
                  <a:pt x="222137" y="2551331"/>
                  <a:pt x="243538" y="2545261"/>
                  <a:pt x="265580" y="2542190"/>
                </a:cubicBezTo>
                <a:cubicBezTo>
                  <a:pt x="323219" y="2535478"/>
                  <a:pt x="379859" y="2535335"/>
                  <a:pt x="436856" y="2525408"/>
                </a:cubicBezTo>
                <a:cubicBezTo>
                  <a:pt x="469456" y="2518981"/>
                  <a:pt x="501842" y="2510769"/>
                  <a:pt x="534727" y="2505913"/>
                </a:cubicBezTo>
                <a:cubicBezTo>
                  <a:pt x="591153" y="2498700"/>
                  <a:pt x="643513" y="2475919"/>
                  <a:pt x="694446" y="2452210"/>
                </a:cubicBezTo>
                <a:cubicBezTo>
                  <a:pt x="706573" y="2443641"/>
                  <a:pt x="727902" y="2437713"/>
                  <a:pt x="731540" y="2422503"/>
                </a:cubicBezTo>
                <a:cubicBezTo>
                  <a:pt x="681321" y="2427002"/>
                  <a:pt x="629389" y="2431143"/>
                  <a:pt x="580810" y="2444498"/>
                </a:cubicBezTo>
                <a:cubicBezTo>
                  <a:pt x="532016" y="2463136"/>
                  <a:pt x="480299" y="2471135"/>
                  <a:pt x="430007" y="2484632"/>
                </a:cubicBezTo>
                <a:cubicBezTo>
                  <a:pt x="381143" y="2496415"/>
                  <a:pt x="331422" y="2504484"/>
                  <a:pt x="281559" y="2510769"/>
                </a:cubicBezTo>
                <a:cubicBezTo>
                  <a:pt x="241041" y="2515125"/>
                  <a:pt x="199310" y="2522052"/>
                  <a:pt x="159148" y="2512340"/>
                </a:cubicBezTo>
                <a:cubicBezTo>
                  <a:pt x="141957" y="2508269"/>
                  <a:pt x="131756" y="2493844"/>
                  <a:pt x="124266" y="2478919"/>
                </a:cubicBezTo>
                <a:cubicBezTo>
                  <a:pt x="115848" y="2464422"/>
                  <a:pt x="107288" y="2450068"/>
                  <a:pt x="99441" y="2435285"/>
                </a:cubicBezTo>
                <a:cubicBezTo>
                  <a:pt x="40518" y="2331023"/>
                  <a:pt x="1641" y="2214120"/>
                  <a:pt x="0" y="2093718"/>
                </a:cubicBezTo>
                <a:cubicBezTo>
                  <a:pt x="2069" y="2038516"/>
                  <a:pt x="-8774" y="1911544"/>
                  <a:pt x="39448" y="1876766"/>
                </a:cubicBezTo>
                <a:cubicBezTo>
                  <a:pt x="54072" y="1866126"/>
                  <a:pt x="71549" y="1862627"/>
                  <a:pt x="89026" y="1866911"/>
                </a:cubicBezTo>
                <a:cubicBezTo>
                  <a:pt x="112281" y="1870268"/>
                  <a:pt x="135893" y="1875481"/>
                  <a:pt x="158578" y="1880337"/>
                </a:cubicBezTo>
                <a:cubicBezTo>
                  <a:pt x="231268" y="1892263"/>
                  <a:pt x="304030" y="1903617"/>
                  <a:pt x="376577" y="1916615"/>
                </a:cubicBezTo>
                <a:cubicBezTo>
                  <a:pt x="419806" y="1926255"/>
                  <a:pt x="466103" y="1938681"/>
                  <a:pt x="508333" y="1946608"/>
                </a:cubicBezTo>
                <a:cubicBezTo>
                  <a:pt x="574461" y="1961176"/>
                  <a:pt x="642300" y="1964247"/>
                  <a:pt x="709712" y="1959391"/>
                </a:cubicBezTo>
                <a:cubicBezTo>
                  <a:pt x="735749" y="1957391"/>
                  <a:pt x="768492" y="1953392"/>
                  <a:pt x="780120" y="1926612"/>
                </a:cubicBezTo>
                <a:cubicBezTo>
                  <a:pt x="785541" y="1916829"/>
                  <a:pt x="785327" y="1908331"/>
                  <a:pt x="783330" y="1898333"/>
                </a:cubicBezTo>
                <a:cubicBezTo>
                  <a:pt x="781689" y="1891834"/>
                  <a:pt x="780762" y="1884765"/>
                  <a:pt x="776981" y="1879051"/>
                </a:cubicBezTo>
                <a:cubicBezTo>
                  <a:pt x="772273" y="1875267"/>
                  <a:pt x="766780" y="1872553"/>
                  <a:pt x="761501" y="1869625"/>
                </a:cubicBezTo>
                <a:cubicBezTo>
                  <a:pt x="709997" y="1845273"/>
                  <a:pt x="657138" y="1830634"/>
                  <a:pt x="603494" y="1813280"/>
                </a:cubicBezTo>
                <a:cubicBezTo>
                  <a:pt x="560622" y="1801283"/>
                  <a:pt x="516251" y="1796284"/>
                  <a:pt x="473379" y="1784215"/>
                </a:cubicBezTo>
                <a:cubicBezTo>
                  <a:pt x="426797" y="1768933"/>
                  <a:pt x="380144" y="1754222"/>
                  <a:pt x="331280" y="1748295"/>
                </a:cubicBezTo>
                <a:cubicBezTo>
                  <a:pt x="242468" y="1731227"/>
                  <a:pt x="151872" y="1724943"/>
                  <a:pt x="63773" y="1703662"/>
                </a:cubicBezTo>
                <a:cubicBezTo>
                  <a:pt x="-428" y="1686451"/>
                  <a:pt x="3995" y="1662671"/>
                  <a:pt x="7704" y="1603755"/>
                </a:cubicBezTo>
                <a:cubicBezTo>
                  <a:pt x="19546" y="1383733"/>
                  <a:pt x="68696" y="1226410"/>
                  <a:pt x="218998" y="1060376"/>
                </a:cubicBezTo>
                <a:cubicBezTo>
                  <a:pt x="244964" y="1034096"/>
                  <a:pt x="292688" y="995462"/>
                  <a:pt x="331636" y="1003674"/>
                </a:cubicBezTo>
                <a:cubicBezTo>
                  <a:pt x="389560" y="1033525"/>
                  <a:pt x="445344" y="1068017"/>
                  <a:pt x="497062" y="1107722"/>
                </a:cubicBezTo>
                <a:cubicBezTo>
                  <a:pt x="534941" y="1133288"/>
                  <a:pt x="577528" y="1150713"/>
                  <a:pt x="615122" y="1176850"/>
                </a:cubicBezTo>
                <a:cubicBezTo>
                  <a:pt x="664914" y="1213128"/>
                  <a:pt x="718629" y="1243121"/>
                  <a:pt x="770061" y="1276971"/>
                </a:cubicBezTo>
                <a:cubicBezTo>
                  <a:pt x="808582" y="1302965"/>
                  <a:pt x="849386" y="1324960"/>
                  <a:pt x="890903" y="1345670"/>
                </a:cubicBezTo>
                <a:cubicBezTo>
                  <a:pt x="907453" y="1353311"/>
                  <a:pt x="922718" y="1362809"/>
                  <a:pt x="939839" y="1364808"/>
                </a:cubicBezTo>
                <a:cubicBezTo>
                  <a:pt x="945902" y="1365308"/>
                  <a:pt x="953535" y="1362309"/>
                  <a:pt x="958029" y="1359595"/>
                </a:cubicBezTo>
                <a:cubicBezTo>
                  <a:pt x="967374" y="1355096"/>
                  <a:pt x="969086" y="1345884"/>
                  <a:pt x="966019" y="1336600"/>
                </a:cubicBezTo>
                <a:cubicBezTo>
                  <a:pt x="958528" y="1299037"/>
                  <a:pt x="935987" y="1267044"/>
                  <a:pt x="911233" y="1238765"/>
                </a:cubicBezTo>
                <a:cubicBezTo>
                  <a:pt x="856448" y="1174922"/>
                  <a:pt x="783401" y="1129503"/>
                  <a:pt x="712637" y="1086442"/>
                </a:cubicBezTo>
                <a:cubicBezTo>
                  <a:pt x="619045" y="1037095"/>
                  <a:pt x="528806" y="981465"/>
                  <a:pt x="432504" y="937332"/>
                </a:cubicBezTo>
                <a:cubicBezTo>
                  <a:pt x="402472" y="924120"/>
                  <a:pt x="372797" y="917193"/>
                  <a:pt x="342836" y="904982"/>
                </a:cubicBezTo>
                <a:cubicBezTo>
                  <a:pt x="331636" y="900054"/>
                  <a:pt x="320009" y="893698"/>
                  <a:pt x="314159" y="882415"/>
                </a:cubicBezTo>
                <a:cubicBezTo>
                  <a:pt x="306741" y="869132"/>
                  <a:pt x="314801" y="854493"/>
                  <a:pt x="325216" y="845495"/>
                </a:cubicBezTo>
                <a:cubicBezTo>
                  <a:pt x="352609" y="815859"/>
                  <a:pt x="384068" y="790436"/>
                  <a:pt x="414385" y="763870"/>
                </a:cubicBezTo>
                <a:cubicBezTo>
                  <a:pt x="464605" y="718023"/>
                  <a:pt x="514753" y="671891"/>
                  <a:pt x="571821" y="634613"/>
                </a:cubicBezTo>
                <a:cubicBezTo>
                  <a:pt x="613410" y="606833"/>
                  <a:pt x="652858" y="575769"/>
                  <a:pt x="696729" y="551489"/>
                </a:cubicBezTo>
                <a:cubicBezTo>
                  <a:pt x="739173" y="529779"/>
                  <a:pt x="779050" y="507356"/>
                  <a:pt x="821494" y="486574"/>
                </a:cubicBezTo>
                <a:cubicBezTo>
                  <a:pt x="848601" y="477005"/>
                  <a:pt x="876136" y="455724"/>
                  <a:pt x="905241" y="457081"/>
                </a:cubicBezTo>
                <a:cubicBezTo>
                  <a:pt x="920008" y="459366"/>
                  <a:pt x="924430" y="475363"/>
                  <a:pt x="931492" y="486360"/>
                </a:cubicBezTo>
                <a:cubicBezTo>
                  <a:pt x="945902" y="511497"/>
                  <a:pt x="958956" y="537420"/>
                  <a:pt x="975149" y="561558"/>
                </a:cubicBezTo>
                <a:cubicBezTo>
                  <a:pt x="1003184" y="609904"/>
                  <a:pt x="1037068" y="650110"/>
                  <a:pt x="1072379" y="692529"/>
                </a:cubicBezTo>
                <a:cubicBezTo>
                  <a:pt x="1107119" y="733020"/>
                  <a:pt x="1138150" y="777010"/>
                  <a:pt x="1178454" y="812288"/>
                </a:cubicBezTo>
                <a:cubicBezTo>
                  <a:pt x="1206132" y="838211"/>
                  <a:pt x="1232169" y="869418"/>
                  <a:pt x="1272117" y="874703"/>
                </a:cubicBezTo>
                <a:cubicBezTo>
                  <a:pt x="1332181" y="884772"/>
                  <a:pt x="1326046" y="802790"/>
                  <a:pt x="1317700" y="764441"/>
                </a:cubicBezTo>
                <a:cubicBezTo>
                  <a:pt x="1308284" y="718809"/>
                  <a:pt x="1287240" y="680746"/>
                  <a:pt x="1263914" y="641540"/>
                </a:cubicBezTo>
                <a:cubicBezTo>
                  <a:pt x="1244653" y="606691"/>
                  <a:pt x="1222254" y="573698"/>
                  <a:pt x="1195575" y="543990"/>
                </a:cubicBezTo>
                <a:cubicBezTo>
                  <a:pt x="1158837" y="504213"/>
                  <a:pt x="1121386" y="463151"/>
                  <a:pt x="1078514" y="431158"/>
                </a:cubicBezTo>
                <a:cubicBezTo>
                  <a:pt x="1042704" y="405664"/>
                  <a:pt x="992555" y="369029"/>
                  <a:pt x="1058397" y="341678"/>
                </a:cubicBezTo>
                <a:cubicBezTo>
                  <a:pt x="1100128" y="317969"/>
                  <a:pt x="1145925" y="294546"/>
                  <a:pt x="1188513" y="274764"/>
                </a:cubicBezTo>
                <a:cubicBezTo>
                  <a:pt x="1249504" y="241486"/>
                  <a:pt x="1311423" y="207636"/>
                  <a:pt x="1365780" y="164146"/>
                </a:cubicBezTo>
                <a:cubicBezTo>
                  <a:pt x="1390177" y="143365"/>
                  <a:pt x="1410008" y="118013"/>
                  <a:pt x="1430124" y="93162"/>
                </a:cubicBezTo>
                <a:cubicBezTo>
                  <a:pt x="1441894" y="79379"/>
                  <a:pt x="1453736" y="65596"/>
                  <a:pt x="1467575" y="53885"/>
                </a:cubicBezTo>
                <a:cubicBezTo>
                  <a:pt x="1471427" y="50814"/>
                  <a:pt x="1476278" y="49886"/>
                  <a:pt x="1480843" y="50885"/>
                </a:cubicBezTo>
                <a:cubicBezTo>
                  <a:pt x="1485623" y="41245"/>
                  <a:pt x="1489903" y="30318"/>
                  <a:pt x="1492043" y="19964"/>
                </a:cubicBezTo>
                <a:cubicBezTo>
                  <a:pt x="1493256" y="13822"/>
                  <a:pt x="1494540" y="7038"/>
                  <a:pt x="1499961" y="3182"/>
                </a:cubicBezTo>
                <a:cubicBezTo>
                  <a:pt x="1508093" y="-2746"/>
                  <a:pt x="1519222" y="111"/>
                  <a:pt x="1525356" y="7609"/>
                </a:cubicBezTo>
                <a:cubicBezTo>
                  <a:pt x="1564662" y="49386"/>
                  <a:pt x="1614525" y="79379"/>
                  <a:pt x="1650977" y="124226"/>
                </a:cubicBezTo>
                <a:cubicBezTo>
                  <a:pt x="1686359" y="163360"/>
                  <a:pt x="1721385" y="202780"/>
                  <a:pt x="1752630" y="245342"/>
                </a:cubicBezTo>
                <a:cubicBezTo>
                  <a:pt x="1782876" y="281477"/>
                  <a:pt x="1814406" y="313684"/>
                  <a:pt x="1846293" y="347819"/>
                </a:cubicBezTo>
                <a:cubicBezTo>
                  <a:pt x="1874755" y="380598"/>
                  <a:pt x="1902861" y="415090"/>
                  <a:pt x="1943451" y="433443"/>
                </a:cubicBezTo>
                <a:cubicBezTo>
                  <a:pt x="1967776" y="447869"/>
                  <a:pt x="2001803" y="449868"/>
                  <a:pt x="2018781" y="474291"/>
                </a:cubicBezTo>
                <a:cubicBezTo>
                  <a:pt x="2025343" y="485503"/>
                  <a:pt x="2018709" y="498715"/>
                  <a:pt x="2007795" y="504213"/>
                </a:cubicBezTo>
                <a:cubicBezTo>
                  <a:pt x="1955506" y="536778"/>
                  <a:pt x="1898581" y="561415"/>
                  <a:pt x="1847434" y="595907"/>
                </a:cubicBezTo>
                <a:cubicBezTo>
                  <a:pt x="1788297" y="635613"/>
                  <a:pt x="1738791" y="687816"/>
                  <a:pt x="1689712" y="738947"/>
                </a:cubicBezTo>
                <a:cubicBezTo>
                  <a:pt x="1671450" y="761371"/>
                  <a:pt x="1644343" y="788293"/>
                  <a:pt x="1650050" y="819429"/>
                </a:cubicBezTo>
                <a:cubicBezTo>
                  <a:pt x="1755840" y="789007"/>
                  <a:pt x="1850858" y="732591"/>
                  <a:pt x="1946447" y="679603"/>
                </a:cubicBezTo>
                <a:cubicBezTo>
                  <a:pt x="1992030" y="657322"/>
                  <a:pt x="2035473" y="631257"/>
                  <a:pt x="2079629" y="606476"/>
                </a:cubicBezTo>
                <a:cubicBezTo>
                  <a:pt x="2099746" y="594122"/>
                  <a:pt x="2137839" y="577769"/>
                  <a:pt x="2147112" y="610404"/>
                </a:cubicBezTo>
                <a:cubicBezTo>
                  <a:pt x="2159667" y="646539"/>
                  <a:pt x="2178072" y="680174"/>
                  <a:pt x="2192624" y="715595"/>
                </a:cubicBezTo>
                <a:cubicBezTo>
                  <a:pt x="2227436" y="800648"/>
                  <a:pt x="2251475" y="892627"/>
                  <a:pt x="2266242" y="982964"/>
                </a:cubicBezTo>
                <a:cubicBezTo>
                  <a:pt x="2275016" y="1019956"/>
                  <a:pt x="2280081" y="1057662"/>
                  <a:pt x="2289497" y="1094583"/>
                </a:cubicBezTo>
                <a:cubicBezTo>
                  <a:pt x="2301481" y="1130789"/>
                  <a:pt x="2308401" y="1168423"/>
                  <a:pt x="2302837" y="1206558"/>
                </a:cubicBezTo>
                <a:cubicBezTo>
                  <a:pt x="2301481" y="1225911"/>
                  <a:pt x="2294419" y="1242264"/>
                  <a:pt x="2271806" y="1239336"/>
                </a:cubicBezTo>
                <a:cubicBezTo>
                  <a:pt x="2246339" y="1238479"/>
                  <a:pt x="2218376" y="1243692"/>
                  <a:pt x="2195121" y="1248406"/>
                </a:cubicBezTo>
                <a:cubicBezTo>
                  <a:pt x="2120861" y="1265759"/>
                  <a:pt x="2041893" y="1276114"/>
                  <a:pt x="1976265" y="1317676"/>
                </a:cubicBezTo>
                <a:cubicBezTo>
                  <a:pt x="1961927" y="1329673"/>
                  <a:pt x="1934249" y="1345813"/>
                  <a:pt x="1943165" y="1367451"/>
                </a:cubicBezTo>
                <a:cubicBezTo>
                  <a:pt x="1954650" y="1385232"/>
                  <a:pt x="1970986" y="1400872"/>
                  <a:pt x="1990104" y="1410084"/>
                </a:cubicBezTo>
                <a:cubicBezTo>
                  <a:pt x="2046530" y="1429651"/>
                  <a:pt x="2103883" y="1429008"/>
                  <a:pt x="2161950" y="1428366"/>
                </a:cubicBezTo>
                <a:cubicBezTo>
                  <a:pt x="2172365" y="1428294"/>
                  <a:pt x="2182851" y="1428151"/>
                  <a:pt x="2193337" y="1428151"/>
                </a:cubicBezTo>
                <a:cubicBezTo>
                  <a:pt x="2202540" y="1428866"/>
                  <a:pt x="2214024" y="1428437"/>
                  <a:pt x="2226223" y="1427937"/>
                </a:cubicBezTo>
                <a:cubicBezTo>
                  <a:pt x="2265742" y="1426438"/>
                  <a:pt x="2313537" y="1424866"/>
                  <a:pt x="2322026" y="1464286"/>
                </a:cubicBezTo>
                <a:cubicBezTo>
                  <a:pt x="2360618" y="1560551"/>
                  <a:pt x="2430812" y="2035160"/>
                  <a:pt x="2335437" y="2089505"/>
                </a:cubicBezTo>
                <a:cubicBezTo>
                  <a:pt x="2314464" y="2098717"/>
                  <a:pt x="2286144" y="2082578"/>
                  <a:pt x="2265457" y="2080792"/>
                </a:cubicBezTo>
                <a:cubicBezTo>
                  <a:pt x="2222513" y="2072294"/>
                  <a:pt x="2179356" y="2064082"/>
                  <a:pt x="2135841" y="2058797"/>
                </a:cubicBezTo>
                <a:cubicBezTo>
                  <a:pt x="2058300" y="2048300"/>
                  <a:pt x="1978048" y="2038159"/>
                  <a:pt x="1900008" y="2043729"/>
                </a:cubicBezTo>
                <a:cubicBezTo>
                  <a:pt x="1876253" y="2045586"/>
                  <a:pt x="1848290" y="2048371"/>
                  <a:pt x="1827674" y="2059440"/>
                </a:cubicBezTo>
                <a:cubicBezTo>
                  <a:pt x="1864554" y="2083435"/>
                  <a:pt x="1902576" y="2099288"/>
                  <a:pt x="1939813" y="2121569"/>
                </a:cubicBezTo>
                <a:cubicBezTo>
                  <a:pt x="2049740" y="2166131"/>
                  <a:pt x="2170510" y="2161346"/>
                  <a:pt x="2286429" y="2168916"/>
                </a:cubicBezTo>
                <a:cubicBezTo>
                  <a:pt x="2374956" y="2173343"/>
                  <a:pt x="2364969" y="2181699"/>
                  <a:pt x="2361403" y="2263538"/>
                </a:cubicBezTo>
                <a:cubicBezTo>
                  <a:pt x="2354412" y="2344377"/>
                  <a:pt x="2333653" y="2428144"/>
                  <a:pt x="2303265" y="2503342"/>
                </a:cubicBezTo>
                <a:cubicBezTo>
                  <a:pt x="2275658" y="2567399"/>
                  <a:pt x="2236424" y="2625172"/>
                  <a:pt x="2196690" y="2682231"/>
                </a:cubicBezTo>
                <a:cubicBezTo>
                  <a:pt x="2154175" y="2737290"/>
                  <a:pt x="2110303" y="2792706"/>
                  <a:pt x="2057301" y="2838125"/>
                </a:cubicBezTo>
                <a:cubicBezTo>
                  <a:pt x="2029766" y="2860905"/>
                  <a:pt x="1999520" y="2879973"/>
                  <a:pt x="1969131" y="2898683"/>
                </a:cubicBezTo>
                <a:cubicBezTo>
                  <a:pt x="1939813" y="2915607"/>
                  <a:pt x="1911992" y="2936603"/>
                  <a:pt x="1879677" y="2947386"/>
                </a:cubicBezTo>
                <a:cubicBezTo>
                  <a:pt x="1843296" y="2961954"/>
                  <a:pt x="1820541" y="2933389"/>
                  <a:pt x="1801566" y="2906467"/>
                </a:cubicBezTo>
                <a:cubicBezTo>
                  <a:pt x="1772461" y="2869618"/>
                  <a:pt x="1744783" y="2831769"/>
                  <a:pt x="1714037" y="2796205"/>
                </a:cubicBezTo>
                <a:cubicBezTo>
                  <a:pt x="1676729" y="2751430"/>
                  <a:pt x="1624726" y="2724150"/>
                  <a:pt x="1575719" y="2694442"/>
                </a:cubicBezTo>
                <a:cubicBezTo>
                  <a:pt x="1545330" y="2675447"/>
                  <a:pt x="1518080" y="2651523"/>
                  <a:pt x="1487050" y="2633384"/>
                </a:cubicBezTo>
                <a:cubicBezTo>
                  <a:pt x="1455805" y="2617959"/>
                  <a:pt x="1425844" y="2600534"/>
                  <a:pt x="1392602" y="2591679"/>
                </a:cubicBezTo>
                <a:cubicBezTo>
                  <a:pt x="1406726" y="2612103"/>
                  <a:pt x="1418140" y="2632313"/>
                  <a:pt x="1434119" y="2650595"/>
                </a:cubicBezTo>
                <a:cubicBezTo>
                  <a:pt x="1463652" y="2683159"/>
                  <a:pt x="1499533" y="2708725"/>
                  <a:pt x="1533275" y="2736576"/>
                </a:cubicBezTo>
                <a:cubicBezTo>
                  <a:pt x="1586919" y="2782351"/>
                  <a:pt x="1633286" y="2836054"/>
                  <a:pt x="1685717" y="2883186"/>
                </a:cubicBezTo>
                <a:cubicBezTo>
                  <a:pt x="1702125" y="2897040"/>
                  <a:pt x="1715036" y="2914393"/>
                  <a:pt x="1730801" y="2928890"/>
                </a:cubicBezTo>
                <a:cubicBezTo>
                  <a:pt x="1744997" y="2940316"/>
                  <a:pt x="1759478" y="2951242"/>
                  <a:pt x="1773388" y="2963026"/>
                </a:cubicBezTo>
                <a:cubicBezTo>
                  <a:pt x="1789296" y="2980093"/>
                  <a:pt x="1828673" y="2995090"/>
                  <a:pt x="1820113" y="3023084"/>
                </a:cubicBezTo>
                <a:cubicBezTo>
                  <a:pt x="1810625" y="3040794"/>
                  <a:pt x="1793933" y="3053863"/>
                  <a:pt x="1781378" y="3069502"/>
                </a:cubicBezTo>
                <a:cubicBezTo>
                  <a:pt x="1760833" y="3093640"/>
                  <a:pt x="1743856" y="3120919"/>
                  <a:pt x="1720743" y="3142771"/>
                </a:cubicBezTo>
                <a:cubicBezTo>
                  <a:pt x="1694706" y="3166409"/>
                  <a:pt x="1661749" y="3180263"/>
                  <a:pt x="1629577" y="3193474"/>
                </a:cubicBezTo>
                <a:cubicBezTo>
                  <a:pt x="1573080" y="3215969"/>
                  <a:pt x="1517081" y="3243392"/>
                  <a:pt x="1454949" y="3243749"/>
                </a:cubicBezTo>
                <a:cubicBezTo>
                  <a:pt x="1443250" y="3244035"/>
                  <a:pt x="1430552" y="3245034"/>
                  <a:pt x="1417783" y="3245034"/>
                </a:cubicBezTo>
                <a:cubicBezTo>
                  <a:pt x="1394100" y="3245177"/>
                  <a:pt x="1370702" y="3241821"/>
                  <a:pt x="1354224" y="322475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5" name="Google Shape;325;p11"/>
          <p:cNvSpPr/>
          <p:nvPr/>
        </p:nvSpPr>
        <p:spPr>
          <a:xfrm rot="904748">
            <a:off x="8124200" y="4587426"/>
            <a:ext cx="26" cy="142"/>
          </a:xfrm>
          <a:custGeom>
            <a:avLst/>
            <a:gdLst/>
            <a:ahLst/>
            <a:cxnLst/>
            <a:rect l="l" t="t" r="r" b="b"/>
            <a:pathLst>
              <a:path w="53" h="285" extrusionOk="0">
                <a:moveTo>
                  <a:pt x="53" y="0"/>
                </a:moveTo>
                <a:cubicBezTo>
                  <a:pt x="53" y="71"/>
                  <a:pt x="53" y="214"/>
                  <a:pt x="53" y="286"/>
                </a:cubicBezTo>
                <a:cubicBezTo>
                  <a:pt x="-18" y="214"/>
                  <a:pt x="-18" y="143"/>
                  <a:pt x="53"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6" name="Google Shape;326;p11"/>
          <p:cNvSpPr/>
          <p:nvPr/>
        </p:nvSpPr>
        <p:spPr>
          <a:xfrm rot="904748">
            <a:off x="7917962" y="3394364"/>
            <a:ext cx="544836" cy="1599854"/>
          </a:xfrm>
          <a:custGeom>
            <a:avLst/>
            <a:gdLst/>
            <a:ahLst/>
            <a:cxnLst/>
            <a:rect l="l" t="t" r="r" b="b"/>
            <a:pathLst>
              <a:path w="1090313" h="3201590" extrusionOk="0">
                <a:moveTo>
                  <a:pt x="98718" y="3200863"/>
                </a:moveTo>
                <a:cubicBezTo>
                  <a:pt x="51280" y="3192508"/>
                  <a:pt x="-39814" y="3173155"/>
                  <a:pt x="19322" y="3111526"/>
                </a:cubicBezTo>
                <a:cubicBezTo>
                  <a:pt x="53991" y="3065750"/>
                  <a:pt x="88018" y="3019475"/>
                  <a:pt x="120333" y="2971914"/>
                </a:cubicBezTo>
                <a:cubicBezTo>
                  <a:pt x="163276" y="2905928"/>
                  <a:pt x="207504" y="2844157"/>
                  <a:pt x="248022" y="2777528"/>
                </a:cubicBezTo>
                <a:cubicBezTo>
                  <a:pt x="294319" y="2697332"/>
                  <a:pt x="337976" y="2615564"/>
                  <a:pt x="380563" y="2533297"/>
                </a:cubicBezTo>
                <a:cubicBezTo>
                  <a:pt x="410737" y="2473239"/>
                  <a:pt x="435205" y="2410753"/>
                  <a:pt x="460244" y="2348481"/>
                </a:cubicBezTo>
                <a:cubicBezTo>
                  <a:pt x="529653" y="2191301"/>
                  <a:pt x="587720" y="2029623"/>
                  <a:pt x="649995" y="1869587"/>
                </a:cubicBezTo>
                <a:cubicBezTo>
                  <a:pt x="695792" y="1758254"/>
                  <a:pt x="730889" y="1643494"/>
                  <a:pt x="765486" y="1528448"/>
                </a:cubicBezTo>
                <a:cubicBezTo>
                  <a:pt x="794163" y="1435968"/>
                  <a:pt x="826977" y="1344703"/>
                  <a:pt x="853228" y="1251509"/>
                </a:cubicBezTo>
                <a:cubicBezTo>
                  <a:pt x="911723" y="1038342"/>
                  <a:pt x="945536" y="820176"/>
                  <a:pt x="988622" y="603796"/>
                </a:cubicBezTo>
                <a:cubicBezTo>
                  <a:pt x="1012733" y="477181"/>
                  <a:pt x="1036773" y="348281"/>
                  <a:pt x="1046261" y="219952"/>
                </a:cubicBezTo>
                <a:cubicBezTo>
                  <a:pt x="1048330" y="170106"/>
                  <a:pt x="1055178" y="119260"/>
                  <a:pt x="1054964" y="69629"/>
                </a:cubicBezTo>
                <a:cubicBezTo>
                  <a:pt x="1054679" y="53632"/>
                  <a:pt x="1050470" y="37850"/>
                  <a:pt x="1051825" y="21853"/>
                </a:cubicBezTo>
                <a:cubicBezTo>
                  <a:pt x="1052396" y="15426"/>
                  <a:pt x="1058459" y="10213"/>
                  <a:pt x="1064808" y="9927"/>
                </a:cubicBezTo>
                <a:cubicBezTo>
                  <a:pt x="1064737" y="5000"/>
                  <a:pt x="1068303" y="-3355"/>
                  <a:pt x="1074010" y="1429"/>
                </a:cubicBezTo>
                <a:cubicBezTo>
                  <a:pt x="1077078" y="5286"/>
                  <a:pt x="1076721" y="11070"/>
                  <a:pt x="1077006" y="15855"/>
                </a:cubicBezTo>
                <a:cubicBezTo>
                  <a:pt x="1101760" y="98622"/>
                  <a:pt x="1085281" y="189031"/>
                  <a:pt x="1080573" y="273655"/>
                </a:cubicBezTo>
                <a:cubicBezTo>
                  <a:pt x="1075152" y="387487"/>
                  <a:pt x="1081286" y="501818"/>
                  <a:pt x="1068874" y="615222"/>
                </a:cubicBezTo>
                <a:cubicBezTo>
                  <a:pt x="1058816" y="702060"/>
                  <a:pt x="1047474" y="788898"/>
                  <a:pt x="1034419" y="875378"/>
                </a:cubicBezTo>
                <a:cubicBezTo>
                  <a:pt x="1014089" y="981569"/>
                  <a:pt x="990691" y="1087546"/>
                  <a:pt x="967150" y="1192808"/>
                </a:cubicBezTo>
                <a:cubicBezTo>
                  <a:pt x="945750" y="1288573"/>
                  <a:pt x="924421" y="1384337"/>
                  <a:pt x="898312" y="1478888"/>
                </a:cubicBezTo>
                <a:cubicBezTo>
                  <a:pt x="874629" y="1562298"/>
                  <a:pt x="842314" y="1643423"/>
                  <a:pt x="813352" y="1724904"/>
                </a:cubicBezTo>
                <a:cubicBezTo>
                  <a:pt x="772834" y="1848663"/>
                  <a:pt x="735882" y="1973849"/>
                  <a:pt x="684093" y="2093466"/>
                </a:cubicBezTo>
                <a:cubicBezTo>
                  <a:pt x="644502" y="2189373"/>
                  <a:pt x="617466" y="2288280"/>
                  <a:pt x="579659" y="2384401"/>
                </a:cubicBezTo>
                <a:cubicBezTo>
                  <a:pt x="485211" y="2617707"/>
                  <a:pt x="397255" y="2858082"/>
                  <a:pt x="253372" y="3066393"/>
                </a:cubicBezTo>
                <a:cubicBezTo>
                  <a:pt x="225195" y="3104884"/>
                  <a:pt x="197018" y="3144304"/>
                  <a:pt x="158782" y="3173441"/>
                </a:cubicBezTo>
                <a:cubicBezTo>
                  <a:pt x="141091" y="3186938"/>
                  <a:pt x="122615" y="3205505"/>
                  <a:pt x="98718" y="3200863"/>
                </a:cubicBezTo>
                <a:close/>
                <a:moveTo>
                  <a:pt x="107064" y="3168585"/>
                </a:moveTo>
                <a:cubicBezTo>
                  <a:pt x="107207" y="3168585"/>
                  <a:pt x="107350" y="3168585"/>
                  <a:pt x="107421" y="3168585"/>
                </a:cubicBezTo>
                <a:cubicBezTo>
                  <a:pt x="108776" y="3168227"/>
                  <a:pt x="110132" y="3167799"/>
                  <a:pt x="111416" y="3167299"/>
                </a:cubicBezTo>
                <a:cubicBezTo>
                  <a:pt x="110702" y="3167585"/>
                  <a:pt x="110060" y="3167799"/>
                  <a:pt x="109347" y="3168013"/>
                </a:cubicBezTo>
                <a:cubicBezTo>
                  <a:pt x="243171" y="3086888"/>
                  <a:pt x="374713" y="2790168"/>
                  <a:pt x="438344" y="2643201"/>
                </a:cubicBezTo>
                <a:cubicBezTo>
                  <a:pt x="477578" y="2556863"/>
                  <a:pt x="509251" y="2467169"/>
                  <a:pt x="545775" y="2379688"/>
                </a:cubicBezTo>
                <a:cubicBezTo>
                  <a:pt x="581014" y="2291636"/>
                  <a:pt x="606837" y="2200156"/>
                  <a:pt x="641007" y="2111747"/>
                </a:cubicBezTo>
                <a:cubicBezTo>
                  <a:pt x="688873" y="1997630"/>
                  <a:pt x="730390" y="1881227"/>
                  <a:pt x="765772" y="1762682"/>
                </a:cubicBezTo>
                <a:cubicBezTo>
                  <a:pt x="789598" y="1686270"/>
                  <a:pt x="820842" y="1612501"/>
                  <a:pt x="845453" y="1536375"/>
                </a:cubicBezTo>
                <a:cubicBezTo>
                  <a:pt x="871704" y="1458678"/>
                  <a:pt x="889895" y="1378553"/>
                  <a:pt x="909369" y="1298928"/>
                </a:cubicBezTo>
                <a:cubicBezTo>
                  <a:pt x="948889" y="1110826"/>
                  <a:pt x="999893" y="924439"/>
                  <a:pt x="1020152" y="732982"/>
                </a:cubicBezTo>
                <a:cubicBezTo>
                  <a:pt x="1033635" y="640359"/>
                  <a:pt x="1044692" y="547166"/>
                  <a:pt x="1043622" y="453758"/>
                </a:cubicBezTo>
                <a:cubicBezTo>
                  <a:pt x="999465" y="705559"/>
                  <a:pt x="957092" y="958074"/>
                  <a:pt x="897955" y="1206876"/>
                </a:cubicBezTo>
                <a:cubicBezTo>
                  <a:pt x="872489" y="1306854"/>
                  <a:pt x="838819" y="1404476"/>
                  <a:pt x="807075" y="1502597"/>
                </a:cubicBezTo>
                <a:cubicBezTo>
                  <a:pt x="781537" y="1583364"/>
                  <a:pt x="758924" y="1665132"/>
                  <a:pt x="731103" y="1745186"/>
                </a:cubicBezTo>
                <a:cubicBezTo>
                  <a:pt x="702569" y="1829167"/>
                  <a:pt x="667686" y="1910720"/>
                  <a:pt x="636727" y="1993773"/>
                </a:cubicBezTo>
                <a:cubicBezTo>
                  <a:pt x="590787" y="2122459"/>
                  <a:pt x="538356" y="2248503"/>
                  <a:pt x="485068" y="2374332"/>
                </a:cubicBezTo>
                <a:cubicBezTo>
                  <a:pt x="459958" y="2437747"/>
                  <a:pt x="434421" y="2501018"/>
                  <a:pt x="402962" y="2561576"/>
                </a:cubicBezTo>
                <a:cubicBezTo>
                  <a:pt x="371931" y="2622420"/>
                  <a:pt x="338261" y="2681835"/>
                  <a:pt x="306160" y="2742179"/>
                </a:cubicBezTo>
                <a:cubicBezTo>
                  <a:pt x="268210" y="2813092"/>
                  <a:pt x="221414" y="2878363"/>
                  <a:pt x="177401" y="2945420"/>
                </a:cubicBezTo>
                <a:cubicBezTo>
                  <a:pt x="132531" y="3014547"/>
                  <a:pt x="83809" y="3080961"/>
                  <a:pt x="34089" y="3146661"/>
                </a:cubicBezTo>
                <a:cubicBezTo>
                  <a:pt x="56916" y="3160229"/>
                  <a:pt x="81598" y="3164585"/>
                  <a:pt x="107064" y="316858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7" name="Google Shape;327;p11"/>
          <p:cNvSpPr/>
          <p:nvPr/>
        </p:nvSpPr>
        <p:spPr>
          <a:xfrm rot="904748">
            <a:off x="7999399" y="4524339"/>
            <a:ext cx="64604" cy="31839"/>
          </a:xfrm>
          <a:custGeom>
            <a:avLst/>
            <a:gdLst/>
            <a:ahLst/>
            <a:cxnLst/>
            <a:rect l="l" t="t" r="r" b="b"/>
            <a:pathLst>
              <a:path w="129284" h="63716" extrusionOk="0">
                <a:moveTo>
                  <a:pt x="13196" y="63646"/>
                </a:moveTo>
                <a:cubicBezTo>
                  <a:pt x="7561" y="64289"/>
                  <a:pt x="-4637" y="60504"/>
                  <a:pt x="1854" y="53434"/>
                </a:cubicBezTo>
                <a:cubicBezTo>
                  <a:pt x="8988" y="48007"/>
                  <a:pt x="17548" y="44936"/>
                  <a:pt x="25609" y="41080"/>
                </a:cubicBezTo>
                <a:cubicBezTo>
                  <a:pt x="21828" y="19156"/>
                  <a:pt x="74473" y="8230"/>
                  <a:pt x="90666" y="3017"/>
                </a:cubicBezTo>
                <a:cubicBezTo>
                  <a:pt x="106146" y="-3125"/>
                  <a:pt x="133681" y="-1268"/>
                  <a:pt x="128688" y="21655"/>
                </a:cubicBezTo>
                <a:cubicBezTo>
                  <a:pt x="124265" y="35509"/>
                  <a:pt x="107216" y="35724"/>
                  <a:pt x="95802" y="40651"/>
                </a:cubicBezTo>
                <a:cubicBezTo>
                  <a:pt x="68838" y="49864"/>
                  <a:pt x="42158" y="62789"/>
                  <a:pt x="13196" y="6364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8" name="Google Shape;328;p11"/>
          <p:cNvSpPr/>
          <p:nvPr/>
        </p:nvSpPr>
        <p:spPr>
          <a:xfrm rot="904748">
            <a:off x="8097045" y="4565581"/>
            <a:ext cx="66495" cy="65758"/>
          </a:xfrm>
          <a:custGeom>
            <a:avLst/>
            <a:gdLst/>
            <a:ahLst/>
            <a:cxnLst/>
            <a:rect l="l" t="t" r="r" b="b"/>
            <a:pathLst>
              <a:path w="133068" h="131593" extrusionOk="0">
                <a:moveTo>
                  <a:pt x="112567" y="130944"/>
                </a:moveTo>
                <a:cubicBezTo>
                  <a:pt x="89668" y="117804"/>
                  <a:pt x="73190" y="94952"/>
                  <a:pt x="54857" y="76171"/>
                </a:cubicBezTo>
                <a:cubicBezTo>
                  <a:pt x="34669" y="55889"/>
                  <a:pt x="10272" y="36037"/>
                  <a:pt x="0" y="8614"/>
                </a:cubicBezTo>
                <a:cubicBezTo>
                  <a:pt x="3923" y="-18523"/>
                  <a:pt x="43300" y="26539"/>
                  <a:pt x="52217" y="33109"/>
                </a:cubicBezTo>
                <a:cubicBezTo>
                  <a:pt x="78968" y="53604"/>
                  <a:pt x="99940" y="80098"/>
                  <a:pt x="126120" y="101308"/>
                </a:cubicBezTo>
                <a:cubicBezTo>
                  <a:pt x="140601" y="112163"/>
                  <a:pt x="130686" y="135800"/>
                  <a:pt x="112567" y="13094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29" name="Google Shape;329;p11"/>
          <p:cNvSpPr/>
          <p:nvPr/>
        </p:nvSpPr>
        <p:spPr>
          <a:xfrm rot="904748">
            <a:off x="7900699" y="4246986"/>
            <a:ext cx="292275" cy="120353"/>
          </a:xfrm>
          <a:custGeom>
            <a:avLst/>
            <a:gdLst/>
            <a:ahLst/>
            <a:cxnLst/>
            <a:rect l="l" t="t" r="r" b="b"/>
            <a:pathLst>
              <a:path w="584893" h="240847" extrusionOk="0">
                <a:moveTo>
                  <a:pt x="571821" y="239686"/>
                </a:moveTo>
                <a:cubicBezTo>
                  <a:pt x="558125" y="229331"/>
                  <a:pt x="547424" y="214905"/>
                  <a:pt x="532087" y="206407"/>
                </a:cubicBezTo>
                <a:cubicBezTo>
                  <a:pt x="491498" y="181556"/>
                  <a:pt x="444417" y="170415"/>
                  <a:pt x="402044" y="149206"/>
                </a:cubicBezTo>
                <a:cubicBezTo>
                  <a:pt x="347472" y="122426"/>
                  <a:pt x="287765" y="108929"/>
                  <a:pt x="231624" y="85934"/>
                </a:cubicBezTo>
                <a:cubicBezTo>
                  <a:pt x="169064" y="66010"/>
                  <a:pt x="104077" y="54655"/>
                  <a:pt x="40446" y="38516"/>
                </a:cubicBezTo>
                <a:cubicBezTo>
                  <a:pt x="25680" y="34088"/>
                  <a:pt x="-1570" y="35659"/>
                  <a:pt x="71" y="14093"/>
                </a:cubicBezTo>
                <a:cubicBezTo>
                  <a:pt x="1212" y="5666"/>
                  <a:pt x="9630" y="-1404"/>
                  <a:pt x="18333" y="239"/>
                </a:cubicBezTo>
                <a:cubicBezTo>
                  <a:pt x="87670" y="16021"/>
                  <a:pt x="157293" y="31732"/>
                  <a:pt x="225918" y="50442"/>
                </a:cubicBezTo>
                <a:cubicBezTo>
                  <a:pt x="262156" y="62582"/>
                  <a:pt x="300463" y="78936"/>
                  <a:pt x="336344" y="89862"/>
                </a:cubicBezTo>
                <a:cubicBezTo>
                  <a:pt x="375364" y="102288"/>
                  <a:pt x="411460" y="121283"/>
                  <a:pt x="448554" y="138208"/>
                </a:cubicBezTo>
                <a:cubicBezTo>
                  <a:pt x="479727" y="151848"/>
                  <a:pt x="512898" y="163274"/>
                  <a:pt x="541076" y="181841"/>
                </a:cubicBezTo>
                <a:cubicBezTo>
                  <a:pt x="553844" y="190054"/>
                  <a:pt x="596503" y="223689"/>
                  <a:pt x="581879" y="239043"/>
                </a:cubicBezTo>
                <a:cubicBezTo>
                  <a:pt x="578812" y="241328"/>
                  <a:pt x="575031" y="241328"/>
                  <a:pt x="571821" y="23968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0" name="Google Shape;330;p11"/>
          <p:cNvSpPr/>
          <p:nvPr/>
        </p:nvSpPr>
        <p:spPr>
          <a:xfrm rot="904748">
            <a:off x="8200560" y="4434343"/>
            <a:ext cx="339286" cy="39750"/>
          </a:xfrm>
          <a:custGeom>
            <a:avLst/>
            <a:gdLst/>
            <a:ahLst/>
            <a:cxnLst/>
            <a:rect l="l" t="t" r="r" b="b"/>
            <a:pathLst>
              <a:path w="678972" h="79546" extrusionOk="0">
                <a:moveTo>
                  <a:pt x="3599" y="79054"/>
                </a:moveTo>
                <a:cubicBezTo>
                  <a:pt x="-824" y="78054"/>
                  <a:pt x="-1324" y="71270"/>
                  <a:pt x="2957" y="69627"/>
                </a:cubicBezTo>
                <a:cubicBezTo>
                  <a:pt x="4883" y="68913"/>
                  <a:pt x="6595" y="67557"/>
                  <a:pt x="8521" y="66771"/>
                </a:cubicBezTo>
                <a:cubicBezTo>
                  <a:pt x="28280" y="58630"/>
                  <a:pt x="48254" y="51060"/>
                  <a:pt x="68299" y="43776"/>
                </a:cubicBezTo>
                <a:cubicBezTo>
                  <a:pt x="151262" y="9998"/>
                  <a:pt x="241572" y="7855"/>
                  <a:pt x="329742" y="3356"/>
                </a:cubicBezTo>
                <a:cubicBezTo>
                  <a:pt x="440811" y="2285"/>
                  <a:pt x="551879" y="71"/>
                  <a:pt x="662948" y="0"/>
                </a:cubicBezTo>
                <a:cubicBezTo>
                  <a:pt x="683992" y="714"/>
                  <a:pt x="684634" y="31779"/>
                  <a:pt x="662948" y="32636"/>
                </a:cubicBezTo>
                <a:cubicBezTo>
                  <a:pt x="500518" y="34707"/>
                  <a:pt x="337518" y="29351"/>
                  <a:pt x="175587" y="44276"/>
                </a:cubicBezTo>
                <a:cubicBezTo>
                  <a:pt x="145841" y="48132"/>
                  <a:pt x="119946" y="55416"/>
                  <a:pt x="91412" y="62558"/>
                </a:cubicBezTo>
                <a:cubicBezTo>
                  <a:pt x="62521" y="68342"/>
                  <a:pt x="33345" y="82339"/>
                  <a:pt x="3599" y="7905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1" name="Google Shape;331;p11"/>
          <p:cNvSpPr/>
          <p:nvPr/>
        </p:nvSpPr>
        <p:spPr>
          <a:xfrm rot="904748">
            <a:off x="8373801" y="4144109"/>
            <a:ext cx="337450" cy="85439"/>
          </a:xfrm>
          <a:custGeom>
            <a:avLst/>
            <a:gdLst/>
            <a:ahLst/>
            <a:cxnLst/>
            <a:rect l="l" t="t" r="r" b="b"/>
            <a:pathLst>
              <a:path w="675297" h="170978" extrusionOk="0">
                <a:moveTo>
                  <a:pt x="4137" y="170751"/>
                </a:moveTo>
                <a:cubicBezTo>
                  <a:pt x="2925" y="170323"/>
                  <a:pt x="2069" y="169394"/>
                  <a:pt x="1997" y="168109"/>
                </a:cubicBezTo>
                <a:cubicBezTo>
                  <a:pt x="1355" y="166324"/>
                  <a:pt x="71" y="165181"/>
                  <a:pt x="0" y="163324"/>
                </a:cubicBezTo>
                <a:cubicBezTo>
                  <a:pt x="71" y="160539"/>
                  <a:pt x="4209" y="160682"/>
                  <a:pt x="4137" y="163396"/>
                </a:cubicBezTo>
                <a:cubicBezTo>
                  <a:pt x="4137" y="163253"/>
                  <a:pt x="4137" y="163253"/>
                  <a:pt x="4137" y="163110"/>
                </a:cubicBezTo>
                <a:cubicBezTo>
                  <a:pt x="4209" y="163467"/>
                  <a:pt x="4494" y="163753"/>
                  <a:pt x="4565" y="164110"/>
                </a:cubicBezTo>
                <a:cubicBezTo>
                  <a:pt x="69766" y="114192"/>
                  <a:pt x="153941" y="98696"/>
                  <a:pt x="231125" y="75487"/>
                </a:cubicBezTo>
                <a:cubicBezTo>
                  <a:pt x="370799" y="35710"/>
                  <a:pt x="515039" y="13001"/>
                  <a:pt x="659492" y="3"/>
                </a:cubicBezTo>
                <a:cubicBezTo>
                  <a:pt x="677540" y="-354"/>
                  <a:pt x="681677" y="27069"/>
                  <a:pt x="663772" y="31568"/>
                </a:cubicBezTo>
                <a:cubicBezTo>
                  <a:pt x="497562" y="46136"/>
                  <a:pt x="332564" y="73773"/>
                  <a:pt x="171632" y="118549"/>
                </a:cubicBezTo>
                <a:cubicBezTo>
                  <a:pt x="130044" y="128832"/>
                  <a:pt x="88669" y="140615"/>
                  <a:pt x="48865" y="156612"/>
                </a:cubicBezTo>
                <a:cubicBezTo>
                  <a:pt x="34312" y="161039"/>
                  <a:pt x="19688" y="172751"/>
                  <a:pt x="4137" y="17075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2" name="Google Shape;332;p11"/>
          <p:cNvSpPr/>
          <p:nvPr/>
        </p:nvSpPr>
        <p:spPr>
          <a:xfrm rot="904748">
            <a:off x="8039472" y="3974679"/>
            <a:ext cx="317326" cy="149574"/>
          </a:xfrm>
          <a:custGeom>
            <a:avLst/>
            <a:gdLst/>
            <a:ahLst/>
            <a:cxnLst/>
            <a:rect l="l" t="t" r="r" b="b"/>
            <a:pathLst>
              <a:path w="635026" h="299323" extrusionOk="0">
                <a:moveTo>
                  <a:pt x="627457" y="299324"/>
                </a:moveTo>
                <a:cubicBezTo>
                  <a:pt x="615402" y="297253"/>
                  <a:pt x="607269" y="286041"/>
                  <a:pt x="597425" y="279542"/>
                </a:cubicBezTo>
                <a:cubicBezTo>
                  <a:pt x="572173" y="261118"/>
                  <a:pt x="548347" y="244693"/>
                  <a:pt x="521025" y="231053"/>
                </a:cubicBezTo>
                <a:cubicBezTo>
                  <a:pt x="463387" y="206416"/>
                  <a:pt x="413809" y="165425"/>
                  <a:pt x="353531" y="146572"/>
                </a:cubicBezTo>
                <a:cubicBezTo>
                  <a:pt x="320931" y="136360"/>
                  <a:pt x="287047" y="123149"/>
                  <a:pt x="255517" y="111794"/>
                </a:cubicBezTo>
                <a:cubicBezTo>
                  <a:pt x="177476" y="84586"/>
                  <a:pt x="94085" y="74659"/>
                  <a:pt x="20182" y="36096"/>
                </a:cubicBezTo>
                <a:cubicBezTo>
                  <a:pt x="13192" y="32883"/>
                  <a:pt x="4489" y="30812"/>
                  <a:pt x="1350" y="22885"/>
                </a:cubicBezTo>
                <a:cubicBezTo>
                  <a:pt x="-4500" y="9888"/>
                  <a:pt x="9767" y="-4466"/>
                  <a:pt x="22893" y="1318"/>
                </a:cubicBezTo>
                <a:cubicBezTo>
                  <a:pt x="47504" y="10888"/>
                  <a:pt x="70545" y="24099"/>
                  <a:pt x="95655" y="32526"/>
                </a:cubicBezTo>
                <a:cubicBezTo>
                  <a:pt x="135317" y="45380"/>
                  <a:pt x="176263" y="53378"/>
                  <a:pt x="216211" y="65233"/>
                </a:cubicBezTo>
                <a:cubicBezTo>
                  <a:pt x="276988" y="83300"/>
                  <a:pt x="336339" y="106581"/>
                  <a:pt x="395904" y="128290"/>
                </a:cubicBezTo>
                <a:cubicBezTo>
                  <a:pt x="434995" y="145072"/>
                  <a:pt x="469022" y="171209"/>
                  <a:pt x="506687" y="190848"/>
                </a:cubicBezTo>
                <a:cubicBezTo>
                  <a:pt x="540785" y="207273"/>
                  <a:pt x="573599" y="226697"/>
                  <a:pt x="602490" y="251334"/>
                </a:cubicBezTo>
                <a:cubicBezTo>
                  <a:pt x="611621" y="258690"/>
                  <a:pt x="651426" y="294611"/>
                  <a:pt x="627457" y="29932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3" name="Google Shape;333;p11"/>
          <p:cNvSpPr/>
          <p:nvPr/>
        </p:nvSpPr>
        <p:spPr>
          <a:xfrm rot="904748">
            <a:off x="8518349" y="3821494"/>
            <a:ext cx="290256" cy="151498"/>
          </a:xfrm>
          <a:custGeom>
            <a:avLst/>
            <a:gdLst/>
            <a:ahLst/>
            <a:cxnLst/>
            <a:rect l="l" t="t" r="r" b="b"/>
            <a:pathLst>
              <a:path w="580854" h="303174" extrusionOk="0">
                <a:moveTo>
                  <a:pt x="8583" y="303164"/>
                </a:moveTo>
                <a:cubicBezTo>
                  <a:pt x="1307" y="303521"/>
                  <a:pt x="-2117" y="294737"/>
                  <a:pt x="1378" y="288952"/>
                </a:cubicBezTo>
                <a:cubicBezTo>
                  <a:pt x="2734" y="286596"/>
                  <a:pt x="6229" y="288738"/>
                  <a:pt x="4945" y="291023"/>
                </a:cubicBezTo>
                <a:cubicBezTo>
                  <a:pt x="4089" y="292309"/>
                  <a:pt x="3804" y="293951"/>
                  <a:pt x="4232" y="295451"/>
                </a:cubicBezTo>
                <a:cubicBezTo>
                  <a:pt x="26060" y="283597"/>
                  <a:pt x="42895" y="264529"/>
                  <a:pt x="63368" y="250318"/>
                </a:cubicBezTo>
                <a:cubicBezTo>
                  <a:pt x="111734" y="214755"/>
                  <a:pt x="163523" y="183761"/>
                  <a:pt x="214527" y="152054"/>
                </a:cubicBezTo>
                <a:cubicBezTo>
                  <a:pt x="324455" y="91782"/>
                  <a:pt x="443655" y="50791"/>
                  <a:pt x="558647" y="1302"/>
                </a:cubicBezTo>
                <a:cubicBezTo>
                  <a:pt x="577908" y="-6411"/>
                  <a:pt x="590606" y="22297"/>
                  <a:pt x="571131" y="30938"/>
                </a:cubicBezTo>
                <a:cubicBezTo>
                  <a:pt x="464271" y="76214"/>
                  <a:pt x="354201" y="114063"/>
                  <a:pt x="249624" y="164551"/>
                </a:cubicBezTo>
                <a:cubicBezTo>
                  <a:pt x="188062" y="197544"/>
                  <a:pt x="127927" y="233608"/>
                  <a:pt x="68933" y="271028"/>
                </a:cubicBezTo>
                <a:cubicBezTo>
                  <a:pt x="49672" y="282597"/>
                  <a:pt x="31482" y="300450"/>
                  <a:pt x="8583" y="30316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4" name="Google Shape;334;p11"/>
          <p:cNvSpPr/>
          <p:nvPr/>
        </p:nvSpPr>
        <p:spPr>
          <a:xfrm rot="904748">
            <a:off x="8259052" y="3743098"/>
            <a:ext cx="237796" cy="149136"/>
          </a:xfrm>
          <a:custGeom>
            <a:avLst/>
            <a:gdLst/>
            <a:ahLst/>
            <a:cxnLst/>
            <a:rect l="l" t="t" r="r" b="b"/>
            <a:pathLst>
              <a:path w="475872" h="298448" extrusionOk="0">
                <a:moveTo>
                  <a:pt x="465454" y="298415"/>
                </a:moveTo>
                <a:cubicBezTo>
                  <a:pt x="447407" y="292773"/>
                  <a:pt x="434852" y="271492"/>
                  <a:pt x="418230" y="261494"/>
                </a:cubicBezTo>
                <a:cubicBezTo>
                  <a:pt x="346681" y="212291"/>
                  <a:pt x="272850" y="165659"/>
                  <a:pt x="195808" y="125453"/>
                </a:cubicBezTo>
                <a:cubicBezTo>
                  <a:pt x="136101" y="88890"/>
                  <a:pt x="73825" y="59111"/>
                  <a:pt x="9909" y="31760"/>
                </a:cubicBezTo>
                <a:cubicBezTo>
                  <a:pt x="-9708" y="23190"/>
                  <a:pt x="2561" y="-6803"/>
                  <a:pt x="22749" y="1409"/>
                </a:cubicBezTo>
                <a:cubicBezTo>
                  <a:pt x="78533" y="25975"/>
                  <a:pt x="134175" y="50970"/>
                  <a:pt x="186463" y="82534"/>
                </a:cubicBezTo>
                <a:cubicBezTo>
                  <a:pt x="238538" y="112670"/>
                  <a:pt x="292182" y="139879"/>
                  <a:pt x="341474" y="174657"/>
                </a:cubicBezTo>
                <a:cubicBezTo>
                  <a:pt x="386486" y="205793"/>
                  <a:pt x="439417" y="230716"/>
                  <a:pt x="472160" y="275991"/>
                </a:cubicBezTo>
                <a:cubicBezTo>
                  <a:pt x="477795" y="283490"/>
                  <a:pt x="478081" y="299272"/>
                  <a:pt x="465454" y="29841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5" name="Google Shape;335;p11"/>
          <p:cNvSpPr/>
          <p:nvPr/>
        </p:nvSpPr>
        <p:spPr>
          <a:xfrm rot="904748">
            <a:off x="7733312" y="3256712"/>
            <a:ext cx="1158646" cy="1585083"/>
          </a:xfrm>
          <a:custGeom>
            <a:avLst/>
            <a:gdLst/>
            <a:ahLst/>
            <a:cxnLst/>
            <a:rect l="l" t="t" r="r" b="b"/>
            <a:pathLst>
              <a:path w="2318654" h="3172031" extrusionOk="0">
                <a:moveTo>
                  <a:pt x="2115064" y="2154951"/>
                </a:moveTo>
                <a:cubicBezTo>
                  <a:pt x="2045513" y="2151523"/>
                  <a:pt x="1975747" y="2140740"/>
                  <a:pt x="1909619" y="2118316"/>
                </a:cubicBezTo>
                <a:cubicBezTo>
                  <a:pt x="1882441" y="2108390"/>
                  <a:pt x="1859114" y="2090751"/>
                  <a:pt x="1833077" y="2078325"/>
                </a:cubicBezTo>
                <a:cubicBezTo>
                  <a:pt x="1807753" y="2064400"/>
                  <a:pt x="1776936" y="2053331"/>
                  <a:pt x="1759031" y="2029979"/>
                </a:cubicBezTo>
                <a:cubicBezTo>
                  <a:pt x="1745549" y="1982418"/>
                  <a:pt x="1831508" y="1973348"/>
                  <a:pt x="1863394" y="1970992"/>
                </a:cubicBezTo>
                <a:cubicBezTo>
                  <a:pt x="1934872" y="1965564"/>
                  <a:pt x="2006064" y="1972277"/>
                  <a:pt x="2076900" y="1982061"/>
                </a:cubicBezTo>
                <a:cubicBezTo>
                  <a:pt x="2148378" y="1990273"/>
                  <a:pt x="2219285" y="2003056"/>
                  <a:pt x="2289264" y="2019552"/>
                </a:cubicBezTo>
                <a:cubicBezTo>
                  <a:pt x="2292403" y="2017696"/>
                  <a:pt x="2296683" y="2011697"/>
                  <a:pt x="2297610" y="2008983"/>
                </a:cubicBezTo>
                <a:cubicBezTo>
                  <a:pt x="2329711" y="1913719"/>
                  <a:pt x="2317584" y="1810599"/>
                  <a:pt x="2309738" y="1712835"/>
                </a:cubicBezTo>
                <a:cubicBezTo>
                  <a:pt x="2298252" y="1616999"/>
                  <a:pt x="2289122" y="1517735"/>
                  <a:pt x="2255808" y="1426684"/>
                </a:cubicBezTo>
                <a:cubicBezTo>
                  <a:pt x="2240471" y="1420114"/>
                  <a:pt x="2223351" y="1420614"/>
                  <a:pt x="2206516" y="1421042"/>
                </a:cubicBezTo>
                <a:cubicBezTo>
                  <a:pt x="2199739" y="1421185"/>
                  <a:pt x="2192962" y="1421399"/>
                  <a:pt x="2186328" y="1421114"/>
                </a:cubicBezTo>
                <a:cubicBezTo>
                  <a:pt x="2166925" y="1420614"/>
                  <a:pt x="2147450" y="1420971"/>
                  <a:pt x="2127904" y="1421399"/>
                </a:cubicBezTo>
                <a:cubicBezTo>
                  <a:pt x="2087030" y="1422185"/>
                  <a:pt x="2046155" y="1423042"/>
                  <a:pt x="2005993" y="1415686"/>
                </a:cubicBezTo>
                <a:cubicBezTo>
                  <a:pt x="1981454" y="1410187"/>
                  <a:pt x="1955345" y="1407259"/>
                  <a:pt x="1933303" y="1394405"/>
                </a:cubicBezTo>
                <a:cubicBezTo>
                  <a:pt x="1875307" y="1356342"/>
                  <a:pt x="1849270" y="1307139"/>
                  <a:pt x="1914542" y="1258935"/>
                </a:cubicBezTo>
                <a:cubicBezTo>
                  <a:pt x="1974463" y="1214945"/>
                  <a:pt x="2050221" y="1200948"/>
                  <a:pt x="2121270" y="1184595"/>
                </a:cubicBezTo>
                <a:cubicBezTo>
                  <a:pt x="2159435" y="1175954"/>
                  <a:pt x="2197955" y="1166027"/>
                  <a:pt x="2237333" y="1166527"/>
                </a:cubicBezTo>
                <a:cubicBezTo>
                  <a:pt x="2245108" y="1124965"/>
                  <a:pt x="2231768" y="1085259"/>
                  <a:pt x="2221068" y="1045625"/>
                </a:cubicBezTo>
                <a:cubicBezTo>
                  <a:pt x="2216645" y="1026701"/>
                  <a:pt x="2213934" y="1007420"/>
                  <a:pt x="2210511" y="990495"/>
                </a:cubicBezTo>
                <a:cubicBezTo>
                  <a:pt x="2193604" y="904157"/>
                  <a:pt x="2177197" y="817819"/>
                  <a:pt x="2148021" y="734623"/>
                </a:cubicBezTo>
                <a:cubicBezTo>
                  <a:pt x="2130829" y="682706"/>
                  <a:pt x="2103223" y="635216"/>
                  <a:pt x="2084747" y="583871"/>
                </a:cubicBezTo>
                <a:cubicBezTo>
                  <a:pt x="2046725" y="599224"/>
                  <a:pt x="2012841" y="623148"/>
                  <a:pt x="1976460" y="641929"/>
                </a:cubicBezTo>
                <a:cubicBezTo>
                  <a:pt x="1948212" y="656712"/>
                  <a:pt x="1922674" y="668638"/>
                  <a:pt x="1895424" y="683563"/>
                </a:cubicBezTo>
                <a:cubicBezTo>
                  <a:pt x="1833006" y="718269"/>
                  <a:pt x="1770302" y="752619"/>
                  <a:pt x="1703105" y="777256"/>
                </a:cubicBezTo>
                <a:cubicBezTo>
                  <a:pt x="1673715" y="787468"/>
                  <a:pt x="1644324" y="802608"/>
                  <a:pt x="1613222" y="805464"/>
                </a:cubicBezTo>
                <a:cubicBezTo>
                  <a:pt x="1570707" y="793967"/>
                  <a:pt x="1594533" y="735051"/>
                  <a:pt x="1612866" y="710914"/>
                </a:cubicBezTo>
                <a:cubicBezTo>
                  <a:pt x="1657593" y="653712"/>
                  <a:pt x="1711451" y="603366"/>
                  <a:pt x="1766593" y="556305"/>
                </a:cubicBezTo>
                <a:cubicBezTo>
                  <a:pt x="1822448" y="511815"/>
                  <a:pt x="1887648" y="482036"/>
                  <a:pt x="1947926" y="444544"/>
                </a:cubicBezTo>
                <a:cubicBezTo>
                  <a:pt x="1845917" y="410338"/>
                  <a:pt x="1823304" y="364062"/>
                  <a:pt x="1753966" y="291721"/>
                </a:cubicBezTo>
                <a:cubicBezTo>
                  <a:pt x="1695186" y="230949"/>
                  <a:pt x="1646893" y="160536"/>
                  <a:pt x="1588755" y="99835"/>
                </a:cubicBezTo>
                <a:cubicBezTo>
                  <a:pt x="1556297" y="61058"/>
                  <a:pt x="1513710" y="35635"/>
                  <a:pt x="1478970" y="0"/>
                </a:cubicBezTo>
                <a:cubicBezTo>
                  <a:pt x="1469411" y="25352"/>
                  <a:pt x="1451720" y="46204"/>
                  <a:pt x="1431675" y="63986"/>
                </a:cubicBezTo>
                <a:cubicBezTo>
                  <a:pt x="1411202" y="88123"/>
                  <a:pt x="1392726" y="113975"/>
                  <a:pt x="1369542" y="135684"/>
                </a:cubicBezTo>
                <a:cubicBezTo>
                  <a:pt x="1334588" y="170248"/>
                  <a:pt x="1291216" y="194243"/>
                  <a:pt x="1249628" y="219808"/>
                </a:cubicBezTo>
                <a:cubicBezTo>
                  <a:pt x="1179648" y="263870"/>
                  <a:pt x="1102607" y="294720"/>
                  <a:pt x="1031129" y="336354"/>
                </a:cubicBezTo>
                <a:cubicBezTo>
                  <a:pt x="1044896" y="349994"/>
                  <a:pt x="1061446" y="360349"/>
                  <a:pt x="1076569" y="372417"/>
                </a:cubicBezTo>
                <a:cubicBezTo>
                  <a:pt x="1117801" y="405196"/>
                  <a:pt x="1153825" y="444116"/>
                  <a:pt x="1189207" y="483036"/>
                </a:cubicBezTo>
                <a:cubicBezTo>
                  <a:pt x="1233292" y="532382"/>
                  <a:pt x="1266178" y="590726"/>
                  <a:pt x="1295639" y="649713"/>
                </a:cubicBezTo>
                <a:cubicBezTo>
                  <a:pt x="1317967" y="702487"/>
                  <a:pt x="1334802" y="764331"/>
                  <a:pt x="1316112" y="820604"/>
                </a:cubicBezTo>
                <a:cubicBezTo>
                  <a:pt x="1293142" y="885161"/>
                  <a:pt x="1218027" y="875449"/>
                  <a:pt x="1172586" y="841028"/>
                </a:cubicBezTo>
                <a:cubicBezTo>
                  <a:pt x="1120512" y="796823"/>
                  <a:pt x="1073359" y="747406"/>
                  <a:pt x="1031628" y="693275"/>
                </a:cubicBezTo>
                <a:cubicBezTo>
                  <a:pt x="965643" y="619291"/>
                  <a:pt x="909788" y="537881"/>
                  <a:pt x="863706" y="450186"/>
                </a:cubicBezTo>
                <a:cubicBezTo>
                  <a:pt x="798077" y="475609"/>
                  <a:pt x="737371" y="510815"/>
                  <a:pt x="675667" y="542808"/>
                </a:cubicBezTo>
                <a:cubicBezTo>
                  <a:pt x="616530" y="578729"/>
                  <a:pt x="562815" y="618506"/>
                  <a:pt x="506745" y="658425"/>
                </a:cubicBezTo>
                <a:cubicBezTo>
                  <a:pt x="474288" y="683563"/>
                  <a:pt x="444612" y="711914"/>
                  <a:pt x="414081" y="739265"/>
                </a:cubicBezTo>
                <a:cubicBezTo>
                  <a:pt x="380839" y="769115"/>
                  <a:pt x="345528" y="796895"/>
                  <a:pt x="315211" y="829887"/>
                </a:cubicBezTo>
                <a:cubicBezTo>
                  <a:pt x="348810" y="846669"/>
                  <a:pt x="386260" y="852811"/>
                  <a:pt x="419931" y="869450"/>
                </a:cubicBezTo>
                <a:cubicBezTo>
                  <a:pt x="495617" y="905156"/>
                  <a:pt x="566381" y="945576"/>
                  <a:pt x="638929" y="986353"/>
                </a:cubicBezTo>
                <a:cubicBezTo>
                  <a:pt x="746288" y="1043340"/>
                  <a:pt x="855716" y="1108397"/>
                  <a:pt x="928977" y="1207875"/>
                </a:cubicBezTo>
                <a:cubicBezTo>
                  <a:pt x="949950" y="1238154"/>
                  <a:pt x="987329" y="1303925"/>
                  <a:pt x="956655" y="1336632"/>
                </a:cubicBezTo>
                <a:cubicBezTo>
                  <a:pt x="926266" y="1369411"/>
                  <a:pt x="885106" y="1357628"/>
                  <a:pt x="850937" y="1338418"/>
                </a:cubicBezTo>
                <a:cubicBezTo>
                  <a:pt x="783382" y="1307139"/>
                  <a:pt x="722034" y="1265362"/>
                  <a:pt x="659188" y="1226014"/>
                </a:cubicBezTo>
                <a:cubicBezTo>
                  <a:pt x="612464" y="1200163"/>
                  <a:pt x="571446" y="1165599"/>
                  <a:pt x="524793" y="1139747"/>
                </a:cubicBezTo>
                <a:cubicBezTo>
                  <a:pt x="495403" y="1123894"/>
                  <a:pt x="465442" y="1108826"/>
                  <a:pt x="438264" y="1089116"/>
                </a:cubicBezTo>
                <a:cubicBezTo>
                  <a:pt x="392253" y="1052481"/>
                  <a:pt x="340749" y="1023916"/>
                  <a:pt x="289744" y="994994"/>
                </a:cubicBezTo>
                <a:cubicBezTo>
                  <a:pt x="288959" y="994851"/>
                  <a:pt x="288175" y="994851"/>
                  <a:pt x="287390" y="994708"/>
                </a:cubicBezTo>
                <a:lnTo>
                  <a:pt x="284180" y="995208"/>
                </a:lnTo>
                <a:cubicBezTo>
                  <a:pt x="281327" y="995922"/>
                  <a:pt x="278473" y="996779"/>
                  <a:pt x="277760" y="997136"/>
                </a:cubicBezTo>
                <a:cubicBezTo>
                  <a:pt x="225543" y="1017203"/>
                  <a:pt x="190018" y="1063336"/>
                  <a:pt x="158345" y="1107397"/>
                </a:cubicBezTo>
                <a:cubicBezTo>
                  <a:pt x="104986" y="1177953"/>
                  <a:pt x="63684" y="1257578"/>
                  <a:pt x="40428" y="1342917"/>
                </a:cubicBezTo>
                <a:cubicBezTo>
                  <a:pt x="17815" y="1430611"/>
                  <a:pt x="9184" y="1523305"/>
                  <a:pt x="7186" y="1613000"/>
                </a:cubicBezTo>
                <a:cubicBezTo>
                  <a:pt x="10539" y="1634495"/>
                  <a:pt x="137801" y="1648920"/>
                  <a:pt x="163410" y="1654562"/>
                </a:cubicBezTo>
                <a:cubicBezTo>
                  <a:pt x="199577" y="1658275"/>
                  <a:pt x="235672" y="1661989"/>
                  <a:pt x="271126" y="1669701"/>
                </a:cubicBezTo>
                <a:cubicBezTo>
                  <a:pt x="324627" y="1678271"/>
                  <a:pt x="378271" y="1686555"/>
                  <a:pt x="429275" y="1705693"/>
                </a:cubicBezTo>
                <a:cubicBezTo>
                  <a:pt x="482777" y="1723832"/>
                  <a:pt x="539845" y="1727903"/>
                  <a:pt x="593560" y="1745113"/>
                </a:cubicBezTo>
                <a:cubicBezTo>
                  <a:pt x="627159" y="1755968"/>
                  <a:pt x="660757" y="1767037"/>
                  <a:pt x="694071" y="1778606"/>
                </a:cubicBezTo>
                <a:cubicBezTo>
                  <a:pt x="721321" y="1790460"/>
                  <a:pt x="754706" y="1798030"/>
                  <a:pt x="773609" y="1822239"/>
                </a:cubicBezTo>
                <a:cubicBezTo>
                  <a:pt x="789018" y="1851090"/>
                  <a:pt x="790587" y="1888439"/>
                  <a:pt x="769044" y="1914647"/>
                </a:cubicBezTo>
                <a:cubicBezTo>
                  <a:pt x="731451" y="1963279"/>
                  <a:pt x="659259" y="1950925"/>
                  <a:pt x="604688" y="1954138"/>
                </a:cubicBezTo>
                <a:cubicBezTo>
                  <a:pt x="515519" y="1954353"/>
                  <a:pt x="428348" y="1929644"/>
                  <a:pt x="342247" y="1909577"/>
                </a:cubicBezTo>
                <a:cubicBezTo>
                  <a:pt x="259641" y="1893723"/>
                  <a:pt x="173254" y="1883440"/>
                  <a:pt x="91362" y="1866372"/>
                </a:cubicBezTo>
                <a:cubicBezTo>
                  <a:pt x="43424" y="1857588"/>
                  <a:pt x="17815" y="1843806"/>
                  <a:pt x="8613" y="1905292"/>
                </a:cubicBezTo>
                <a:cubicBezTo>
                  <a:pt x="-8793" y="2021338"/>
                  <a:pt x="-161" y="2142739"/>
                  <a:pt x="37646" y="2253715"/>
                </a:cubicBezTo>
                <a:cubicBezTo>
                  <a:pt x="61401" y="2317843"/>
                  <a:pt x="94144" y="2377759"/>
                  <a:pt x="128955" y="2436317"/>
                </a:cubicBezTo>
                <a:cubicBezTo>
                  <a:pt x="142366" y="2444744"/>
                  <a:pt x="159558" y="2444173"/>
                  <a:pt x="175893" y="2443601"/>
                </a:cubicBezTo>
                <a:cubicBezTo>
                  <a:pt x="180673" y="2443458"/>
                  <a:pt x="185452" y="2443244"/>
                  <a:pt x="190018" y="2443316"/>
                </a:cubicBezTo>
                <a:cubicBezTo>
                  <a:pt x="216768" y="2441316"/>
                  <a:pt x="243448" y="2438174"/>
                  <a:pt x="269984" y="2434460"/>
                </a:cubicBezTo>
                <a:cubicBezTo>
                  <a:pt x="327552" y="2426819"/>
                  <a:pt x="380126" y="2415536"/>
                  <a:pt x="435196" y="2400968"/>
                </a:cubicBezTo>
                <a:cubicBezTo>
                  <a:pt x="473218" y="2393113"/>
                  <a:pt x="510954" y="2383543"/>
                  <a:pt x="547050" y="2370046"/>
                </a:cubicBezTo>
                <a:cubicBezTo>
                  <a:pt x="570305" y="2363191"/>
                  <a:pt x="594701" y="2361477"/>
                  <a:pt x="618527" y="2357906"/>
                </a:cubicBezTo>
                <a:cubicBezTo>
                  <a:pt x="646063" y="2353336"/>
                  <a:pt x="673955" y="2350693"/>
                  <a:pt x="701775" y="2349122"/>
                </a:cubicBezTo>
                <a:cubicBezTo>
                  <a:pt x="706983" y="2348837"/>
                  <a:pt x="712761" y="2349693"/>
                  <a:pt x="717326" y="2352336"/>
                </a:cubicBezTo>
                <a:cubicBezTo>
                  <a:pt x="767831" y="2399968"/>
                  <a:pt x="686295" y="2439459"/>
                  <a:pt x="647703" y="2455170"/>
                </a:cubicBezTo>
                <a:cubicBezTo>
                  <a:pt x="593845" y="2479736"/>
                  <a:pt x="536706" y="2496090"/>
                  <a:pt x="478211" y="2503445"/>
                </a:cubicBezTo>
                <a:cubicBezTo>
                  <a:pt x="442401" y="2510301"/>
                  <a:pt x="407090" y="2520299"/>
                  <a:pt x="370638" y="2523155"/>
                </a:cubicBezTo>
                <a:cubicBezTo>
                  <a:pt x="309005" y="2531582"/>
                  <a:pt x="245730" y="2527583"/>
                  <a:pt x="185809" y="2546293"/>
                </a:cubicBezTo>
                <a:cubicBezTo>
                  <a:pt x="211704" y="2604708"/>
                  <a:pt x="247300" y="2659982"/>
                  <a:pt x="281541" y="2713398"/>
                </a:cubicBezTo>
                <a:cubicBezTo>
                  <a:pt x="301086" y="2741892"/>
                  <a:pt x="319562" y="2771814"/>
                  <a:pt x="346027" y="2794595"/>
                </a:cubicBezTo>
                <a:cubicBezTo>
                  <a:pt x="390683" y="2831372"/>
                  <a:pt x="451532" y="2854653"/>
                  <a:pt x="509670" y="2844655"/>
                </a:cubicBezTo>
                <a:cubicBezTo>
                  <a:pt x="554183" y="2836728"/>
                  <a:pt x="592347" y="2811520"/>
                  <a:pt x="631867" y="2791239"/>
                </a:cubicBezTo>
                <a:cubicBezTo>
                  <a:pt x="664182" y="2776885"/>
                  <a:pt x="699064" y="2760388"/>
                  <a:pt x="729239" y="2744392"/>
                </a:cubicBezTo>
                <a:cubicBezTo>
                  <a:pt x="764693" y="2725396"/>
                  <a:pt x="799147" y="2704543"/>
                  <a:pt x="832889" y="2682620"/>
                </a:cubicBezTo>
                <a:cubicBezTo>
                  <a:pt x="838310" y="2664624"/>
                  <a:pt x="882966" y="2655126"/>
                  <a:pt x="897590" y="2650413"/>
                </a:cubicBezTo>
                <a:cubicBezTo>
                  <a:pt x="905722" y="2647127"/>
                  <a:pt x="917207" y="2646128"/>
                  <a:pt x="925553" y="2649270"/>
                </a:cubicBezTo>
                <a:cubicBezTo>
                  <a:pt x="970423" y="2545364"/>
                  <a:pt x="1010798" y="2439674"/>
                  <a:pt x="1051031" y="2333983"/>
                </a:cubicBezTo>
                <a:cubicBezTo>
                  <a:pt x="1040830" y="2324770"/>
                  <a:pt x="1031557" y="2314130"/>
                  <a:pt x="1019287" y="2307346"/>
                </a:cubicBezTo>
                <a:cubicBezTo>
                  <a:pt x="978698" y="2282423"/>
                  <a:pt x="931617" y="2271354"/>
                  <a:pt x="889244" y="2250144"/>
                </a:cubicBezTo>
                <a:cubicBezTo>
                  <a:pt x="834672" y="2223364"/>
                  <a:pt x="774965" y="2209867"/>
                  <a:pt x="718824" y="2186873"/>
                </a:cubicBezTo>
                <a:cubicBezTo>
                  <a:pt x="656263" y="2166948"/>
                  <a:pt x="591206" y="2155594"/>
                  <a:pt x="527646" y="2139454"/>
                </a:cubicBezTo>
                <a:cubicBezTo>
                  <a:pt x="512880" y="2134955"/>
                  <a:pt x="485630" y="2136598"/>
                  <a:pt x="487271" y="2115031"/>
                </a:cubicBezTo>
                <a:cubicBezTo>
                  <a:pt x="488412" y="2106604"/>
                  <a:pt x="496830" y="2099535"/>
                  <a:pt x="505533" y="2101177"/>
                </a:cubicBezTo>
                <a:cubicBezTo>
                  <a:pt x="574870" y="2116959"/>
                  <a:pt x="644493" y="2132670"/>
                  <a:pt x="713117" y="2151380"/>
                </a:cubicBezTo>
                <a:cubicBezTo>
                  <a:pt x="749284" y="2163520"/>
                  <a:pt x="787662" y="2179874"/>
                  <a:pt x="823544" y="2190800"/>
                </a:cubicBezTo>
                <a:cubicBezTo>
                  <a:pt x="862564" y="2203155"/>
                  <a:pt x="898660" y="2222222"/>
                  <a:pt x="935754" y="2239147"/>
                </a:cubicBezTo>
                <a:cubicBezTo>
                  <a:pt x="966927" y="2252786"/>
                  <a:pt x="1000098" y="2264141"/>
                  <a:pt x="1028275" y="2282780"/>
                </a:cubicBezTo>
                <a:cubicBezTo>
                  <a:pt x="1034910" y="2287065"/>
                  <a:pt x="1049676" y="2298276"/>
                  <a:pt x="1060234" y="2310131"/>
                </a:cubicBezTo>
                <a:cubicBezTo>
                  <a:pt x="1074429" y="2272854"/>
                  <a:pt x="1088696" y="2235505"/>
                  <a:pt x="1103177" y="2198299"/>
                </a:cubicBezTo>
                <a:cubicBezTo>
                  <a:pt x="1148974" y="2086966"/>
                  <a:pt x="1184071" y="1972206"/>
                  <a:pt x="1218669" y="1857160"/>
                </a:cubicBezTo>
                <a:cubicBezTo>
                  <a:pt x="1225445" y="1835236"/>
                  <a:pt x="1232436" y="1813455"/>
                  <a:pt x="1239570" y="1791674"/>
                </a:cubicBezTo>
                <a:cubicBezTo>
                  <a:pt x="1231652" y="1787390"/>
                  <a:pt x="1225160" y="1779820"/>
                  <a:pt x="1217741" y="1774821"/>
                </a:cubicBezTo>
                <a:cubicBezTo>
                  <a:pt x="1192489" y="1756396"/>
                  <a:pt x="1168663" y="1739972"/>
                  <a:pt x="1141341" y="1726403"/>
                </a:cubicBezTo>
                <a:cubicBezTo>
                  <a:pt x="1083631" y="1701766"/>
                  <a:pt x="1034054" y="1660775"/>
                  <a:pt x="973847" y="1641922"/>
                </a:cubicBezTo>
                <a:cubicBezTo>
                  <a:pt x="941247" y="1631781"/>
                  <a:pt x="907363" y="1618498"/>
                  <a:pt x="875833" y="1607144"/>
                </a:cubicBezTo>
                <a:cubicBezTo>
                  <a:pt x="797792" y="1579936"/>
                  <a:pt x="714401" y="1570009"/>
                  <a:pt x="640498" y="1531375"/>
                </a:cubicBezTo>
                <a:cubicBezTo>
                  <a:pt x="633508" y="1528161"/>
                  <a:pt x="624805" y="1526090"/>
                  <a:pt x="621666" y="1518164"/>
                </a:cubicBezTo>
                <a:cubicBezTo>
                  <a:pt x="615816" y="1505166"/>
                  <a:pt x="630083" y="1490812"/>
                  <a:pt x="643209" y="1496597"/>
                </a:cubicBezTo>
                <a:cubicBezTo>
                  <a:pt x="667820" y="1506166"/>
                  <a:pt x="690861" y="1519378"/>
                  <a:pt x="715971" y="1527804"/>
                </a:cubicBezTo>
                <a:cubicBezTo>
                  <a:pt x="755562" y="1540659"/>
                  <a:pt x="796579" y="1548657"/>
                  <a:pt x="836527" y="1560511"/>
                </a:cubicBezTo>
                <a:cubicBezTo>
                  <a:pt x="897304" y="1578579"/>
                  <a:pt x="956655" y="1601788"/>
                  <a:pt x="1016220" y="1623569"/>
                </a:cubicBezTo>
                <a:cubicBezTo>
                  <a:pt x="1055311" y="1640351"/>
                  <a:pt x="1089338" y="1666488"/>
                  <a:pt x="1127003" y="1686126"/>
                </a:cubicBezTo>
                <a:cubicBezTo>
                  <a:pt x="1161101" y="1702623"/>
                  <a:pt x="1193915" y="1721975"/>
                  <a:pt x="1222806" y="1746613"/>
                </a:cubicBezTo>
                <a:cubicBezTo>
                  <a:pt x="1227229" y="1750112"/>
                  <a:pt x="1238500" y="1760110"/>
                  <a:pt x="1246561" y="1770108"/>
                </a:cubicBezTo>
                <a:cubicBezTo>
                  <a:pt x="1267248" y="1707050"/>
                  <a:pt x="1288363" y="1644064"/>
                  <a:pt x="1306339" y="1580150"/>
                </a:cubicBezTo>
                <a:cubicBezTo>
                  <a:pt x="1336443" y="1470388"/>
                  <a:pt x="1360055" y="1359342"/>
                  <a:pt x="1381669" y="1247866"/>
                </a:cubicBezTo>
                <a:cubicBezTo>
                  <a:pt x="1368686" y="1239225"/>
                  <a:pt x="1357986" y="1223943"/>
                  <a:pt x="1344717" y="1215945"/>
                </a:cubicBezTo>
                <a:cubicBezTo>
                  <a:pt x="1273168" y="1166741"/>
                  <a:pt x="1199337" y="1120109"/>
                  <a:pt x="1122295" y="1079903"/>
                </a:cubicBezTo>
                <a:cubicBezTo>
                  <a:pt x="1062588" y="1043412"/>
                  <a:pt x="1000312" y="1013561"/>
                  <a:pt x="936396" y="986210"/>
                </a:cubicBezTo>
                <a:cubicBezTo>
                  <a:pt x="916779" y="977640"/>
                  <a:pt x="929120" y="947647"/>
                  <a:pt x="949236" y="955860"/>
                </a:cubicBezTo>
                <a:cubicBezTo>
                  <a:pt x="1005020" y="980426"/>
                  <a:pt x="1060733" y="1005349"/>
                  <a:pt x="1112950" y="1036984"/>
                </a:cubicBezTo>
                <a:cubicBezTo>
                  <a:pt x="1165025" y="1067121"/>
                  <a:pt x="1218669" y="1094400"/>
                  <a:pt x="1267961" y="1129107"/>
                </a:cubicBezTo>
                <a:cubicBezTo>
                  <a:pt x="1308265" y="1156958"/>
                  <a:pt x="1354990" y="1179881"/>
                  <a:pt x="1387732" y="1216873"/>
                </a:cubicBezTo>
                <a:cubicBezTo>
                  <a:pt x="1405852" y="1122108"/>
                  <a:pt x="1422901" y="1027129"/>
                  <a:pt x="1441804" y="932436"/>
                </a:cubicBezTo>
                <a:cubicBezTo>
                  <a:pt x="1465916" y="805821"/>
                  <a:pt x="1489956" y="676921"/>
                  <a:pt x="1499443" y="548593"/>
                </a:cubicBezTo>
                <a:cubicBezTo>
                  <a:pt x="1501512" y="498747"/>
                  <a:pt x="1508360" y="447901"/>
                  <a:pt x="1508146" y="398269"/>
                </a:cubicBezTo>
                <a:cubicBezTo>
                  <a:pt x="1507789" y="382272"/>
                  <a:pt x="1503652" y="366490"/>
                  <a:pt x="1505007" y="350494"/>
                </a:cubicBezTo>
                <a:cubicBezTo>
                  <a:pt x="1505578" y="344067"/>
                  <a:pt x="1511713" y="338853"/>
                  <a:pt x="1517990" y="338568"/>
                </a:cubicBezTo>
                <a:cubicBezTo>
                  <a:pt x="1517919" y="333640"/>
                  <a:pt x="1521486" y="325285"/>
                  <a:pt x="1527192" y="330070"/>
                </a:cubicBezTo>
                <a:cubicBezTo>
                  <a:pt x="1530260" y="333926"/>
                  <a:pt x="1529903" y="339710"/>
                  <a:pt x="1530188" y="344495"/>
                </a:cubicBezTo>
                <a:cubicBezTo>
                  <a:pt x="1554942" y="427334"/>
                  <a:pt x="1538463" y="517671"/>
                  <a:pt x="1533827" y="602295"/>
                </a:cubicBezTo>
                <a:cubicBezTo>
                  <a:pt x="1528405" y="716127"/>
                  <a:pt x="1534469" y="830459"/>
                  <a:pt x="1522056" y="943862"/>
                </a:cubicBezTo>
                <a:cubicBezTo>
                  <a:pt x="1511998" y="1030772"/>
                  <a:pt x="1500656" y="1117538"/>
                  <a:pt x="1487601" y="1204019"/>
                </a:cubicBezTo>
                <a:cubicBezTo>
                  <a:pt x="1484819" y="1218730"/>
                  <a:pt x="1481895" y="1233512"/>
                  <a:pt x="1478970" y="1248223"/>
                </a:cubicBezTo>
                <a:cubicBezTo>
                  <a:pt x="1497232" y="1236440"/>
                  <a:pt x="1512426" y="1220158"/>
                  <a:pt x="1530331" y="1207732"/>
                </a:cubicBezTo>
                <a:cubicBezTo>
                  <a:pt x="1578696" y="1172169"/>
                  <a:pt x="1630557" y="1141176"/>
                  <a:pt x="1681490" y="1109468"/>
                </a:cubicBezTo>
                <a:cubicBezTo>
                  <a:pt x="1791489" y="1049196"/>
                  <a:pt x="1910689" y="1008205"/>
                  <a:pt x="2025610" y="958716"/>
                </a:cubicBezTo>
                <a:cubicBezTo>
                  <a:pt x="2044871" y="951003"/>
                  <a:pt x="2057640" y="979711"/>
                  <a:pt x="2038165" y="988352"/>
                </a:cubicBezTo>
                <a:cubicBezTo>
                  <a:pt x="1931305" y="1033628"/>
                  <a:pt x="1821235" y="1071477"/>
                  <a:pt x="1716587" y="1121966"/>
                </a:cubicBezTo>
                <a:cubicBezTo>
                  <a:pt x="1655025" y="1154958"/>
                  <a:pt x="1594818" y="1191022"/>
                  <a:pt x="1535895" y="1228513"/>
                </a:cubicBezTo>
                <a:cubicBezTo>
                  <a:pt x="1516920" y="1239797"/>
                  <a:pt x="1498944" y="1257293"/>
                  <a:pt x="1476473" y="1260364"/>
                </a:cubicBezTo>
                <a:cubicBezTo>
                  <a:pt x="1458925" y="1347701"/>
                  <a:pt x="1439664" y="1434825"/>
                  <a:pt x="1420261" y="1521448"/>
                </a:cubicBezTo>
                <a:cubicBezTo>
                  <a:pt x="1399360" y="1615071"/>
                  <a:pt x="1378530" y="1708764"/>
                  <a:pt x="1353206" y="1801244"/>
                </a:cubicBezTo>
                <a:cubicBezTo>
                  <a:pt x="1416623" y="1757896"/>
                  <a:pt x="1495377" y="1742971"/>
                  <a:pt x="1567996" y="1721119"/>
                </a:cubicBezTo>
                <a:cubicBezTo>
                  <a:pt x="1707599" y="1681342"/>
                  <a:pt x="1851909" y="1658632"/>
                  <a:pt x="1996363" y="1645635"/>
                </a:cubicBezTo>
                <a:cubicBezTo>
                  <a:pt x="2014411" y="1645278"/>
                  <a:pt x="2018548" y="1672701"/>
                  <a:pt x="2000643" y="1677200"/>
                </a:cubicBezTo>
                <a:cubicBezTo>
                  <a:pt x="1834432" y="1691768"/>
                  <a:pt x="1669434" y="1719405"/>
                  <a:pt x="1508503" y="1764180"/>
                </a:cubicBezTo>
                <a:cubicBezTo>
                  <a:pt x="1466914" y="1774464"/>
                  <a:pt x="1425540" y="1786247"/>
                  <a:pt x="1385735" y="1802243"/>
                </a:cubicBezTo>
                <a:cubicBezTo>
                  <a:pt x="1373608" y="1805885"/>
                  <a:pt x="1361481" y="1814526"/>
                  <a:pt x="1348926" y="1816240"/>
                </a:cubicBezTo>
                <a:cubicBezTo>
                  <a:pt x="1325528" y="1896651"/>
                  <a:pt x="1294426" y="1974919"/>
                  <a:pt x="1266534" y="2053616"/>
                </a:cubicBezTo>
                <a:cubicBezTo>
                  <a:pt x="1233150" y="2155594"/>
                  <a:pt x="1202190" y="2258571"/>
                  <a:pt x="1163313" y="2358620"/>
                </a:cubicBezTo>
                <a:cubicBezTo>
                  <a:pt x="1178650" y="2352479"/>
                  <a:pt x="1194129" y="2346623"/>
                  <a:pt x="1209680" y="2341053"/>
                </a:cubicBezTo>
                <a:cubicBezTo>
                  <a:pt x="1292643" y="2307274"/>
                  <a:pt x="1382953" y="2305132"/>
                  <a:pt x="1471123" y="2300633"/>
                </a:cubicBezTo>
                <a:cubicBezTo>
                  <a:pt x="1582192" y="2299562"/>
                  <a:pt x="1693260" y="2297348"/>
                  <a:pt x="1804329" y="2297277"/>
                </a:cubicBezTo>
                <a:cubicBezTo>
                  <a:pt x="1825444" y="2297991"/>
                  <a:pt x="1826015" y="2329055"/>
                  <a:pt x="1804329" y="2329912"/>
                </a:cubicBezTo>
                <a:cubicBezTo>
                  <a:pt x="1641899" y="2331983"/>
                  <a:pt x="1478899" y="2326627"/>
                  <a:pt x="1316968" y="2341553"/>
                </a:cubicBezTo>
                <a:cubicBezTo>
                  <a:pt x="1287221" y="2345409"/>
                  <a:pt x="1261327" y="2352693"/>
                  <a:pt x="1232793" y="2359834"/>
                </a:cubicBezTo>
                <a:cubicBezTo>
                  <a:pt x="1207540" y="2364976"/>
                  <a:pt x="1182145" y="2376259"/>
                  <a:pt x="1156250" y="2376830"/>
                </a:cubicBezTo>
                <a:cubicBezTo>
                  <a:pt x="1150187" y="2392041"/>
                  <a:pt x="1143838" y="2407252"/>
                  <a:pt x="1137347" y="2422249"/>
                </a:cubicBezTo>
                <a:cubicBezTo>
                  <a:pt x="1102321" y="2507087"/>
                  <a:pt x="1077140" y="2594211"/>
                  <a:pt x="1045681" y="2679692"/>
                </a:cubicBezTo>
                <a:cubicBezTo>
                  <a:pt x="1058308" y="2687976"/>
                  <a:pt x="1073145" y="2704115"/>
                  <a:pt x="1078139" y="2707828"/>
                </a:cubicBezTo>
                <a:cubicBezTo>
                  <a:pt x="1085557" y="2713541"/>
                  <a:pt x="1092548" y="2719683"/>
                  <a:pt x="1099325" y="2726039"/>
                </a:cubicBezTo>
                <a:cubicBezTo>
                  <a:pt x="1099824" y="2723682"/>
                  <a:pt x="1100324" y="2721468"/>
                  <a:pt x="1100823" y="2719183"/>
                </a:cubicBezTo>
                <a:cubicBezTo>
                  <a:pt x="1111880" y="2727967"/>
                  <a:pt x="1121582" y="2736751"/>
                  <a:pt x="1127859" y="2742107"/>
                </a:cubicBezTo>
                <a:cubicBezTo>
                  <a:pt x="1169519" y="2784383"/>
                  <a:pt x="1206042" y="2832586"/>
                  <a:pt x="1230011" y="2887146"/>
                </a:cubicBezTo>
                <a:cubicBezTo>
                  <a:pt x="1251697" y="2943705"/>
                  <a:pt x="1278733" y="2997836"/>
                  <a:pt x="1302915" y="3053395"/>
                </a:cubicBezTo>
                <a:cubicBezTo>
                  <a:pt x="1318038" y="3086673"/>
                  <a:pt x="1323602" y="3124022"/>
                  <a:pt x="1341793" y="3155729"/>
                </a:cubicBezTo>
                <a:cubicBezTo>
                  <a:pt x="1352564" y="3174296"/>
                  <a:pt x="1383024" y="3172725"/>
                  <a:pt x="1407421" y="3171154"/>
                </a:cubicBezTo>
                <a:cubicBezTo>
                  <a:pt x="1414483" y="3170726"/>
                  <a:pt x="1421117" y="3170226"/>
                  <a:pt x="1426539" y="3170297"/>
                </a:cubicBezTo>
                <a:cubicBezTo>
                  <a:pt x="1474262" y="3169155"/>
                  <a:pt x="1517776" y="3150373"/>
                  <a:pt x="1561077" y="3132163"/>
                </a:cubicBezTo>
                <a:cubicBezTo>
                  <a:pt x="1591323" y="3120023"/>
                  <a:pt x="1622211" y="3108668"/>
                  <a:pt x="1649889" y="3091172"/>
                </a:cubicBezTo>
                <a:cubicBezTo>
                  <a:pt x="1691762" y="3060179"/>
                  <a:pt x="1716088" y="3011332"/>
                  <a:pt x="1753324" y="2975412"/>
                </a:cubicBezTo>
                <a:cubicBezTo>
                  <a:pt x="1720938" y="2947204"/>
                  <a:pt x="1682417" y="2922638"/>
                  <a:pt x="1654383" y="2890288"/>
                </a:cubicBezTo>
                <a:cubicBezTo>
                  <a:pt x="1607801" y="2844298"/>
                  <a:pt x="1560007" y="2799594"/>
                  <a:pt x="1514210" y="2752676"/>
                </a:cubicBezTo>
                <a:cubicBezTo>
                  <a:pt x="1469554" y="2707971"/>
                  <a:pt x="1413556" y="2675478"/>
                  <a:pt x="1372609" y="2626918"/>
                </a:cubicBezTo>
                <a:cubicBezTo>
                  <a:pt x="1356060" y="2606422"/>
                  <a:pt x="1342863" y="2583570"/>
                  <a:pt x="1327954" y="2561861"/>
                </a:cubicBezTo>
                <a:cubicBezTo>
                  <a:pt x="1316683" y="2547935"/>
                  <a:pt x="1311761" y="2528511"/>
                  <a:pt x="1333161" y="2521227"/>
                </a:cubicBezTo>
                <a:cubicBezTo>
                  <a:pt x="1372467" y="2508730"/>
                  <a:pt x="1409490" y="2536152"/>
                  <a:pt x="1444301" y="2550720"/>
                </a:cubicBezTo>
                <a:cubicBezTo>
                  <a:pt x="1483393" y="2567717"/>
                  <a:pt x="1515993" y="2595567"/>
                  <a:pt x="1550804" y="2619562"/>
                </a:cubicBezTo>
                <a:cubicBezTo>
                  <a:pt x="1576842" y="2636916"/>
                  <a:pt x="1604662" y="2651341"/>
                  <a:pt x="1630700" y="2668766"/>
                </a:cubicBezTo>
                <a:cubicBezTo>
                  <a:pt x="1670362" y="2693617"/>
                  <a:pt x="1702819" y="2727396"/>
                  <a:pt x="1731353" y="2764102"/>
                </a:cubicBezTo>
                <a:cubicBezTo>
                  <a:pt x="1759174" y="2797808"/>
                  <a:pt x="1784640" y="2833372"/>
                  <a:pt x="1812033" y="2867365"/>
                </a:cubicBezTo>
                <a:cubicBezTo>
                  <a:pt x="1822163" y="2882861"/>
                  <a:pt x="1837357" y="2877077"/>
                  <a:pt x="1851267" y="2870507"/>
                </a:cubicBezTo>
                <a:cubicBezTo>
                  <a:pt x="1871883" y="2859795"/>
                  <a:pt x="1891572" y="2847512"/>
                  <a:pt x="1911403" y="2835443"/>
                </a:cubicBezTo>
                <a:cubicBezTo>
                  <a:pt x="1947356" y="2813448"/>
                  <a:pt x="1983380" y="2791167"/>
                  <a:pt x="2015053" y="2763173"/>
                </a:cubicBezTo>
                <a:cubicBezTo>
                  <a:pt x="2058353" y="2723396"/>
                  <a:pt x="2095019" y="2676978"/>
                  <a:pt x="2131543" y="2631060"/>
                </a:cubicBezTo>
                <a:cubicBezTo>
                  <a:pt x="2178267" y="2566145"/>
                  <a:pt x="2222138" y="2500517"/>
                  <a:pt x="2251100" y="2425819"/>
                </a:cubicBezTo>
                <a:cubicBezTo>
                  <a:pt x="2277423" y="2341910"/>
                  <a:pt x="2300678" y="2255643"/>
                  <a:pt x="2297896" y="2166806"/>
                </a:cubicBezTo>
                <a:cubicBezTo>
                  <a:pt x="2237261" y="2157165"/>
                  <a:pt x="2176056" y="2159950"/>
                  <a:pt x="2115064" y="2154951"/>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6" name="Google Shape;336;p11"/>
          <p:cNvSpPr/>
          <p:nvPr/>
        </p:nvSpPr>
        <p:spPr>
          <a:xfrm rot="904748">
            <a:off x="7907912" y="3616809"/>
            <a:ext cx="504430" cy="1356615"/>
          </a:xfrm>
          <a:custGeom>
            <a:avLst/>
            <a:gdLst/>
            <a:ahLst/>
            <a:cxnLst/>
            <a:rect l="l" t="t" r="r" b="b"/>
            <a:pathLst>
              <a:path w="1009453" h="2714826" extrusionOk="0">
                <a:moveTo>
                  <a:pt x="1009390" y="0"/>
                </a:moveTo>
                <a:cubicBezTo>
                  <a:pt x="1010389" y="93408"/>
                  <a:pt x="999332" y="186673"/>
                  <a:pt x="985921" y="279224"/>
                </a:cubicBezTo>
                <a:cubicBezTo>
                  <a:pt x="965662" y="470681"/>
                  <a:pt x="914657" y="657069"/>
                  <a:pt x="875138" y="845170"/>
                </a:cubicBezTo>
                <a:cubicBezTo>
                  <a:pt x="855592" y="924795"/>
                  <a:pt x="837473" y="1004920"/>
                  <a:pt x="811222" y="1082617"/>
                </a:cubicBezTo>
                <a:cubicBezTo>
                  <a:pt x="786540" y="1158743"/>
                  <a:pt x="755366" y="1232512"/>
                  <a:pt x="731540" y="1308924"/>
                </a:cubicBezTo>
                <a:cubicBezTo>
                  <a:pt x="696087" y="1427398"/>
                  <a:pt x="654641" y="1543944"/>
                  <a:pt x="606776" y="1657990"/>
                </a:cubicBezTo>
                <a:cubicBezTo>
                  <a:pt x="572606" y="1746470"/>
                  <a:pt x="546783" y="1837878"/>
                  <a:pt x="511543" y="1925930"/>
                </a:cubicBezTo>
                <a:cubicBezTo>
                  <a:pt x="475020" y="2013411"/>
                  <a:pt x="443276" y="2103105"/>
                  <a:pt x="404113" y="2189443"/>
                </a:cubicBezTo>
                <a:cubicBezTo>
                  <a:pt x="340553" y="2336339"/>
                  <a:pt x="208869" y="2633059"/>
                  <a:pt x="75116" y="2714256"/>
                </a:cubicBezTo>
                <a:cubicBezTo>
                  <a:pt x="74474" y="2714470"/>
                  <a:pt x="73832" y="2714684"/>
                  <a:pt x="73118" y="2714827"/>
                </a:cubicBezTo>
                <a:cubicBezTo>
                  <a:pt x="72976" y="2714827"/>
                  <a:pt x="72833" y="2714827"/>
                  <a:pt x="72762" y="2714827"/>
                </a:cubicBezTo>
                <a:cubicBezTo>
                  <a:pt x="47295" y="2710899"/>
                  <a:pt x="22613" y="2706472"/>
                  <a:pt x="0" y="2692832"/>
                </a:cubicBezTo>
                <a:cubicBezTo>
                  <a:pt x="49721" y="2627203"/>
                  <a:pt x="98442" y="2560789"/>
                  <a:pt x="143241" y="2491662"/>
                </a:cubicBezTo>
                <a:cubicBezTo>
                  <a:pt x="187254" y="2424606"/>
                  <a:pt x="234050" y="2359334"/>
                  <a:pt x="272000" y="2288421"/>
                </a:cubicBezTo>
                <a:cubicBezTo>
                  <a:pt x="304101" y="2228078"/>
                  <a:pt x="337771" y="2168662"/>
                  <a:pt x="368802" y="2107819"/>
                </a:cubicBezTo>
                <a:cubicBezTo>
                  <a:pt x="400261" y="2047261"/>
                  <a:pt x="425799" y="1983989"/>
                  <a:pt x="450909" y="1920574"/>
                </a:cubicBezTo>
                <a:cubicBezTo>
                  <a:pt x="504196" y="1794817"/>
                  <a:pt x="556627" y="1668702"/>
                  <a:pt x="602567" y="1540016"/>
                </a:cubicBezTo>
                <a:cubicBezTo>
                  <a:pt x="633597" y="1456963"/>
                  <a:pt x="668409" y="1375409"/>
                  <a:pt x="696943" y="1291428"/>
                </a:cubicBezTo>
                <a:cubicBezTo>
                  <a:pt x="724835" y="1211374"/>
                  <a:pt x="747448" y="1129607"/>
                  <a:pt x="772915" y="1048839"/>
                </a:cubicBezTo>
                <a:cubicBezTo>
                  <a:pt x="804659" y="950718"/>
                  <a:pt x="838329" y="853168"/>
                  <a:pt x="863796" y="753119"/>
                </a:cubicBezTo>
                <a:cubicBezTo>
                  <a:pt x="922790" y="504388"/>
                  <a:pt x="965234" y="251801"/>
                  <a:pt x="1009390" y="0"/>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7" name="Google Shape;337;p11"/>
          <p:cNvSpPr/>
          <p:nvPr/>
        </p:nvSpPr>
        <p:spPr>
          <a:xfrm>
            <a:off x="5666104" y="300849"/>
            <a:ext cx="835268" cy="854517"/>
          </a:xfrm>
          <a:custGeom>
            <a:avLst/>
            <a:gdLst/>
            <a:ahLst/>
            <a:cxnLst/>
            <a:rect l="l" t="t" r="r" b="b"/>
            <a:pathLst>
              <a:path w="1670537" h="1709034" extrusionOk="0">
                <a:moveTo>
                  <a:pt x="1631722" y="1140811"/>
                </a:moveTo>
                <a:cubicBezTo>
                  <a:pt x="1588233" y="1094152"/>
                  <a:pt x="1530009" y="1065780"/>
                  <a:pt x="1474827" y="1035494"/>
                </a:cubicBezTo>
                <a:cubicBezTo>
                  <a:pt x="1427475" y="1009925"/>
                  <a:pt x="1376909" y="991193"/>
                  <a:pt x="1325864" y="974443"/>
                </a:cubicBezTo>
                <a:cubicBezTo>
                  <a:pt x="1263195" y="952634"/>
                  <a:pt x="1198851" y="936363"/>
                  <a:pt x="1133344" y="925801"/>
                </a:cubicBezTo>
                <a:cubicBezTo>
                  <a:pt x="1161106" y="924467"/>
                  <a:pt x="1188047" y="917870"/>
                  <a:pt x="1215330" y="913187"/>
                </a:cubicBezTo>
                <a:cubicBezTo>
                  <a:pt x="1266478" y="906419"/>
                  <a:pt x="1316257" y="892882"/>
                  <a:pt x="1365797" y="878765"/>
                </a:cubicBezTo>
                <a:cubicBezTo>
                  <a:pt x="1400602" y="870629"/>
                  <a:pt x="1433971" y="857742"/>
                  <a:pt x="1465254" y="840514"/>
                </a:cubicBezTo>
                <a:cubicBezTo>
                  <a:pt x="1525188" y="805545"/>
                  <a:pt x="1590319" y="773652"/>
                  <a:pt x="1636166" y="720190"/>
                </a:cubicBezTo>
                <a:cubicBezTo>
                  <a:pt x="1652235" y="697664"/>
                  <a:pt x="1668339" y="664301"/>
                  <a:pt x="1648270" y="639416"/>
                </a:cubicBezTo>
                <a:cubicBezTo>
                  <a:pt x="1612678" y="594704"/>
                  <a:pt x="1518521" y="613027"/>
                  <a:pt x="1467853" y="619897"/>
                </a:cubicBezTo>
                <a:cubicBezTo>
                  <a:pt x="1366686" y="638390"/>
                  <a:pt x="1268837" y="673906"/>
                  <a:pt x="1177756" y="721421"/>
                </a:cubicBezTo>
                <a:cubicBezTo>
                  <a:pt x="1208869" y="689289"/>
                  <a:pt x="1241519" y="657259"/>
                  <a:pt x="1271367" y="624170"/>
                </a:cubicBezTo>
                <a:cubicBezTo>
                  <a:pt x="1305898" y="582023"/>
                  <a:pt x="1343301" y="542302"/>
                  <a:pt x="1374516" y="497522"/>
                </a:cubicBezTo>
                <a:cubicBezTo>
                  <a:pt x="1412603" y="446692"/>
                  <a:pt x="1444262" y="388991"/>
                  <a:pt x="1457186" y="326368"/>
                </a:cubicBezTo>
                <a:cubicBezTo>
                  <a:pt x="1467511" y="268155"/>
                  <a:pt x="1438757" y="207001"/>
                  <a:pt x="1391508" y="172853"/>
                </a:cubicBezTo>
                <a:cubicBezTo>
                  <a:pt x="1343540" y="137507"/>
                  <a:pt x="1284051" y="172647"/>
                  <a:pt x="1249212" y="210249"/>
                </a:cubicBezTo>
                <a:cubicBezTo>
                  <a:pt x="1223399" y="235783"/>
                  <a:pt x="1198270" y="262002"/>
                  <a:pt x="1174919" y="289827"/>
                </a:cubicBezTo>
                <a:cubicBezTo>
                  <a:pt x="1132353" y="338777"/>
                  <a:pt x="1092078" y="389778"/>
                  <a:pt x="1057444" y="444710"/>
                </a:cubicBezTo>
                <a:cubicBezTo>
                  <a:pt x="1031426" y="488806"/>
                  <a:pt x="1011254" y="534679"/>
                  <a:pt x="986775" y="580074"/>
                </a:cubicBezTo>
                <a:cubicBezTo>
                  <a:pt x="1016998" y="479269"/>
                  <a:pt x="1049615" y="378771"/>
                  <a:pt x="1067222" y="274820"/>
                </a:cubicBezTo>
                <a:cubicBezTo>
                  <a:pt x="1073718" y="230553"/>
                  <a:pt x="1084112" y="186355"/>
                  <a:pt x="1081889" y="141336"/>
                </a:cubicBezTo>
                <a:cubicBezTo>
                  <a:pt x="1080077" y="110640"/>
                  <a:pt x="1077753" y="77619"/>
                  <a:pt x="1060761" y="51024"/>
                </a:cubicBezTo>
                <a:cubicBezTo>
                  <a:pt x="1043256" y="26139"/>
                  <a:pt x="1015528" y="8501"/>
                  <a:pt x="985988" y="1664"/>
                </a:cubicBezTo>
                <a:cubicBezTo>
                  <a:pt x="960859" y="-3737"/>
                  <a:pt x="935012" y="4843"/>
                  <a:pt x="912310" y="15406"/>
                </a:cubicBezTo>
                <a:cubicBezTo>
                  <a:pt x="857471" y="44461"/>
                  <a:pt x="820923" y="97821"/>
                  <a:pt x="792545" y="151420"/>
                </a:cubicBezTo>
                <a:cubicBezTo>
                  <a:pt x="740509" y="251610"/>
                  <a:pt x="734218" y="368311"/>
                  <a:pt x="744885" y="478927"/>
                </a:cubicBezTo>
                <a:cubicBezTo>
                  <a:pt x="744646" y="480123"/>
                  <a:pt x="744509" y="481422"/>
                  <a:pt x="744544" y="482755"/>
                </a:cubicBezTo>
                <a:cubicBezTo>
                  <a:pt x="733842" y="466826"/>
                  <a:pt x="721705" y="451922"/>
                  <a:pt x="710183" y="436608"/>
                </a:cubicBezTo>
                <a:cubicBezTo>
                  <a:pt x="695345" y="416851"/>
                  <a:pt x="681191" y="396443"/>
                  <a:pt x="663207" y="379318"/>
                </a:cubicBezTo>
                <a:cubicBezTo>
                  <a:pt x="624231" y="343870"/>
                  <a:pt x="586828" y="306440"/>
                  <a:pt x="542724" y="277111"/>
                </a:cubicBezTo>
                <a:cubicBezTo>
                  <a:pt x="505765" y="251918"/>
                  <a:pt x="470243" y="224332"/>
                  <a:pt x="430070" y="204198"/>
                </a:cubicBezTo>
                <a:cubicBezTo>
                  <a:pt x="407984" y="190423"/>
                  <a:pt x="385317" y="177399"/>
                  <a:pt x="359367" y="172511"/>
                </a:cubicBezTo>
                <a:cubicBezTo>
                  <a:pt x="341759" y="168580"/>
                  <a:pt x="324084" y="163828"/>
                  <a:pt x="305929" y="163452"/>
                </a:cubicBezTo>
                <a:cubicBezTo>
                  <a:pt x="272526" y="163247"/>
                  <a:pt x="238713" y="171007"/>
                  <a:pt x="208900" y="186047"/>
                </a:cubicBezTo>
                <a:cubicBezTo>
                  <a:pt x="159462" y="214761"/>
                  <a:pt x="177343" y="299535"/>
                  <a:pt x="201412" y="340622"/>
                </a:cubicBezTo>
                <a:cubicBezTo>
                  <a:pt x="231396" y="391965"/>
                  <a:pt x="275466" y="433019"/>
                  <a:pt x="317895" y="473902"/>
                </a:cubicBezTo>
                <a:cubicBezTo>
                  <a:pt x="349452" y="506376"/>
                  <a:pt x="381180" y="538747"/>
                  <a:pt x="414241" y="569683"/>
                </a:cubicBezTo>
                <a:cubicBezTo>
                  <a:pt x="466687" y="615966"/>
                  <a:pt x="521151" y="659994"/>
                  <a:pt x="574212" y="705560"/>
                </a:cubicBezTo>
                <a:cubicBezTo>
                  <a:pt x="527544" y="686383"/>
                  <a:pt x="477799" y="676880"/>
                  <a:pt x="428600" y="666523"/>
                </a:cubicBezTo>
                <a:cubicBezTo>
                  <a:pt x="367436" y="655482"/>
                  <a:pt x="304630" y="656234"/>
                  <a:pt x="242713" y="658627"/>
                </a:cubicBezTo>
                <a:cubicBezTo>
                  <a:pt x="215635" y="660302"/>
                  <a:pt x="188591" y="662831"/>
                  <a:pt x="161855" y="667412"/>
                </a:cubicBezTo>
                <a:cubicBezTo>
                  <a:pt x="114230" y="673394"/>
                  <a:pt x="64552" y="687785"/>
                  <a:pt x="32551" y="725899"/>
                </a:cubicBezTo>
                <a:cubicBezTo>
                  <a:pt x="-11211" y="776011"/>
                  <a:pt x="-10972" y="839557"/>
                  <a:pt x="34021" y="888746"/>
                </a:cubicBezTo>
                <a:cubicBezTo>
                  <a:pt x="88964" y="949182"/>
                  <a:pt x="200181" y="969486"/>
                  <a:pt x="278646" y="978374"/>
                </a:cubicBezTo>
                <a:cubicBezTo>
                  <a:pt x="344016" y="984459"/>
                  <a:pt x="409967" y="982749"/>
                  <a:pt x="475371" y="977998"/>
                </a:cubicBezTo>
                <a:cubicBezTo>
                  <a:pt x="534587" y="972153"/>
                  <a:pt x="594624" y="964393"/>
                  <a:pt x="650865" y="944225"/>
                </a:cubicBezTo>
                <a:cubicBezTo>
                  <a:pt x="593666" y="990099"/>
                  <a:pt x="550622" y="1050739"/>
                  <a:pt x="511065" y="1111824"/>
                </a:cubicBezTo>
                <a:cubicBezTo>
                  <a:pt x="490278" y="1142145"/>
                  <a:pt x="472841" y="1174516"/>
                  <a:pt x="458584" y="1208391"/>
                </a:cubicBezTo>
                <a:cubicBezTo>
                  <a:pt x="432464" y="1265066"/>
                  <a:pt x="405044" y="1321400"/>
                  <a:pt x="389351" y="1382075"/>
                </a:cubicBezTo>
                <a:cubicBezTo>
                  <a:pt x="377077" y="1425350"/>
                  <a:pt x="364632" y="1469686"/>
                  <a:pt x="367914" y="1515115"/>
                </a:cubicBezTo>
                <a:cubicBezTo>
                  <a:pt x="370000" y="1562322"/>
                  <a:pt x="384325" y="1617083"/>
                  <a:pt x="428395" y="1641626"/>
                </a:cubicBezTo>
                <a:cubicBezTo>
                  <a:pt x="462619" y="1656188"/>
                  <a:pt x="502244" y="1644395"/>
                  <a:pt x="530758" y="1622791"/>
                </a:cubicBezTo>
                <a:cubicBezTo>
                  <a:pt x="566725" y="1596983"/>
                  <a:pt x="599649" y="1565774"/>
                  <a:pt x="623137" y="1528002"/>
                </a:cubicBezTo>
                <a:cubicBezTo>
                  <a:pt x="656369" y="1472215"/>
                  <a:pt x="686593" y="1414651"/>
                  <a:pt x="713978" y="1355822"/>
                </a:cubicBezTo>
                <a:cubicBezTo>
                  <a:pt x="755724" y="1274672"/>
                  <a:pt x="792443" y="1190035"/>
                  <a:pt x="810871" y="1100270"/>
                </a:cubicBezTo>
                <a:cubicBezTo>
                  <a:pt x="827521" y="1179165"/>
                  <a:pt x="845470" y="1257717"/>
                  <a:pt x="867454" y="1335313"/>
                </a:cubicBezTo>
                <a:cubicBezTo>
                  <a:pt x="881814" y="1383134"/>
                  <a:pt x="900378" y="1429657"/>
                  <a:pt x="917610" y="1476488"/>
                </a:cubicBezTo>
                <a:cubicBezTo>
                  <a:pt x="927901" y="1504245"/>
                  <a:pt x="944380" y="1529027"/>
                  <a:pt x="961577" y="1552887"/>
                </a:cubicBezTo>
                <a:cubicBezTo>
                  <a:pt x="974262" y="1571004"/>
                  <a:pt x="986877" y="1589292"/>
                  <a:pt x="1001476" y="1605973"/>
                </a:cubicBezTo>
                <a:cubicBezTo>
                  <a:pt x="1028486" y="1637148"/>
                  <a:pt x="1061308" y="1662375"/>
                  <a:pt x="1096591" y="1683500"/>
                </a:cubicBezTo>
                <a:cubicBezTo>
                  <a:pt x="1111976" y="1692969"/>
                  <a:pt x="1127225" y="1704112"/>
                  <a:pt x="1145208" y="1707907"/>
                </a:cubicBezTo>
                <a:cubicBezTo>
                  <a:pt x="1149721" y="1708625"/>
                  <a:pt x="1154473" y="1709035"/>
                  <a:pt x="1159226" y="1709035"/>
                </a:cubicBezTo>
                <a:cubicBezTo>
                  <a:pt x="1178098" y="1709035"/>
                  <a:pt x="1197689" y="1702779"/>
                  <a:pt x="1207775" y="1686235"/>
                </a:cubicBezTo>
                <a:cubicBezTo>
                  <a:pt x="1229792" y="1647232"/>
                  <a:pt x="1229724" y="1600572"/>
                  <a:pt x="1223091" y="1557433"/>
                </a:cubicBezTo>
                <a:cubicBezTo>
                  <a:pt x="1214305" y="1504655"/>
                  <a:pt x="1207125" y="1451159"/>
                  <a:pt x="1189278" y="1400499"/>
                </a:cubicBezTo>
                <a:cubicBezTo>
                  <a:pt x="1167465" y="1341876"/>
                  <a:pt x="1142883" y="1282431"/>
                  <a:pt x="1114985" y="1226474"/>
                </a:cubicBezTo>
                <a:cubicBezTo>
                  <a:pt x="1082676" y="1171747"/>
                  <a:pt x="1048794" y="1117396"/>
                  <a:pt x="1007494" y="1068925"/>
                </a:cubicBezTo>
                <a:cubicBezTo>
                  <a:pt x="1059461" y="1106389"/>
                  <a:pt x="1119019" y="1131890"/>
                  <a:pt x="1177449" y="1157527"/>
                </a:cubicBezTo>
                <a:cubicBezTo>
                  <a:pt x="1218066" y="1175097"/>
                  <a:pt x="1257828" y="1195026"/>
                  <a:pt x="1300188" y="1208186"/>
                </a:cubicBezTo>
                <a:cubicBezTo>
                  <a:pt x="1330890" y="1217757"/>
                  <a:pt x="1360635" y="1230371"/>
                  <a:pt x="1392226" y="1236900"/>
                </a:cubicBezTo>
                <a:cubicBezTo>
                  <a:pt x="1426176" y="1244420"/>
                  <a:pt x="1460331" y="1251769"/>
                  <a:pt x="1494965" y="1255222"/>
                </a:cubicBezTo>
                <a:cubicBezTo>
                  <a:pt x="1521325" y="1257512"/>
                  <a:pt x="1547821" y="1256726"/>
                  <a:pt x="1574215" y="1256555"/>
                </a:cubicBezTo>
                <a:cubicBezTo>
                  <a:pt x="1671792" y="1256076"/>
                  <a:pt x="1702904" y="1218509"/>
                  <a:pt x="1631722" y="11408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8" name="Google Shape;338;p11"/>
          <p:cNvSpPr/>
          <p:nvPr/>
        </p:nvSpPr>
        <p:spPr>
          <a:xfrm>
            <a:off x="6006482" y="618240"/>
            <a:ext cx="190178" cy="198497"/>
          </a:xfrm>
          <a:custGeom>
            <a:avLst/>
            <a:gdLst/>
            <a:ahLst/>
            <a:cxnLst/>
            <a:rect l="l" t="t" r="r" b="b"/>
            <a:pathLst>
              <a:path w="380355" h="396994" extrusionOk="0">
                <a:moveTo>
                  <a:pt x="354669" y="90023"/>
                </a:moveTo>
                <a:cubicBezTo>
                  <a:pt x="390876" y="140136"/>
                  <a:pt x="384038" y="237762"/>
                  <a:pt x="363388" y="293720"/>
                </a:cubicBezTo>
                <a:cubicBezTo>
                  <a:pt x="352686" y="322126"/>
                  <a:pt x="328856" y="342670"/>
                  <a:pt x="304001" y="358941"/>
                </a:cubicBezTo>
                <a:cubicBezTo>
                  <a:pt x="271247" y="382117"/>
                  <a:pt x="231212" y="398251"/>
                  <a:pt x="190458" y="396918"/>
                </a:cubicBezTo>
                <a:cubicBezTo>
                  <a:pt x="149294" y="395688"/>
                  <a:pt x="107139" y="385228"/>
                  <a:pt x="71924" y="363521"/>
                </a:cubicBezTo>
                <a:cubicBezTo>
                  <a:pt x="46350" y="346840"/>
                  <a:pt x="30897" y="319357"/>
                  <a:pt x="19546" y="291703"/>
                </a:cubicBezTo>
                <a:cubicBezTo>
                  <a:pt x="10383" y="268903"/>
                  <a:pt x="2212" y="245317"/>
                  <a:pt x="160" y="220671"/>
                </a:cubicBezTo>
                <a:cubicBezTo>
                  <a:pt x="-1549" y="175002"/>
                  <a:pt x="10451" y="128035"/>
                  <a:pt x="34384" y="89066"/>
                </a:cubicBezTo>
                <a:cubicBezTo>
                  <a:pt x="57393" y="57857"/>
                  <a:pt x="91651" y="36356"/>
                  <a:pt x="126387" y="19709"/>
                </a:cubicBezTo>
                <a:cubicBezTo>
                  <a:pt x="130866" y="18376"/>
                  <a:pt x="135140" y="16325"/>
                  <a:pt x="139516" y="14718"/>
                </a:cubicBezTo>
                <a:cubicBezTo>
                  <a:pt x="144268" y="12770"/>
                  <a:pt x="149192" y="11232"/>
                  <a:pt x="153910" y="9249"/>
                </a:cubicBezTo>
                <a:cubicBezTo>
                  <a:pt x="154764" y="8873"/>
                  <a:pt x="155346" y="8224"/>
                  <a:pt x="155653" y="7472"/>
                </a:cubicBezTo>
                <a:cubicBezTo>
                  <a:pt x="169603" y="2447"/>
                  <a:pt x="184304" y="-2305"/>
                  <a:pt x="199040" y="1216"/>
                </a:cubicBezTo>
                <a:cubicBezTo>
                  <a:pt x="235007" y="4771"/>
                  <a:pt x="268478" y="21350"/>
                  <a:pt x="297949" y="42407"/>
                </a:cubicBezTo>
                <a:cubicBezTo>
                  <a:pt x="317642" y="57242"/>
                  <a:pt x="341062" y="68762"/>
                  <a:pt x="354669" y="9002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39" name="Google Shape;339;p11"/>
          <p:cNvSpPr/>
          <p:nvPr/>
        </p:nvSpPr>
        <p:spPr>
          <a:xfrm>
            <a:off x="5666104" y="300849"/>
            <a:ext cx="835268" cy="854517"/>
          </a:xfrm>
          <a:custGeom>
            <a:avLst/>
            <a:gdLst/>
            <a:ahLst/>
            <a:cxnLst/>
            <a:rect l="l" t="t" r="r" b="b"/>
            <a:pathLst>
              <a:path w="1670537" h="1709034" extrusionOk="0">
                <a:moveTo>
                  <a:pt x="1631722" y="1140811"/>
                </a:moveTo>
                <a:cubicBezTo>
                  <a:pt x="1588233" y="1094152"/>
                  <a:pt x="1530009" y="1065780"/>
                  <a:pt x="1474827" y="1035494"/>
                </a:cubicBezTo>
                <a:cubicBezTo>
                  <a:pt x="1427475" y="1009925"/>
                  <a:pt x="1376909" y="991193"/>
                  <a:pt x="1325864" y="974443"/>
                </a:cubicBezTo>
                <a:cubicBezTo>
                  <a:pt x="1263195" y="952634"/>
                  <a:pt x="1198851" y="936363"/>
                  <a:pt x="1133344" y="925801"/>
                </a:cubicBezTo>
                <a:cubicBezTo>
                  <a:pt x="1161106" y="924467"/>
                  <a:pt x="1188047" y="917870"/>
                  <a:pt x="1215330" y="913187"/>
                </a:cubicBezTo>
                <a:cubicBezTo>
                  <a:pt x="1266478" y="906419"/>
                  <a:pt x="1316257" y="892882"/>
                  <a:pt x="1365797" y="878765"/>
                </a:cubicBezTo>
                <a:cubicBezTo>
                  <a:pt x="1400602" y="870629"/>
                  <a:pt x="1433971" y="857742"/>
                  <a:pt x="1465254" y="840514"/>
                </a:cubicBezTo>
                <a:cubicBezTo>
                  <a:pt x="1525188" y="805545"/>
                  <a:pt x="1590319" y="773652"/>
                  <a:pt x="1636166" y="720190"/>
                </a:cubicBezTo>
                <a:cubicBezTo>
                  <a:pt x="1652235" y="697664"/>
                  <a:pt x="1668339" y="664301"/>
                  <a:pt x="1648270" y="639416"/>
                </a:cubicBezTo>
                <a:cubicBezTo>
                  <a:pt x="1612678" y="594704"/>
                  <a:pt x="1518521" y="613027"/>
                  <a:pt x="1467853" y="619897"/>
                </a:cubicBezTo>
                <a:cubicBezTo>
                  <a:pt x="1366686" y="638390"/>
                  <a:pt x="1268837" y="673906"/>
                  <a:pt x="1177756" y="721421"/>
                </a:cubicBezTo>
                <a:cubicBezTo>
                  <a:pt x="1208869" y="689289"/>
                  <a:pt x="1241519" y="657259"/>
                  <a:pt x="1271367" y="624170"/>
                </a:cubicBezTo>
                <a:cubicBezTo>
                  <a:pt x="1305898" y="582023"/>
                  <a:pt x="1343301" y="542302"/>
                  <a:pt x="1374516" y="497522"/>
                </a:cubicBezTo>
                <a:cubicBezTo>
                  <a:pt x="1412603" y="446692"/>
                  <a:pt x="1444262" y="388991"/>
                  <a:pt x="1457186" y="326368"/>
                </a:cubicBezTo>
                <a:cubicBezTo>
                  <a:pt x="1467511" y="268155"/>
                  <a:pt x="1438757" y="207001"/>
                  <a:pt x="1391508" y="172853"/>
                </a:cubicBezTo>
                <a:cubicBezTo>
                  <a:pt x="1343540" y="137507"/>
                  <a:pt x="1284051" y="172647"/>
                  <a:pt x="1249212" y="210249"/>
                </a:cubicBezTo>
                <a:cubicBezTo>
                  <a:pt x="1223399" y="235783"/>
                  <a:pt x="1198270" y="262002"/>
                  <a:pt x="1174919" y="289827"/>
                </a:cubicBezTo>
                <a:cubicBezTo>
                  <a:pt x="1132353" y="338777"/>
                  <a:pt x="1092078" y="389778"/>
                  <a:pt x="1057444" y="444710"/>
                </a:cubicBezTo>
                <a:cubicBezTo>
                  <a:pt x="1031426" y="488806"/>
                  <a:pt x="1011254" y="534679"/>
                  <a:pt x="986775" y="580074"/>
                </a:cubicBezTo>
                <a:cubicBezTo>
                  <a:pt x="1016998" y="479269"/>
                  <a:pt x="1049615" y="378771"/>
                  <a:pt x="1067222" y="274820"/>
                </a:cubicBezTo>
                <a:cubicBezTo>
                  <a:pt x="1073718" y="230553"/>
                  <a:pt x="1084112" y="186355"/>
                  <a:pt x="1081889" y="141336"/>
                </a:cubicBezTo>
                <a:cubicBezTo>
                  <a:pt x="1080077" y="110640"/>
                  <a:pt x="1077753" y="77619"/>
                  <a:pt x="1060761" y="51024"/>
                </a:cubicBezTo>
                <a:cubicBezTo>
                  <a:pt x="1043256" y="26139"/>
                  <a:pt x="1015528" y="8501"/>
                  <a:pt x="985988" y="1664"/>
                </a:cubicBezTo>
                <a:cubicBezTo>
                  <a:pt x="960859" y="-3737"/>
                  <a:pt x="935012" y="4843"/>
                  <a:pt x="912310" y="15406"/>
                </a:cubicBezTo>
                <a:cubicBezTo>
                  <a:pt x="857471" y="44461"/>
                  <a:pt x="820923" y="97821"/>
                  <a:pt x="792545" y="151420"/>
                </a:cubicBezTo>
                <a:cubicBezTo>
                  <a:pt x="740509" y="251610"/>
                  <a:pt x="734218" y="368311"/>
                  <a:pt x="744885" y="478927"/>
                </a:cubicBezTo>
                <a:cubicBezTo>
                  <a:pt x="744646" y="480123"/>
                  <a:pt x="744509" y="481422"/>
                  <a:pt x="744544" y="482755"/>
                </a:cubicBezTo>
                <a:cubicBezTo>
                  <a:pt x="733842" y="466826"/>
                  <a:pt x="721705" y="451922"/>
                  <a:pt x="710183" y="436608"/>
                </a:cubicBezTo>
                <a:cubicBezTo>
                  <a:pt x="695345" y="416851"/>
                  <a:pt x="681191" y="396443"/>
                  <a:pt x="663207" y="379318"/>
                </a:cubicBezTo>
                <a:cubicBezTo>
                  <a:pt x="624231" y="343870"/>
                  <a:pt x="586828" y="306440"/>
                  <a:pt x="542724" y="277111"/>
                </a:cubicBezTo>
                <a:cubicBezTo>
                  <a:pt x="505765" y="251918"/>
                  <a:pt x="470243" y="224332"/>
                  <a:pt x="430070" y="204198"/>
                </a:cubicBezTo>
                <a:cubicBezTo>
                  <a:pt x="407984" y="190423"/>
                  <a:pt x="385317" y="177399"/>
                  <a:pt x="359367" y="172511"/>
                </a:cubicBezTo>
                <a:cubicBezTo>
                  <a:pt x="341759" y="168580"/>
                  <a:pt x="324084" y="163828"/>
                  <a:pt x="305929" y="163452"/>
                </a:cubicBezTo>
                <a:cubicBezTo>
                  <a:pt x="272526" y="163247"/>
                  <a:pt x="238713" y="171007"/>
                  <a:pt x="208900" y="186047"/>
                </a:cubicBezTo>
                <a:cubicBezTo>
                  <a:pt x="159462" y="214761"/>
                  <a:pt x="177343" y="299535"/>
                  <a:pt x="201412" y="340622"/>
                </a:cubicBezTo>
                <a:cubicBezTo>
                  <a:pt x="231396" y="391965"/>
                  <a:pt x="275466" y="433019"/>
                  <a:pt x="317895" y="473902"/>
                </a:cubicBezTo>
                <a:cubicBezTo>
                  <a:pt x="349452" y="506376"/>
                  <a:pt x="381180" y="538747"/>
                  <a:pt x="414241" y="569683"/>
                </a:cubicBezTo>
                <a:cubicBezTo>
                  <a:pt x="466687" y="615966"/>
                  <a:pt x="521151" y="659994"/>
                  <a:pt x="574212" y="705560"/>
                </a:cubicBezTo>
                <a:cubicBezTo>
                  <a:pt x="527544" y="686383"/>
                  <a:pt x="477799" y="676880"/>
                  <a:pt x="428600" y="666523"/>
                </a:cubicBezTo>
                <a:cubicBezTo>
                  <a:pt x="367436" y="655482"/>
                  <a:pt x="304630" y="656234"/>
                  <a:pt x="242713" y="658627"/>
                </a:cubicBezTo>
                <a:cubicBezTo>
                  <a:pt x="215635" y="660302"/>
                  <a:pt x="188591" y="662831"/>
                  <a:pt x="161855" y="667412"/>
                </a:cubicBezTo>
                <a:cubicBezTo>
                  <a:pt x="114230" y="673394"/>
                  <a:pt x="64552" y="687785"/>
                  <a:pt x="32551" y="725899"/>
                </a:cubicBezTo>
                <a:cubicBezTo>
                  <a:pt x="-11211" y="776011"/>
                  <a:pt x="-10972" y="839557"/>
                  <a:pt x="34021" y="888746"/>
                </a:cubicBezTo>
                <a:cubicBezTo>
                  <a:pt x="88964" y="949182"/>
                  <a:pt x="200181" y="969486"/>
                  <a:pt x="278646" y="978374"/>
                </a:cubicBezTo>
                <a:cubicBezTo>
                  <a:pt x="344016" y="984459"/>
                  <a:pt x="409967" y="982749"/>
                  <a:pt x="475371" y="977998"/>
                </a:cubicBezTo>
                <a:cubicBezTo>
                  <a:pt x="534587" y="972153"/>
                  <a:pt x="594624" y="964393"/>
                  <a:pt x="650865" y="944225"/>
                </a:cubicBezTo>
                <a:cubicBezTo>
                  <a:pt x="593666" y="990099"/>
                  <a:pt x="550622" y="1050739"/>
                  <a:pt x="511065" y="1111824"/>
                </a:cubicBezTo>
                <a:cubicBezTo>
                  <a:pt x="490278" y="1142145"/>
                  <a:pt x="472841" y="1174516"/>
                  <a:pt x="458584" y="1208391"/>
                </a:cubicBezTo>
                <a:cubicBezTo>
                  <a:pt x="432464" y="1265066"/>
                  <a:pt x="405044" y="1321400"/>
                  <a:pt x="389351" y="1382075"/>
                </a:cubicBezTo>
                <a:cubicBezTo>
                  <a:pt x="377077" y="1425350"/>
                  <a:pt x="364632" y="1469686"/>
                  <a:pt x="367914" y="1515115"/>
                </a:cubicBezTo>
                <a:cubicBezTo>
                  <a:pt x="370000" y="1562322"/>
                  <a:pt x="384325" y="1617083"/>
                  <a:pt x="428395" y="1641626"/>
                </a:cubicBezTo>
                <a:cubicBezTo>
                  <a:pt x="462619" y="1656188"/>
                  <a:pt x="502244" y="1644395"/>
                  <a:pt x="530758" y="1622791"/>
                </a:cubicBezTo>
                <a:cubicBezTo>
                  <a:pt x="566725" y="1596983"/>
                  <a:pt x="599649" y="1565774"/>
                  <a:pt x="623137" y="1528002"/>
                </a:cubicBezTo>
                <a:cubicBezTo>
                  <a:pt x="656369" y="1472215"/>
                  <a:pt x="686593" y="1414651"/>
                  <a:pt x="713978" y="1355822"/>
                </a:cubicBezTo>
                <a:cubicBezTo>
                  <a:pt x="755724" y="1274672"/>
                  <a:pt x="792443" y="1190035"/>
                  <a:pt x="810871" y="1100270"/>
                </a:cubicBezTo>
                <a:cubicBezTo>
                  <a:pt x="827521" y="1179165"/>
                  <a:pt x="845470" y="1257717"/>
                  <a:pt x="867454" y="1335313"/>
                </a:cubicBezTo>
                <a:cubicBezTo>
                  <a:pt x="881814" y="1383134"/>
                  <a:pt x="900378" y="1429657"/>
                  <a:pt x="917610" y="1476488"/>
                </a:cubicBezTo>
                <a:cubicBezTo>
                  <a:pt x="927901" y="1504245"/>
                  <a:pt x="944380" y="1529027"/>
                  <a:pt x="961577" y="1552887"/>
                </a:cubicBezTo>
                <a:cubicBezTo>
                  <a:pt x="974262" y="1571004"/>
                  <a:pt x="986877" y="1589292"/>
                  <a:pt x="1001476" y="1605973"/>
                </a:cubicBezTo>
                <a:cubicBezTo>
                  <a:pt x="1028486" y="1637148"/>
                  <a:pt x="1061308" y="1662375"/>
                  <a:pt x="1096591" y="1683500"/>
                </a:cubicBezTo>
                <a:cubicBezTo>
                  <a:pt x="1111976" y="1692969"/>
                  <a:pt x="1127225" y="1704112"/>
                  <a:pt x="1145208" y="1707907"/>
                </a:cubicBezTo>
                <a:cubicBezTo>
                  <a:pt x="1149721" y="1708625"/>
                  <a:pt x="1154473" y="1709035"/>
                  <a:pt x="1159226" y="1709035"/>
                </a:cubicBezTo>
                <a:cubicBezTo>
                  <a:pt x="1178098" y="1709035"/>
                  <a:pt x="1197689" y="1702779"/>
                  <a:pt x="1207775" y="1686235"/>
                </a:cubicBezTo>
                <a:cubicBezTo>
                  <a:pt x="1229792" y="1647232"/>
                  <a:pt x="1229724" y="1600572"/>
                  <a:pt x="1223091" y="1557433"/>
                </a:cubicBezTo>
                <a:cubicBezTo>
                  <a:pt x="1214305" y="1504655"/>
                  <a:pt x="1207125" y="1451159"/>
                  <a:pt x="1189278" y="1400499"/>
                </a:cubicBezTo>
                <a:cubicBezTo>
                  <a:pt x="1167465" y="1341876"/>
                  <a:pt x="1142883" y="1282431"/>
                  <a:pt x="1114985" y="1226474"/>
                </a:cubicBezTo>
                <a:cubicBezTo>
                  <a:pt x="1082676" y="1171747"/>
                  <a:pt x="1048794" y="1117396"/>
                  <a:pt x="1007494" y="1068925"/>
                </a:cubicBezTo>
                <a:cubicBezTo>
                  <a:pt x="1059461" y="1106389"/>
                  <a:pt x="1119019" y="1131890"/>
                  <a:pt x="1177449" y="1157527"/>
                </a:cubicBezTo>
                <a:cubicBezTo>
                  <a:pt x="1218066" y="1175097"/>
                  <a:pt x="1257828" y="1195026"/>
                  <a:pt x="1300188" y="1208186"/>
                </a:cubicBezTo>
                <a:cubicBezTo>
                  <a:pt x="1330890" y="1217757"/>
                  <a:pt x="1360635" y="1230371"/>
                  <a:pt x="1392226" y="1236900"/>
                </a:cubicBezTo>
                <a:cubicBezTo>
                  <a:pt x="1426176" y="1244420"/>
                  <a:pt x="1460331" y="1251769"/>
                  <a:pt x="1494965" y="1255222"/>
                </a:cubicBezTo>
                <a:cubicBezTo>
                  <a:pt x="1521325" y="1257512"/>
                  <a:pt x="1547821" y="1256726"/>
                  <a:pt x="1574215" y="1256555"/>
                </a:cubicBezTo>
                <a:cubicBezTo>
                  <a:pt x="1671792" y="1256076"/>
                  <a:pt x="1702904" y="1218509"/>
                  <a:pt x="1631722" y="1140811"/>
                </a:cubicBezTo>
                <a:close/>
                <a:moveTo>
                  <a:pt x="1292051" y="689255"/>
                </a:moveTo>
                <a:cubicBezTo>
                  <a:pt x="1363985" y="661703"/>
                  <a:pt x="1438860" y="639758"/>
                  <a:pt x="1515649" y="631656"/>
                </a:cubicBezTo>
                <a:cubicBezTo>
                  <a:pt x="1531992" y="630494"/>
                  <a:pt x="1548744" y="628785"/>
                  <a:pt x="1565326" y="628785"/>
                </a:cubicBezTo>
                <a:cubicBezTo>
                  <a:pt x="1580404" y="628785"/>
                  <a:pt x="1595345" y="630186"/>
                  <a:pt x="1609807" y="634630"/>
                </a:cubicBezTo>
                <a:cubicBezTo>
                  <a:pt x="1656133" y="651619"/>
                  <a:pt x="1639414" y="686452"/>
                  <a:pt x="1616029" y="715951"/>
                </a:cubicBezTo>
                <a:cubicBezTo>
                  <a:pt x="1580917" y="751775"/>
                  <a:pt x="1537633" y="778404"/>
                  <a:pt x="1494110" y="802810"/>
                </a:cubicBezTo>
                <a:cubicBezTo>
                  <a:pt x="1454314" y="826875"/>
                  <a:pt x="1412842" y="849128"/>
                  <a:pt x="1367131" y="859451"/>
                </a:cubicBezTo>
                <a:cubicBezTo>
                  <a:pt x="1333386" y="868510"/>
                  <a:pt x="1299915" y="878594"/>
                  <a:pt x="1265725" y="885977"/>
                </a:cubicBezTo>
                <a:cubicBezTo>
                  <a:pt x="1233656" y="892028"/>
                  <a:pt x="1201381" y="896745"/>
                  <a:pt x="1169380" y="903137"/>
                </a:cubicBezTo>
                <a:cubicBezTo>
                  <a:pt x="1147157" y="907410"/>
                  <a:pt x="1124353" y="907342"/>
                  <a:pt x="1101993" y="910658"/>
                </a:cubicBezTo>
                <a:cubicBezTo>
                  <a:pt x="1090437" y="912367"/>
                  <a:pt x="1079086" y="915170"/>
                  <a:pt x="1067496" y="916571"/>
                </a:cubicBezTo>
                <a:cubicBezTo>
                  <a:pt x="1075223" y="888439"/>
                  <a:pt x="1078436" y="859212"/>
                  <a:pt x="1079120" y="830088"/>
                </a:cubicBezTo>
                <a:cubicBezTo>
                  <a:pt x="1079291" y="822226"/>
                  <a:pt x="1079189" y="814398"/>
                  <a:pt x="1078471" y="806536"/>
                </a:cubicBezTo>
                <a:cubicBezTo>
                  <a:pt x="1143499" y="757005"/>
                  <a:pt x="1215946" y="718789"/>
                  <a:pt x="1292051" y="689255"/>
                </a:cubicBezTo>
                <a:close/>
                <a:moveTo>
                  <a:pt x="1023323" y="548968"/>
                </a:moveTo>
                <a:cubicBezTo>
                  <a:pt x="1040555" y="516084"/>
                  <a:pt x="1055666" y="482003"/>
                  <a:pt x="1075394" y="450521"/>
                </a:cubicBezTo>
                <a:cubicBezTo>
                  <a:pt x="1112968" y="391179"/>
                  <a:pt x="1157858" y="336999"/>
                  <a:pt x="1203911" y="284118"/>
                </a:cubicBezTo>
                <a:cubicBezTo>
                  <a:pt x="1222544" y="263061"/>
                  <a:pt x="1242066" y="242928"/>
                  <a:pt x="1262101" y="223170"/>
                </a:cubicBezTo>
                <a:cubicBezTo>
                  <a:pt x="1283675" y="201122"/>
                  <a:pt x="1314411" y="176510"/>
                  <a:pt x="1346070" y="176510"/>
                </a:cubicBezTo>
                <a:cubicBezTo>
                  <a:pt x="1355506" y="176510"/>
                  <a:pt x="1365045" y="178698"/>
                  <a:pt x="1374447" y="183791"/>
                </a:cubicBezTo>
                <a:cubicBezTo>
                  <a:pt x="1411406" y="206420"/>
                  <a:pt x="1437219" y="249320"/>
                  <a:pt x="1440604" y="292630"/>
                </a:cubicBezTo>
                <a:cubicBezTo>
                  <a:pt x="1443305" y="330197"/>
                  <a:pt x="1427714" y="365815"/>
                  <a:pt x="1412876" y="399451"/>
                </a:cubicBezTo>
                <a:cubicBezTo>
                  <a:pt x="1391269" y="447889"/>
                  <a:pt x="1357797" y="489489"/>
                  <a:pt x="1325967" y="531500"/>
                </a:cubicBezTo>
                <a:cubicBezTo>
                  <a:pt x="1306171" y="556556"/>
                  <a:pt x="1283675" y="579322"/>
                  <a:pt x="1263879" y="604515"/>
                </a:cubicBezTo>
                <a:cubicBezTo>
                  <a:pt x="1234750" y="639142"/>
                  <a:pt x="1199945" y="671479"/>
                  <a:pt x="1168628" y="704808"/>
                </a:cubicBezTo>
                <a:cubicBezTo>
                  <a:pt x="1138678" y="733111"/>
                  <a:pt x="1111874" y="763739"/>
                  <a:pt x="1076180" y="785685"/>
                </a:cubicBezTo>
                <a:cubicBezTo>
                  <a:pt x="1072829" y="752117"/>
                  <a:pt x="1059325" y="719370"/>
                  <a:pt x="1034811" y="695715"/>
                </a:cubicBezTo>
                <a:cubicBezTo>
                  <a:pt x="1017545" y="680811"/>
                  <a:pt x="997852" y="669087"/>
                  <a:pt x="979595" y="655448"/>
                </a:cubicBezTo>
                <a:cubicBezTo>
                  <a:pt x="977236" y="653807"/>
                  <a:pt x="974809" y="652234"/>
                  <a:pt x="972313" y="650730"/>
                </a:cubicBezTo>
                <a:cubicBezTo>
                  <a:pt x="988518" y="616376"/>
                  <a:pt x="1005852" y="582638"/>
                  <a:pt x="1023323" y="548968"/>
                </a:cubicBezTo>
                <a:close/>
                <a:moveTo>
                  <a:pt x="803794" y="169229"/>
                </a:moveTo>
                <a:cubicBezTo>
                  <a:pt x="836137" y="107392"/>
                  <a:pt x="879284" y="38513"/>
                  <a:pt x="951389" y="20670"/>
                </a:cubicBezTo>
                <a:cubicBezTo>
                  <a:pt x="984416" y="11748"/>
                  <a:pt x="1018571" y="30480"/>
                  <a:pt x="1040452" y="54477"/>
                </a:cubicBezTo>
                <a:cubicBezTo>
                  <a:pt x="1057957" y="75158"/>
                  <a:pt x="1060282" y="103632"/>
                  <a:pt x="1062983" y="129543"/>
                </a:cubicBezTo>
                <a:cubicBezTo>
                  <a:pt x="1066436" y="168545"/>
                  <a:pt x="1059735" y="207138"/>
                  <a:pt x="1053341" y="245457"/>
                </a:cubicBezTo>
                <a:cubicBezTo>
                  <a:pt x="1044589" y="306269"/>
                  <a:pt x="1029648" y="366020"/>
                  <a:pt x="1014126" y="425396"/>
                </a:cubicBezTo>
                <a:cubicBezTo>
                  <a:pt x="1000074" y="471714"/>
                  <a:pt x="985886" y="518032"/>
                  <a:pt x="972620" y="564555"/>
                </a:cubicBezTo>
                <a:cubicBezTo>
                  <a:pt x="964210" y="589338"/>
                  <a:pt x="955868" y="614291"/>
                  <a:pt x="953030" y="640441"/>
                </a:cubicBezTo>
                <a:cubicBezTo>
                  <a:pt x="940722" y="634528"/>
                  <a:pt x="928414" y="628375"/>
                  <a:pt x="915319" y="624273"/>
                </a:cubicBezTo>
                <a:cubicBezTo>
                  <a:pt x="900789" y="620102"/>
                  <a:pt x="885745" y="618120"/>
                  <a:pt x="870702" y="616376"/>
                </a:cubicBezTo>
                <a:cubicBezTo>
                  <a:pt x="870360" y="616889"/>
                  <a:pt x="869950" y="617368"/>
                  <a:pt x="869574" y="617812"/>
                </a:cubicBezTo>
                <a:cubicBezTo>
                  <a:pt x="860821" y="618086"/>
                  <a:pt x="852343" y="620547"/>
                  <a:pt x="844069" y="623692"/>
                </a:cubicBezTo>
                <a:cubicBezTo>
                  <a:pt x="843898" y="623692"/>
                  <a:pt x="843727" y="623692"/>
                  <a:pt x="843590" y="623692"/>
                </a:cubicBezTo>
                <a:cubicBezTo>
                  <a:pt x="843522" y="623794"/>
                  <a:pt x="843419" y="623897"/>
                  <a:pt x="843316" y="623999"/>
                </a:cubicBezTo>
                <a:cubicBezTo>
                  <a:pt x="838120" y="625982"/>
                  <a:pt x="832991" y="628204"/>
                  <a:pt x="827931" y="630186"/>
                </a:cubicBezTo>
                <a:cubicBezTo>
                  <a:pt x="825230" y="631485"/>
                  <a:pt x="822358" y="632613"/>
                  <a:pt x="819487" y="633673"/>
                </a:cubicBezTo>
                <a:cubicBezTo>
                  <a:pt x="817469" y="626153"/>
                  <a:pt x="813059" y="619350"/>
                  <a:pt x="810221" y="612104"/>
                </a:cubicBezTo>
                <a:cubicBezTo>
                  <a:pt x="800819" y="589748"/>
                  <a:pt x="790528" y="565786"/>
                  <a:pt x="782118" y="542644"/>
                </a:cubicBezTo>
                <a:cubicBezTo>
                  <a:pt x="776408" y="525928"/>
                  <a:pt x="769536" y="510136"/>
                  <a:pt x="764920" y="493284"/>
                </a:cubicBezTo>
                <a:cubicBezTo>
                  <a:pt x="752099" y="384513"/>
                  <a:pt x="756100" y="269624"/>
                  <a:pt x="803794" y="169229"/>
                </a:cubicBezTo>
                <a:close/>
                <a:moveTo>
                  <a:pt x="515578" y="632408"/>
                </a:moveTo>
                <a:cubicBezTo>
                  <a:pt x="482038" y="603319"/>
                  <a:pt x="446994" y="575767"/>
                  <a:pt x="414788" y="545208"/>
                </a:cubicBezTo>
                <a:cubicBezTo>
                  <a:pt x="381727" y="513828"/>
                  <a:pt x="350512" y="480568"/>
                  <a:pt x="318032" y="448572"/>
                </a:cubicBezTo>
                <a:cubicBezTo>
                  <a:pt x="282202" y="414970"/>
                  <a:pt x="247192" y="379386"/>
                  <a:pt x="220763" y="337717"/>
                </a:cubicBezTo>
                <a:cubicBezTo>
                  <a:pt x="199703" y="303500"/>
                  <a:pt x="183565" y="245696"/>
                  <a:pt x="207772" y="209804"/>
                </a:cubicBezTo>
                <a:cubicBezTo>
                  <a:pt x="222199" y="195960"/>
                  <a:pt x="243363" y="191653"/>
                  <a:pt x="262098" y="186457"/>
                </a:cubicBezTo>
                <a:cubicBezTo>
                  <a:pt x="292493" y="178561"/>
                  <a:pt x="324323" y="181877"/>
                  <a:pt x="354444" y="190149"/>
                </a:cubicBezTo>
                <a:cubicBezTo>
                  <a:pt x="381282" y="194866"/>
                  <a:pt x="403710" y="209975"/>
                  <a:pt x="426822" y="223341"/>
                </a:cubicBezTo>
                <a:cubicBezTo>
                  <a:pt x="451336" y="235715"/>
                  <a:pt x="473764" y="250926"/>
                  <a:pt x="495987" y="267027"/>
                </a:cubicBezTo>
                <a:cubicBezTo>
                  <a:pt x="543305" y="298133"/>
                  <a:pt x="587888" y="332453"/>
                  <a:pt x="628232" y="372208"/>
                </a:cubicBezTo>
                <a:cubicBezTo>
                  <a:pt x="656506" y="394973"/>
                  <a:pt x="678387" y="423755"/>
                  <a:pt x="699550" y="452948"/>
                </a:cubicBezTo>
                <a:cubicBezTo>
                  <a:pt x="714081" y="471475"/>
                  <a:pt x="727483" y="489797"/>
                  <a:pt x="740338" y="509213"/>
                </a:cubicBezTo>
                <a:cubicBezTo>
                  <a:pt x="744270" y="516767"/>
                  <a:pt x="748065" y="524424"/>
                  <a:pt x="752031" y="531945"/>
                </a:cubicBezTo>
                <a:cubicBezTo>
                  <a:pt x="769433" y="567734"/>
                  <a:pt x="783143" y="605780"/>
                  <a:pt x="802289" y="640578"/>
                </a:cubicBezTo>
                <a:cubicBezTo>
                  <a:pt x="764476" y="657840"/>
                  <a:pt x="726902" y="680469"/>
                  <a:pt x="701910" y="714106"/>
                </a:cubicBezTo>
                <a:cubicBezTo>
                  <a:pt x="694525" y="725762"/>
                  <a:pt x="688063" y="738205"/>
                  <a:pt x="682661" y="751126"/>
                </a:cubicBezTo>
                <a:cubicBezTo>
                  <a:pt x="681806" y="750339"/>
                  <a:pt x="680815" y="749724"/>
                  <a:pt x="679755" y="749246"/>
                </a:cubicBezTo>
                <a:cubicBezTo>
                  <a:pt x="675892" y="746921"/>
                  <a:pt x="672814" y="743674"/>
                  <a:pt x="669669" y="740495"/>
                </a:cubicBezTo>
                <a:cubicBezTo>
                  <a:pt x="666729" y="737521"/>
                  <a:pt x="663139" y="737760"/>
                  <a:pt x="660506" y="739538"/>
                </a:cubicBezTo>
                <a:cubicBezTo>
                  <a:pt x="652848" y="735709"/>
                  <a:pt x="644779" y="732496"/>
                  <a:pt x="637087" y="729009"/>
                </a:cubicBezTo>
                <a:cubicBezTo>
                  <a:pt x="624026" y="719985"/>
                  <a:pt x="611171" y="710687"/>
                  <a:pt x="598453" y="701150"/>
                </a:cubicBezTo>
                <a:cubicBezTo>
                  <a:pt x="569734" y="679547"/>
                  <a:pt x="543852" y="654559"/>
                  <a:pt x="515578" y="632408"/>
                </a:cubicBezTo>
                <a:close/>
                <a:moveTo>
                  <a:pt x="548878" y="950515"/>
                </a:moveTo>
                <a:cubicBezTo>
                  <a:pt x="473046" y="962889"/>
                  <a:pt x="395881" y="965760"/>
                  <a:pt x="319160" y="963128"/>
                </a:cubicBezTo>
                <a:cubicBezTo>
                  <a:pt x="234986" y="957728"/>
                  <a:pt x="146915" y="944533"/>
                  <a:pt x="73920" y="899787"/>
                </a:cubicBezTo>
                <a:cubicBezTo>
                  <a:pt x="-4305" y="845129"/>
                  <a:pt x="1371" y="756390"/>
                  <a:pt x="82536" y="708944"/>
                </a:cubicBezTo>
                <a:cubicBezTo>
                  <a:pt x="129034" y="684059"/>
                  <a:pt x="219327" y="675479"/>
                  <a:pt x="298749" y="675479"/>
                </a:cubicBezTo>
                <a:cubicBezTo>
                  <a:pt x="340118" y="675479"/>
                  <a:pt x="378581" y="677803"/>
                  <a:pt x="406343" y="681392"/>
                </a:cubicBezTo>
                <a:cubicBezTo>
                  <a:pt x="442549" y="686759"/>
                  <a:pt x="477935" y="696330"/>
                  <a:pt x="513595" y="704398"/>
                </a:cubicBezTo>
                <a:cubicBezTo>
                  <a:pt x="536126" y="709696"/>
                  <a:pt x="557255" y="719233"/>
                  <a:pt x="579067" y="726753"/>
                </a:cubicBezTo>
                <a:cubicBezTo>
                  <a:pt x="601598" y="736461"/>
                  <a:pt x="625667" y="741896"/>
                  <a:pt x="646010" y="755980"/>
                </a:cubicBezTo>
                <a:cubicBezTo>
                  <a:pt x="651925" y="758509"/>
                  <a:pt x="658045" y="762509"/>
                  <a:pt x="664438" y="764184"/>
                </a:cubicBezTo>
                <a:cubicBezTo>
                  <a:pt x="664780" y="764423"/>
                  <a:pt x="665122" y="764628"/>
                  <a:pt x="665532" y="764765"/>
                </a:cubicBezTo>
                <a:cubicBezTo>
                  <a:pt x="666284" y="765107"/>
                  <a:pt x="667071" y="765414"/>
                  <a:pt x="667891" y="765722"/>
                </a:cubicBezTo>
                <a:cubicBezTo>
                  <a:pt x="669464" y="766747"/>
                  <a:pt x="670968" y="767704"/>
                  <a:pt x="672267" y="768627"/>
                </a:cubicBezTo>
                <a:cubicBezTo>
                  <a:pt x="673327" y="769345"/>
                  <a:pt x="674456" y="769721"/>
                  <a:pt x="675618" y="769858"/>
                </a:cubicBezTo>
                <a:cubicBezTo>
                  <a:pt x="660301" y="816518"/>
                  <a:pt x="658558" y="867963"/>
                  <a:pt x="676438" y="913666"/>
                </a:cubicBezTo>
                <a:cubicBezTo>
                  <a:pt x="635993" y="932569"/>
                  <a:pt x="592914" y="943815"/>
                  <a:pt x="548878" y="950515"/>
                </a:cubicBezTo>
                <a:close/>
                <a:moveTo>
                  <a:pt x="776135" y="1161560"/>
                </a:moveTo>
                <a:cubicBezTo>
                  <a:pt x="756407" y="1227329"/>
                  <a:pt x="727381" y="1289439"/>
                  <a:pt x="696302" y="1350456"/>
                </a:cubicBezTo>
                <a:cubicBezTo>
                  <a:pt x="678114" y="1389732"/>
                  <a:pt x="658489" y="1428188"/>
                  <a:pt x="637258" y="1466165"/>
                </a:cubicBezTo>
                <a:cubicBezTo>
                  <a:pt x="617257" y="1503253"/>
                  <a:pt x="597017" y="1541162"/>
                  <a:pt x="565597" y="1570013"/>
                </a:cubicBezTo>
                <a:cubicBezTo>
                  <a:pt x="535681" y="1596880"/>
                  <a:pt x="502825" y="1630414"/>
                  <a:pt x="459678" y="1629559"/>
                </a:cubicBezTo>
                <a:cubicBezTo>
                  <a:pt x="413865" y="1631269"/>
                  <a:pt x="392736" y="1574662"/>
                  <a:pt x="388154" y="1536650"/>
                </a:cubicBezTo>
                <a:cubicBezTo>
                  <a:pt x="380291" y="1487529"/>
                  <a:pt x="391983" y="1438203"/>
                  <a:pt x="405762" y="1391133"/>
                </a:cubicBezTo>
                <a:cubicBezTo>
                  <a:pt x="425215" y="1316238"/>
                  <a:pt x="461183" y="1247428"/>
                  <a:pt x="493013" y="1177353"/>
                </a:cubicBezTo>
                <a:cubicBezTo>
                  <a:pt x="517663" y="1131719"/>
                  <a:pt x="547545" y="1088888"/>
                  <a:pt x="577871" y="1046877"/>
                </a:cubicBezTo>
                <a:cubicBezTo>
                  <a:pt x="594589" y="1026059"/>
                  <a:pt x="612299" y="1006267"/>
                  <a:pt x="630488" y="986646"/>
                </a:cubicBezTo>
                <a:cubicBezTo>
                  <a:pt x="647446" y="968769"/>
                  <a:pt x="668301" y="955300"/>
                  <a:pt x="685909" y="938243"/>
                </a:cubicBezTo>
                <a:cubicBezTo>
                  <a:pt x="708747" y="996012"/>
                  <a:pt x="747347" y="1025581"/>
                  <a:pt x="806871" y="1040382"/>
                </a:cubicBezTo>
                <a:cubicBezTo>
                  <a:pt x="793947" y="1079829"/>
                  <a:pt x="790050" y="1122182"/>
                  <a:pt x="776135" y="1161560"/>
                </a:cubicBezTo>
                <a:close/>
                <a:moveTo>
                  <a:pt x="752646" y="998337"/>
                </a:moveTo>
                <a:cubicBezTo>
                  <a:pt x="727073" y="981656"/>
                  <a:pt x="711619" y="954172"/>
                  <a:pt x="700268" y="926518"/>
                </a:cubicBezTo>
                <a:cubicBezTo>
                  <a:pt x="691106" y="903718"/>
                  <a:pt x="682934" y="880132"/>
                  <a:pt x="680883" y="855486"/>
                </a:cubicBezTo>
                <a:cubicBezTo>
                  <a:pt x="679174" y="809818"/>
                  <a:pt x="691174" y="762850"/>
                  <a:pt x="715107" y="723882"/>
                </a:cubicBezTo>
                <a:cubicBezTo>
                  <a:pt x="738150" y="692604"/>
                  <a:pt x="772510" y="671103"/>
                  <a:pt x="807281" y="654456"/>
                </a:cubicBezTo>
                <a:cubicBezTo>
                  <a:pt x="811691" y="653123"/>
                  <a:pt x="815931" y="651141"/>
                  <a:pt x="820273" y="649568"/>
                </a:cubicBezTo>
                <a:cubicBezTo>
                  <a:pt x="825025" y="647620"/>
                  <a:pt x="829914" y="646081"/>
                  <a:pt x="834667" y="644099"/>
                </a:cubicBezTo>
                <a:cubicBezTo>
                  <a:pt x="835487" y="643723"/>
                  <a:pt x="836068" y="643073"/>
                  <a:pt x="836376" y="642321"/>
                </a:cubicBezTo>
                <a:cubicBezTo>
                  <a:pt x="850325" y="637296"/>
                  <a:pt x="865061" y="632545"/>
                  <a:pt x="879762" y="636066"/>
                </a:cubicBezTo>
                <a:cubicBezTo>
                  <a:pt x="915729" y="639621"/>
                  <a:pt x="949201" y="656200"/>
                  <a:pt x="978672" y="677256"/>
                </a:cubicBezTo>
                <a:cubicBezTo>
                  <a:pt x="998399" y="692023"/>
                  <a:pt x="1021819" y="703577"/>
                  <a:pt x="1035392" y="724839"/>
                </a:cubicBezTo>
                <a:cubicBezTo>
                  <a:pt x="1071599" y="774951"/>
                  <a:pt x="1064761" y="872578"/>
                  <a:pt x="1044110" y="928535"/>
                </a:cubicBezTo>
                <a:cubicBezTo>
                  <a:pt x="1033409" y="956941"/>
                  <a:pt x="1009579" y="977485"/>
                  <a:pt x="984724" y="993756"/>
                </a:cubicBezTo>
                <a:cubicBezTo>
                  <a:pt x="951970" y="1016932"/>
                  <a:pt x="911934" y="1033067"/>
                  <a:pt x="871181" y="1031734"/>
                </a:cubicBezTo>
                <a:cubicBezTo>
                  <a:pt x="830051" y="1030503"/>
                  <a:pt x="787861" y="1020009"/>
                  <a:pt x="752646" y="998337"/>
                </a:cubicBezTo>
                <a:close/>
                <a:moveTo>
                  <a:pt x="1016451" y="1109021"/>
                </a:moveTo>
                <a:cubicBezTo>
                  <a:pt x="1036315" y="1134488"/>
                  <a:pt x="1053136" y="1162142"/>
                  <a:pt x="1070710" y="1189146"/>
                </a:cubicBezTo>
                <a:cubicBezTo>
                  <a:pt x="1108113" y="1242916"/>
                  <a:pt x="1130438" y="1304821"/>
                  <a:pt x="1156012" y="1364641"/>
                </a:cubicBezTo>
                <a:cubicBezTo>
                  <a:pt x="1178372" y="1415813"/>
                  <a:pt x="1190851" y="1470164"/>
                  <a:pt x="1199227" y="1525199"/>
                </a:cubicBezTo>
                <a:cubicBezTo>
                  <a:pt x="1207364" y="1575926"/>
                  <a:pt x="1220903" y="1639917"/>
                  <a:pt x="1186201" y="1683432"/>
                </a:cubicBezTo>
                <a:cubicBezTo>
                  <a:pt x="1179295" y="1689072"/>
                  <a:pt x="1169175" y="1690029"/>
                  <a:pt x="1160491" y="1690884"/>
                </a:cubicBezTo>
                <a:cubicBezTo>
                  <a:pt x="1139772" y="1692251"/>
                  <a:pt x="1122643" y="1677826"/>
                  <a:pt x="1105754" y="1667844"/>
                </a:cubicBezTo>
                <a:cubicBezTo>
                  <a:pt x="1071838" y="1647574"/>
                  <a:pt x="1040349" y="1623236"/>
                  <a:pt x="1014434" y="1593257"/>
                </a:cubicBezTo>
                <a:cubicBezTo>
                  <a:pt x="988895" y="1561399"/>
                  <a:pt x="964449" y="1528446"/>
                  <a:pt x="944688" y="1492588"/>
                </a:cubicBezTo>
                <a:cubicBezTo>
                  <a:pt x="925679" y="1452047"/>
                  <a:pt x="912858" y="1408908"/>
                  <a:pt x="896754" y="1367171"/>
                </a:cubicBezTo>
                <a:cubicBezTo>
                  <a:pt x="873164" y="1294259"/>
                  <a:pt x="854838" y="1219535"/>
                  <a:pt x="839316" y="1144469"/>
                </a:cubicBezTo>
                <a:cubicBezTo>
                  <a:pt x="832308" y="1111414"/>
                  <a:pt x="822461" y="1078598"/>
                  <a:pt x="823418" y="1044484"/>
                </a:cubicBezTo>
                <a:cubicBezTo>
                  <a:pt x="868206" y="1054670"/>
                  <a:pt x="916174" y="1050944"/>
                  <a:pt x="957714" y="1030742"/>
                </a:cubicBezTo>
                <a:cubicBezTo>
                  <a:pt x="960415" y="1040484"/>
                  <a:pt x="968210" y="1047936"/>
                  <a:pt x="973749" y="1056209"/>
                </a:cubicBezTo>
                <a:cubicBezTo>
                  <a:pt x="987390" y="1074291"/>
                  <a:pt x="1002707" y="1091075"/>
                  <a:pt x="1016451" y="1109021"/>
                </a:cubicBezTo>
                <a:close/>
                <a:moveTo>
                  <a:pt x="1649398" y="1220321"/>
                </a:moveTo>
                <a:cubicBezTo>
                  <a:pt x="1630115" y="1239190"/>
                  <a:pt x="1584643" y="1238814"/>
                  <a:pt x="1549668" y="1238438"/>
                </a:cubicBezTo>
                <a:cubicBezTo>
                  <a:pt x="1544744" y="1238370"/>
                  <a:pt x="1540026" y="1238335"/>
                  <a:pt x="1535650" y="1238335"/>
                </a:cubicBezTo>
                <a:cubicBezTo>
                  <a:pt x="1531445" y="1238335"/>
                  <a:pt x="1527513" y="1238404"/>
                  <a:pt x="1523957" y="1238541"/>
                </a:cubicBezTo>
                <a:cubicBezTo>
                  <a:pt x="1491956" y="1238404"/>
                  <a:pt x="1459510" y="1232388"/>
                  <a:pt x="1427954" y="1226030"/>
                </a:cubicBezTo>
                <a:cubicBezTo>
                  <a:pt x="1392192" y="1219603"/>
                  <a:pt x="1355267" y="1208494"/>
                  <a:pt x="1320839" y="1195778"/>
                </a:cubicBezTo>
                <a:cubicBezTo>
                  <a:pt x="1272837" y="1181728"/>
                  <a:pt x="1227878" y="1159783"/>
                  <a:pt x="1182167" y="1139786"/>
                </a:cubicBezTo>
                <a:cubicBezTo>
                  <a:pt x="1132250" y="1118046"/>
                  <a:pt x="1082060" y="1095690"/>
                  <a:pt x="1035905" y="1066634"/>
                </a:cubicBezTo>
                <a:cubicBezTo>
                  <a:pt x="1022400" y="1057166"/>
                  <a:pt x="1008075" y="1047663"/>
                  <a:pt x="995254" y="1037032"/>
                </a:cubicBezTo>
                <a:cubicBezTo>
                  <a:pt x="989168" y="1031187"/>
                  <a:pt x="982570" y="1025341"/>
                  <a:pt x="974740" y="1021718"/>
                </a:cubicBezTo>
                <a:cubicBezTo>
                  <a:pt x="1009682" y="1000661"/>
                  <a:pt x="1045615" y="975400"/>
                  <a:pt x="1060863" y="935953"/>
                </a:cubicBezTo>
                <a:cubicBezTo>
                  <a:pt x="1060897" y="935953"/>
                  <a:pt x="1060897" y="935953"/>
                  <a:pt x="1060897" y="935953"/>
                </a:cubicBezTo>
                <a:cubicBezTo>
                  <a:pt x="1086608" y="935269"/>
                  <a:pt x="1111874" y="940021"/>
                  <a:pt x="1136934" y="945046"/>
                </a:cubicBezTo>
                <a:cubicBezTo>
                  <a:pt x="1179842" y="952566"/>
                  <a:pt x="1222681" y="960838"/>
                  <a:pt x="1264221" y="974033"/>
                </a:cubicBezTo>
                <a:cubicBezTo>
                  <a:pt x="1327711" y="993688"/>
                  <a:pt x="1391371" y="1013856"/>
                  <a:pt x="1450929" y="1043629"/>
                </a:cubicBezTo>
                <a:cubicBezTo>
                  <a:pt x="1518931" y="1080752"/>
                  <a:pt x="1594250" y="1114388"/>
                  <a:pt x="1639825" y="1179985"/>
                </a:cubicBezTo>
                <a:cubicBezTo>
                  <a:pt x="1646526" y="1190103"/>
                  <a:pt x="1651791" y="1201589"/>
                  <a:pt x="1652270" y="1213895"/>
                </a:cubicBezTo>
                <a:cubicBezTo>
                  <a:pt x="1652235" y="1216322"/>
                  <a:pt x="1650970" y="1218578"/>
                  <a:pt x="1649398" y="122032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0" name="Google Shape;340;p11"/>
          <p:cNvSpPr/>
          <p:nvPr/>
        </p:nvSpPr>
        <p:spPr>
          <a:xfrm>
            <a:off x="5675272" y="638588"/>
            <a:ext cx="329050" cy="144273"/>
          </a:xfrm>
          <a:custGeom>
            <a:avLst/>
            <a:gdLst/>
            <a:ahLst/>
            <a:cxnLst/>
            <a:rect l="l" t="t" r="r" b="b"/>
            <a:pathLst>
              <a:path w="658101" h="288545" extrusionOk="0">
                <a:moveTo>
                  <a:pt x="653931" y="93217"/>
                </a:moveTo>
                <a:cubicBezTo>
                  <a:pt x="654991" y="93935"/>
                  <a:pt x="656119" y="94311"/>
                  <a:pt x="657281" y="94447"/>
                </a:cubicBezTo>
                <a:cubicBezTo>
                  <a:pt x="641930" y="141107"/>
                  <a:pt x="640255" y="192553"/>
                  <a:pt x="658102" y="238255"/>
                </a:cubicBezTo>
                <a:cubicBezTo>
                  <a:pt x="617656" y="257124"/>
                  <a:pt x="574611" y="268336"/>
                  <a:pt x="530541" y="275036"/>
                </a:cubicBezTo>
                <a:cubicBezTo>
                  <a:pt x="454710" y="287410"/>
                  <a:pt x="377544" y="290282"/>
                  <a:pt x="300824" y="287650"/>
                </a:cubicBezTo>
                <a:cubicBezTo>
                  <a:pt x="216649" y="282249"/>
                  <a:pt x="128578" y="269054"/>
                  <a:pt x="55584" y="224309"/>
                </a:cubicBezTo>
                <a:cubicBezTo>
                  <a:pt x="-22641" y="169650"/>
                  <a:pt x="-16966" y="80911"/>
                  <a:pt x="64199" y="33465"/>
                </a:cubicBezTo>
                <a:cubicBezTo>
                  <a:pt x="110697" y="8580"/>
                  <a:pt x="200991" y="0"/>
                  <a:pt x="280413" y="0"/>
                </a:cubicBezTo>
                <a:cubicBezTo>
                  <a:pt x="321782" y="0"/>
                  <a:pt x="360245" y="2324"/>
                  <a:pt x="388006" y="5914"/>
                </a:cubicBezTo>
                <a:cubicBezTo>
                  <a:pt x="424213" y="11280"/>
                  <a:pt x="459599" y="20852"/>
                  <a:pt x="495258" y="28919"/>
                </a:cubicBezTo>
                <a:cubicBezTo>
                  <a:pt x="517789" y="34217"/>
                  <a:pt x="538918" y="43754"/>
                  <a:pt x="560731" y="51274"/>
                </a:cubicBezTo>
                <a:cubicBezTo>
                  <a:pt x="583261" y="60982"/>
                  <a:pt x="607331" y="66417"/>
                  <a:pt x="627673" y="80501"/>
                </a:cubicBezTo>
                <a:cubicBezTo>
                  <a:pt x="633622" y="83030"/>
                  <a:pt x="639776" y="87132"/>
                  <a:pt x="646204" y="88773"/>
                </a:cubicBezTo>
                <a:cubicBezTo>
                  <a:pt x="646512" y="88978"/>
                  <a:pt x="646819" y="89149"/>
                  <a:pt x="647161" y="89286"/>
                </a:cubicBezTo>
                <a:cubicBezTo>
                  <a:pt x="647948" y="89628"/>
                  <a:pt x="648734" y="89970"/>
                  <a:pt x="649589" y="90311"/>
                </a:cubicBezTo>
                <a:cubicBezTo>
                  <a:pt x="649623" y="90311"/>
                  <a:pt x="649623" y="90346"/>
                  <a:pt x="649623" y="90346"/>
                </a:cubicBezTo>
                <a:cubicBezTo>
                  <a:pt x="651161" y="91371"/>
                  <a:pt x="652666" y="92294"/>
                  <a:pt x="653931" y="9321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1" name="Google Shape;341;p11"/>
          <p:cNvSpPr/>
          <p:nvPr/>
        </p:nvSpPr>
        <p:spPr>
          <a:xfrm>
            <a:off x="6045409" y="310070"/>
            <a:ext cx="152655" cy="311000"/>
          </a:xfrm>
          <a:custGeom>
            <a:avLst/>
            <a:gdLst/>
            <a:ahLst/>
            <a:cxnLst/>
            <a:rect l="l" t="t" r="r" b="b"/>
            <a:pathLst>
              <a:path w="305310" h="622000" extrusionOk="0">
                <a:moveTo>
                  <a:pt x="304370" y="111102"/>
                </a:moveTo>
                <a:cubicBezTo>
                  <a:pt x="307823" y="150105"/>
                  <a:pt x="301122" y="188697"/>
                  <a:pt x="294729" y="227016"/>
                </a:cubicBezTo>
                <a:cubicBezTo>
                  <a:pt x="285976" y="287828"/>
                  <a:pt x="271035" y="347580"/>
                  <a:pt x="255514" y="406955"/>
                </a:cubicBezTo>
                <a:cubicBezTo>
                  <a:pt x="241462" y="453273"/>
                  <a:pt x="227273" y="499591"/>
                  <a:pt x="214008" y="546114"/>
                </a:cubicBezTo>
                <a:cubicBezTo>
                  <a:pt x="205597" y="570897"/>
                  <a:pt x="197255" y="595850"/>
                  <a:pt x="194417" y="622000"/>
                </a:cubicBezTo>
                <a:cubicBezTo>
                  <a:pt x="182109" y="616087"/>
                  <a:pt x="169801" y="609934"/>
                  <a:pt x="156706" y="605832"/>
                </a:cubicBezTo>
                <a:cubicBezTo>
                  <a:pt x="142176" y="601662"/>
                  <a:pt x="127133" y="599679"/>
                  <a:pt x="112089" y="597936"/>
                </a:cubicBezTo>
                <a:cubicBezTo>
                  <a:pt x="111782" y="598414"/>
                  <a:pt x="111440" y="598859"/>
                  <a:pt x="111064" y="599303"/>
                </a:cubicBezTo>
                <a:cubicBezTo>
                  <a:pt x="102277" y="599576"/>
                  <a:pt x="93764" y="602140"/>
                  <a:pt x="85490" y="605251"/>
                </a:cubicBezTo>
                <a:cubicBezTo>
                  <a:pt x="85319" y="605251"/>
                  <a:pt x="85148" y="605251"/>
                  <a:pt x="84977" y="605251"/>
                </a:cubicBezTo>
                <a:cubicBezTo>
                  <a:pt x="84909" y="605353"/>
                  <a:pt x="84841" y="605456"/>
                  <a:pt x="84738" y="605524"/>
                </a:cubicBezTo>
                <a:cubicBezTo>
                  <a:pt x="79507" y="607507"/>
                  <a:pt x="74379" y="609729"/>
                  <a:pt x="69284" y="611746"/>
                </a:cubicBezTo>
                <a:cubicBezTo>
                  <a:pt x="66618" y="613045"/>
                  <a:pt x="63746" y="614173"/>
                  <a:pt x="60840" y="615232"/>
                </a:cubicBezTo>
                <a:cubicBezTo>
                  <a:pt x="58788" y="607712"/>
                  <a:pt x="54378" y="600944"/>
                  <a:pt x="51574" y="593697"/>
                </a:cubicBezTo>
                <a:cubicBezTo>
                  <a:pt x="42138" y="571341"/>
                  <a:pt x="31881" y="547379"/>
                  <a:pt x="23471" y="524237"/>
                </a:cubicBezTo>
                <a:cubicBezTo>
                  <a:pt x="17761" y="507556"/>
                  <a:pt x="10889" y="491832"/>
                  <a:pt x="6274" y="475048"/>
                </a:cubicBezTo>
                <a:cubicBezTo>
                  <a:pt x="-6547" y="366209"/>
                  <a:pt x="-2547" y="251286"/>
                  <a:pt x="45181" y="150823"/>
                </a:cubicBezTo>
                <a:cubicBezTo>
                  <a:pt x="77524" y="88986"/>
                  <a:pt x="120671" y="20107"/>
                  <a:pt x="192776" y="2263"/>
                </a:cubicBezTo>
                <a:cubicBezTo>
                  <a:pt x="225803" y="-6658"/>
                  <a:pt x="259958" y="12074"/>
                  <a:pt x="281839" y="36070"/>
                </a:cubicBezTo>
                <a:cubicBezTo>
                  <a:pt x="299344" y="56717"/>
                  <a:pt x="301669" y="85191"/>
                  <a:pt x="304370" y="11110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2" name="Google Shape;342;p11"/>
          <p:cNvSpPr/>
          <p:nvPr/>
        </p:nvSpPr>
        <p:spPr>
          <a:xfrm>
            <a:off x="6199852" y="615225"/>
            <a:ext cx="285854" cy="143893"/>
          </a:xfrm>
          <a:custGeom>
            <a:avLst/>
            <a:gdLst/>
            <a:ahLst/>
            <a:cxnLst/>
            <a:rect l="l" t="t" r="r" b="b"/>
            <a:pathLst>
              <a:path w="571709" h="287786" extrusionOk="0">
                <a:moveTo>
                  <a:pt x="542311" y="5845"/>
                </a:moveTo>
                <a:cubicBezTo>
                  <a:pt x="588637" y="22834"/>
                  <a:pt x="571919" y="57667"/>
                  <a:pt x="548533" y="87167"/>
                </a:cubicBezTo>
                <a:cubicBezTo>
                  <a:pt x="513421" y="122990"/>
                  <a:pt x="470137" y="149619"/>
                  <a:pt x="426614" y="174025"/>
                </a:cubicBezTo>
                <a:cubicBezTo>
                  <a:pt x="386818" y="198090"/>
                  <a:pt x="345346" y="220343"/>
                  <a:pt x="299635" y="230667"/>
                </a:cubicBezTo>
                <a:cubicBezTo>
                  <a:pt x="265890" y="239725"/>
                  <a:pt x="232419" y="249809"/>
                  <a:pt x="198230" y="257193"/>
                </a:cubicBezTo>
                <a:cubicBezTo>
                  <a:pt x="166160" y="263243"/>
                  <a:pt x="133885" y="267960"/>
                  <a:pt x="101884" y="274352"/>
                </a:cubicBezTo>
                <a:cubicBezTo>
                  <a:pt x="79661" y="278625"/>
                  <a:pt x="56857" y="278557"/>
                  <a:pt x="34497" y="281873"/>
                </a:cubicBezTo>
                <a:cubicBezTo>
                  <a:pt x="22941" y="283582"/>
                  <a:pt x="11590" y="286385"/>
                  <a:pt x="0" y="287786"/>
                </a:cubicBezTo>
                <a:cubicBezTo>
                  <a:pt x="7727" y="259654"/>
                  <a:pt x="10941" y="230427"/>
                  <a:pt x="11624" y="201304"/>
                </a:cubicBezTo>
                <a:cubicBezTo>
                  <a:pt x="11795" y="193441"/>
                  <a:pt x="11693" y="185613"/>
                  <a:pt x="10975" y="177751"/>
                </a:cubicBezTo>
                <a:cubicBezTo>
                  <a:pt x="76003" y="128220"/>
                  <a:pt x="148450" y="89970"/>
                  <a:pt x="224555" y="60470"/>
                </a:cubicBezTo>
                <a:cubicBezTo>
                  <a:pt x="296490" y="32918"/>
                  <a:pt x="371364" y="10973"/>
                  <a:pt x="448153" y="2871"/>
                </a:cubicBezTo>
                <a:cubicBezTo>
                  <a:pt x="464496" y="1709"/>
                  <a:pt x="481249" y="0"/>
                  <a:pt x="497830" y="0"/>
                </a:cubicBezTo>
                <a:cubicBezTo>
                  <a:pt x="512908" y="34"/>
                  <a:pt x="527849" y="1402"/>
                  <a:pt x="542311" y="584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3" name="Google Shape;343;p11"/>
          <p:cNvSpPr/>
          <p:nvPr/>
        </p:nvSpPr>
        <p:spPr>
          <a:xfrm>
            <a:off x="6077797" y="816220"/>
            <a:ext cx="192713" cy="330116"/>
          </a:xfrm>
          <a:custGeom>
            <a:avLst/>
            <a:gdLst/>
            <a:ahLst/>
            <a:cxnLst/>
            <a:rect l="l" t="t" r="r" b="b"/>
            <a:pathLst>
              <a:path w="385425" h="660231" extrusionOk="0">
                <a:moveTo>
                  <a:pt x="375874" y="494457"/>
                </a:moveTo>
                <a:cubicBezTo>
                  <a:pt x="384011" y="545184"/>
                  <a:pt x="397550" y="609175"/>
                  <a:pt x="362848" y="652689"/>
                </a:cubicBezTo>
                <a:cubicBezTo>
                  <a:pt x="355941" y="658330"/>
                  <a:pt x="345821" y="659287"/>
                  <a:pt x="337137" y="660141"/>
                </a:cubicBezTo>
                <a:cubicBezTo>
                  <a:pt x="316419" y="661509"/>
                  <a:pt x="299290" y="647083"/>
                  <a:pt x="282400" y="637102"/>
                </a:cubicBezTo>
                <a:cubicBezTo>
                  <a:pt x="248484" y="616832"/>
                  <a:pt x="216996" y="592493"/>
                  <a:pt x="191080" y="562515"/>
                </a:cubicBezTo>
                <a:cubicBezTo>
                  <a:pt x="165541" y="530656"/>
                  <a:pt x="141096" y="497704"/>
                  <a:pt x="121334" y="461846"/>
                </a:cubicBezTo>
                <a:cubicBezTo>
                  <a:pt x="102325" y="421305"/>
                  <a:pt x="89504" y="378166"/>
                  <a:pt x="73401" y="336429"/>
                </a:cubicBezTo>
                <a:cubicBezTo>
                  <a:pt x="49810" y="263516"/>
                  <a:pt x="31485" y="188793"/>
                  <a:pt x="15963" y="113727"/>
                </a:cubicBezTo>
                <a:cubicBezTo>
                  <a:pt x="8954" y="80672"/>
                  <a:pt x="-892" y="47856"/>
                  <a:pt x="65" y="13742"/>
                </a:cubicBezTo>
                <a:cubicBezTo>
                  <a:pt x="44853" y="23928"/>
                  <a:pt x="92820" y="20202"/>
                  <a:pt x="134360" y="0"/>
                </a:cubicBezTo>
                <a:cubicBezTo>
                  <a:pt x="137061" y="9742"/>
                  <a:pt x="144857" y="17194"/>
                  <a:pt x="150395" y="25466"/>
                </a:cubicBezTo>
                <a:cubicBezTo>
                  <a:pt x="164003" y="43583"/>
                  <a:pt x="179319" y="60333"/>
                  <a:pt x="193064" y="78279"/>
                </a:cubicBezTo>
                <a:cubicBezTo>
                  <a:pt x="212928" y="103745"/>
                  <a:pt x="229749" y="131399"/>
                  <a:pt x="247322" y="158404"/>
                </a:cubicBezTo>
                <a:cubicBezTo>
                  <a:pt x="284725" y="212174"/>
                  <a:pt x="307051" y="274079"/>
                  <a:pt x="332624" y="333899"/>
                </a:cubicBezTo>
                <a:cubicBezTo>
                  <a:pt x="355018" y="385071"/>
                  <a:pt x="367497" y="439422"/>
                  <a:pt x="375874" y="49445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4" name="Google Shape;344;p11"/>
          <p:cNvSpPr/>
          <p:nvPr/>
        </p:nvSpPr>
        <p:spPr>
          <a:xfrm>
            <a:off x="5858929" y="769971"/>
            <a:ext cx="210643" cy="345676"/>
          </a:xfrm>
          <a:custGeom>
            <a:avLst/>
            <a:gdLst/>
            <a:ahLst/>
            <a:cxnLst/>
            <a:rect l="l" t="t" r="r" b="b"/>
            <a:pathLst>
              <a:path w="421287" h="691353" extrusionOk="0">
                <a:moveTo>
                  <a:pt x="421288" y="102173"/>
                </a:moveTo>
                <a:cubicBezTo>
                  <a:pt x="408296" y="141586"/>
                  <a:pt x="404398" y="183973"/>
                  <a:pt x="390517" y="223317"/>
                </a:cubicBezTo>
                <a:cubicBezTo>
                  <a:pt x="370790" y="289085"/>
                  <a:pt x="341763" y="351196"/>
                  <a:pt x="310685" y="412212"/>
                </a:cubicBezTo>
                <a:cubicBezTo>
                  <a:pt x="292496" y="451489"/>
                  <a:pt x="272872" y="489944"/>
                  <a:pt x="251640" y="527922"/>
                </a:cubicBezTo>
                <a:cubicBezTo>
                  <a:pt x="231639" y="565010"/>
                  <a:pt x="211399" y="602919"/>
                  <a:pt x="179979" y="631770"/>
                </a:cubicBezTo>
                <a:cubicBezTo>
                  <a:pt x="150064" y="658637"/>
                  <a:pt x="117208" y="692171"/>
                  <a:pt x="74061" y="691316"/>
                </a:cubicBezTo>
                <a:cubicBezTo>
                  <a:pt x="28247" y="693025"/>
                  <a:pt x="7118" y="636418"/>
                  <a:pt x="2537" y="598407"/>
                </a:cubicBezTo>
                <a:cubicBezTo>
                  <a:pt x="-5327" y="549286"/>
                  <a:pt x="6366" y="499960"/>
                  <a:pt x="20144" y="452890"/>
                </a:cubicBezTo>
                <a:cubicBezTo>
                  <a:pt x="39598" y="377995"/>
                  <a:pt x="75565" y="309185"/>
                  <a:pt x="107396" y="239110"/>
                </a:cubicBezTo>
                <a:cubicBezTo>
                  <a:pt x="132046" y="193476"/>
                  <a:pt x="161927" y="150644"/>
                  <a:pt x="192253" y="108633"/>
                </a:cubicBezTo>
                <a:cubicBezTo>
                  <a:pt x="208972" y="87816"/>
                  <a:pt x="226682" y="68024"/>
                  <a:pt x="244871" y="48403"/>
                </a:cubicBezTo>
                <a:cubicBezTo>
                  <a:pt x="261829" y="30525"/>
                  <a:pt x="282684" y="17057"/>
                  <a:pt x="300292" y="0"/>
                </a:cubicBezTo>
                <a:cubicBezTo>
                  <a:pt x="323130" y="57769"/>
                  <a:pt x="361730" y="87337"/>
                  <a:pt x="421288" y="102173"/>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5" name="Google Shape;345;p11"/>
          <p:cNvSpPr/>
          <p:nvPr/>
        </p:nvSpPr>
        <p:spPr>
          <a:xfrm>
            <a:off x="6153457" y="768792"/>
            <a:ext cx="338799" cy="151328"/>
          </a:xfrm>
          <a:custGeom>
            <a:avLst/>
            <a:gdLst/>
            <a:ahLst/>
            <a:cxnLst/>
            <a:rect l="l" t="t" r="r" b="b"/>
            <a:pathLst>
              <a:path w="677597" h="302656" extrusionOk="0">
                <a:moveTo>
                  <a:pt x="677598" y="278042"/>
                </a:moveTo>
                <a:cubicBezTo>
                  <a:pt x="677495" y="280469"/>
                  <a:pt x="676230" y="282691"/>
                  <a:pt x="674658" y="284434"/>
                </a:cubicBezTo>
                <a:cubicBezTo>
                  <a:pt x="655375" y="303303"/>
                  <a:pt x="609903" y="302927"/>
                  <a:pt x="574927" y="302551"/>
                </a:cubicBezTo>
                <a:cubicBezTo>
                  <a:pt x="570004" y="302482"/>
                  <a:pt x="565286" y="302448"/>
                  <a:pt x="560910" y="302448"/>
                </a:cubicBezTo>
                <a:cubicBezTo>
                  <a:pt x="556705" y="302448"/>
                  <a:pt x="552773" y="302517"/>
                  <a:pt x="549217" y="302653"/>
                </a:cubicBezTo>
                <a:cubicBezTo>
                  <a:pt x="517216" y="302517"/>
                  <a:pt x="484770" y="296500"/>
                  <a:pt x="453214" y="290142"/>
                </a:cubicBezTo>
                <a:cubicBezTo>
                  <a:pt x="417451" y="283750"/>
                  <a:pt x="380527" y="272607"/>
                  <a:pt x="346098" y="259891"/>
                </a:cubicBezTo>
                <a:cubicBezTo>
                  <a:pt x="298097" y="245841"/>
                  <a:pt x="253138" y="223896"/>
                  <a:pt x="207427" y="203899"/>
                </a:cubicBezTo>
                <a:cubicBezTo>
                  <a:pt x="157510" y="182159"/>
                  <a:pt x="107320" y="159803"/>
                  <a:pt x="61165" y="130747"/>
                </a:cubicBezTo>
                <a:cubicBezTo>
                  <a:pt x="47660" y="121279"/>
                  <a:pt x="33335" y="111776"/>
                  <a:pt x="20514" y="101145"/>
                </a:cubicBezTo>
                <a:cubicBezTo>
                  <a:pt x="14428" y="95300"/>
                  <a:pt x="7829" y="89454"/>
                  <a:pt x="0" y="85831"/>
                </a:cubicBezTo>
                <a:cubicBezTo>
                  <a:pt x="34941" y="64774"/>
                  <a:pt x="70874" y="39513"/>
                  <a:pt x="86123" y="66"/>
                </a:cubicBezTo>
                <a:cubicBezTo>
                  <a:pt x="86157" y="66"/>
                  <a:pt x="86157" y="66"/>
                  <a:pt x="86157" y="66"/>
                </a:cubicBezTo>
                <a:cubicBezTo>
                  <a:pt x="111867" y="-618"/>
                  <a:pt x="137133" y="4134"/>
                  <a:pt x="162194" y="9159"/>
                </a:cubicBezTo>
                <a:cubicBezTo>
                  <a:pt x="205102" y="16679"/>
                  <a:pt x="247941" y="24951"/>
                  <a:pt x="289481" y="38146"/>
                </a:cubicBezTo>
                <a:cubicBezTo>
                  <a:pt x="352970" y="57801"/>
                  <a:pt x="416631" y="77969"/>
                  <a:pt x="476189" y="107742"/>
                </a:cubicBezTo>
                <a:cubicBezTo>
                  <a:pt x="544191" y="144865"/>
                  <a:pt x="619510" y="178501"/>
                  <a:pt x="665085" y="244098"/>
                </a:cubicBezTo>
                <a:cubicBezTo>
                  <a:pt x="671888" y="254250"/>
                  <a:pt x="677153" y="265736"/>
                  <a:pt x="677598" y="278042"/>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6" name="Google Shape;346;p11"/>
          <p:cNvSpPr/>
          <p:nvPr/>
        </p:nvSpPr>
        <p:spPr>
          <a:xfrm>
            <a:off x="5763934" y="391848"/>
            <a:ext cx="303280" cy="284581"/>
          </a:xfrm>
          <a:custGeom>
            <a:avLst/>
            <a:gdLst/>
            <a:ahLst/>
            <a:cxnLst/>
            <a:rect l="l" t="t" r="r" b="b"/>
            <a:pathLst>
              <a:path w="606560" h="569162" extrusionOk="0">
                <a:moveTo>
                  <a:pt x="556371" y="349948"/>
                </a:moveTo>
                <a:cubicBezTo>
                  <a:pt x="573739" y="385737"/>
                  <a:pt x="587415" y="423817"/>
                  <a:pt x="606561" y="458615"/>
                </a:cubicBezTo>
                <a:cubicBezTo>
                  <a:pt x="568747" y="475878"/>
                  <a:pt x="531242" y="498507"/>
                  <a:pt x="506249" y="532143"/>
                </a:cubicBezTo>
                <a:cubicBezTo>
                  <a:pt x="498864" y="543799"/>
                  <a:pt x="492403" y="556242"/>
                  <a:pt x="487001" y="569163"/>
                </a:cubicBezTo>
                <a:cubicBezTo>
                  <a:pt x="486112" y="568411"/>
                  <a:pt x="485154" y="567761"/>
                  <a:pt x="484095" y="567283"/>
                </a:cubicBezTo>
                <a:cubicBezTo>
                  <a:pt x="480231" y="564958"/>
                  <a:pt x="477154" y="561711"/>
                  <a:pt x="474009" y="558532"/>
                </a:cubicBezTo>
                <a:cubicBezTo>
                  <a:pt x="471069" y="555592"/>
                  <a:pt x="467479" y="555797"/>
                  <a:pt x="464880" y="557541"/>
                </a:cubicBezTo>
                <a:cubicBezTo>
                  <a:pt x="457222" y="553678"/>
                  <a:pt x="449119" y="550533"/>
                  <a:pt x="441426" y="547047"/>
                </a:cubicBezTo>
                <a:cubicBezTo>
                  <a:pt x="428366" y="538022"/>
                  <a:pt x="415511" y="528724"/>
                  <a:pt x="402792" y="519187"/>
                </a:cubicBezTo>
                <a:cubicBezTo>
                  <a:pt x="374073" y="497584"/>
                  <a:pt x="348192" y="472596"/>
                  <a:pt x="319918" y="450445"/>
                </a:cubicBezTo>
                <a:cubicBezTo>
                  <a:pt x="286378" y="421356"/>
                  <a:pt x="251334" y="393804"/>
                  <a:pt x="219128" y="363245"/>
                </a:cubicBezTo>
                <a:cubicBezTo>
                  <a:pt x="186066" y="331865"/>
                  <a:pt x="154852" y="298605"/>
                  <a:pt x="122372" y="266609"/>
                </a:cubicBezTo>
                <a:cubicBezTo>
                  <a:pt x="86541" y="233008"/>
                  <a:pt x="51532" y="197423"/>
                  <a:pt x="25103" y="155754"/>
                </a:cubicBezTo>
                <a:cubicBezTo>
                  <a:pt x="4043" y="121537"/>
                  <a:pt x="-12095" y="63734"/>
                  <a:pt x="12111" y="27842"/>
                </a:cubicBezTo>
                <a:cubicBezTo>
                  <a:pt x="26539" y="13997"/>
                  <a:pt x="47702" y="9690"/>
                  <a:pt x="66438" y="4495"/>
                </a:cubicBezTo>
                <a:cubicBezTo>
                  <a:pt x="96832" y="-3402"/>
                  <a:pt x="128663" y="-86"/>
                  <a:pt x="158783" y="8186"/>
                </a:cubicBezTo>
                <a:cubicBezTo>
                  <a:pt x="185622" y="12904"/>
                  <a:pt x="208050" y="28012"/>
                  <a:pt x="231162" y="41378"/>
                </a:cubicBezTo>
                <a:cubicBezTo>
                  <a:pt x="255676" y="53752"/>
                  <a:pt x="278104" y="68964"/>
                  <a:pt x="300327" y="85064"/>
                </a:cubicBezTo>
                <a:cubicBezTo>
                  <a:pt x="347645" y="116170"/>
                  <a:pt x="392228" y="150490"/>
                  <a:pt x="432571" y="190245"/>
                </a:cubicBezTo>
                <a:cubicBezTo>
                  <a:pt x="460846" y="213011"/>
                  <a:pt x="482727" y="241793"/>
                  <a:pt x="503890" y="270985"/>
                </a:cubicBezTo>
                <a:cubicBezTo>
                  <a:pt x="518386" y="289478"/>
                  <a:pt x="531755" y="307663"/>
                  <a:pt x="544576" y="327011"/>
                </a:cubicBezTo>
                <a:cubicBezTo>
                  <a:pt x="548542" y="334599"/>
                  <a:pt x="552337" y="342325"/>
                  <a:pt x="556371" y="349948"/>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7" name="Google Shape;347;p11"/>
          <p:cNvSpPr/>
          <p:nvPr/>
        </p:nvSpPr>
        <p:spPr>
          <a:xfrm>
            <a:off x="6152260" y="389121"/>
            <a:ext cx="234299" cy="304570"/>
          </a:xfrm>
          <a:custGeom>
            <a:avLst/>
            <a:gdLst/>
            <a:ahLst/>
            <a:cxnLst/>
            <a:rect l="l" t="t" r="r" b="b"/>
            <a:pathLst>
              <a:path w="468598" h="609140" extrusionOk="0">
                <a:moveTo>
                  <a:pt x="468291" y="116085"/>
                </a:moveTo>
                <a:cubicBezTo>
                  <a:pt x="470992" y="153652"/>
                  <a:pt x="455401" y="189271"/>
                  <a:pt x="440563" y="222907"/>
                </a:cubicBezTo>
                <a:cubicBezTo>
                  <a:pt x="418956" y="271344"/>
                  <a:pt x="385484" y="312945"/>
                  <a:pt x="353654" y="354956"/>
                </a:cubicBezTo>
                <a:cubicBezTo>
                  <a:pt x="333859" y="380012"/>
                  <a:pt x="311362" y="402778"/>
                  <a:pt x="291566" y="427971"/>
                </a:cubicBezTo>
                <a:cubicBezTo>
                  <a:pt x="262437" y="462598"/>
                  <a:pt x="227632" y="494935"/>
                  <a:pt x="196315" y="528263"/>
                </a:cubicBezTo>
                <a:cubicBezTo>
                  <a:pt x="166365" y="556567"/>
                  <a:pt x="139561" y="587195"/>
                  <a:pt x="103867" y="609140"/>
                </a:cubicBezTo>
                <a:cubicBezTo>
                  <a:pt x="100517" y="575573"/>
                  <a:pt x="87012" y="542825"/>
                  <a:pt x="62498" y="519171"/>
                </a:cubicBezTo>
                <a:cubicBezTo>
                  <a:pt x="45232" y="504267"/>
                  <a:pt x="25539" y="492542"/>
                  <a:pt x="7282" y="478903"/>
                </a:cubicBezTo>
                <a:cubicBezTo>
                  <a:pt x="4923" y="477262"/>
                  <a:pt x="2496" y="475690"/>
                  <a:pt x="0" y="474186"/>
                </a:cubicBezTo>
                <a:cubicBezTo>
                  <a:pt x="16206" y="439866"/>
                  <a:pt x="33540" y="406162"/>
                  <a:pt x="51045" y="372458"/>
                </a:cubicBezTo>
                <a:cubicBezTo>
                  <a:pt x="68276" y="339574"/>
                  <a:pt x="83388" y="305493"/>
                  <a:pt x="103115" y="274011"/>
                </a:cubicBezTo>
                <a:cubicBezTo>
                  <a:pt x="140689" y="214669"/>
                  <a:pt x="185580" y="160489"/>
                  <a:pt x="231633" y="107608"/>
                </a:cubicBezTo>
                <a:cubicBezTo>
                  <a:pt x="250266" y="86551"/>
                  <a:pt x="269788" y="66417"/>
                  <a:pt x="289823" y="46660"/>
                </a:cubicBezTo>
                <a:cubicBezTo>
                  <a:pt x="311396" y="24612"/>
                  <a:pt x="342132" y="0"/>
                  <a:pt x="373792" y="0"/>
                </a:cubicBezTo>
                <a:cubicBezTo>
                  <a:pt x="383228" y="0"/>
                  <a:pt x="392767" y="2188"/>
                  <a:pt x="402169" y="7281"/>
                </a:cubicBezTo>
                <a:cubicBezTo>
                  <a:pt x="439093" y="29876"/>
                  <a:pt x="464940" y="72776"/>
                  <a:pt x="468291" y="116085"/>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8" name="Google Shape;348;p11"/>
          <p:cNvSpPr/>
          <p:nvPr/>
        </p:nvSpPr>
        <p:spPr>
          <a:xfrm>
            <a:off x="1669369" y="4678300"/>
            <a:ext cx="1823226" cy="749018"/>
          </a:xfrm>
          <a:custGeom>
            <a:avLst/>
            <a:gdLst/>
            <a:ahLst/>
            <a:cxnLst/>
            <a:rect l="l" t="t" r="r" b="b"/>
            <a:pathLst>
              <a:path w="3646451" h="1498036" extrusionOk="0">
                <a:moveTo>
                  <a:pt x="3623942" y="909742"/>
                </a:moveTo>
                <a:cubicBezTo>
                  <a:pt x="3599072" y="834600"/>
                  <a:pt x="3567127" y="756462"/>
                  <a:pt x="3509364" y="700617"/>
                </a:cubicBezTo>
                <a:cubicBezTo>
                  <a:pt x="3465531" y="663777"/>
                  <a:pt x="3412436" y="631250"/>
                  <a:pt x="3354526" y="625402"/>
                </a:cubicBezTo>
                <a:cubicBezTo>
                  <a:pt x="3303473" y="624233"/>
                  <a:pt x="3250669" y="633150"/>
                  <a:pt x="3206472" y="659830"/>
                </a:cubicBezTo>
                <a:cubicBezTo>
                  <a:pt x="3204430" y="520876"/>
                  <a:pt x="3134924" y="390182"/>
                  <a:pt x="3039600" y="292234"/>
                </a:cubicBezTo>
                <a:cubicBezTo>
                  <a:pt x="3010135" y="260292"/>
                  <a:pt x="2980670" y="227984"/>
                  <a:pt x="2946683" y="200719"/>
                </a:cubicBezTo>
                <a:cubicBezTo>
                  <a:pt x="2912915" y="174917"/>
                  <a:pt x="2875865" y="153427"/>
                  <a:pt x="2837429" y="135299"/>
                </a:cubicBezTo>
                <a:cubicBezTo>
                  <a:pt x="2649625" y="40349"/>
                  <a:pt x="2437097" y="97801"/>
                  <a:pt x="2296117" y="247281"/>
                </a:cubicBezTo>
                <a:cubicBezTo>
                  <a:pt x="2219829" y="326735"/>
                  <a:pt x="2145801" y="410283"/>
                  <a:pt x="2098322" y="510789"/>
                </a:cubicBezTo>
                <a:cubicBezTo>
                  <a:pt x="2073670" y="473291"/>
                  <a:pt x="2051279" y="434331"/>
                  <a:pt x="2024878" y="398003"/>
                </a:cubicBezTo>
                <a:cubicBezTo>
                  <a:pt x="2000445" y="364599"/>
                  <a:pt x="1972511" y="333899"/>
                  <a:pt x="1945161" y="302833"/>
                </a:cubicBezTo>
                <a:cubicBezTo>
                  <a:pt x="1879667" y="224183"/>
                  <a:pt x="1802795" y="151453"/>
                  <a:pt x="1714546" y="98459"/>
                </a:cubicBezTo>
                <a:cubicBezTo>
                  <a:pt x="1593404" y="27118"/>
                  <a:pt x="1434555" y="-10964"/>
                  <a:pt x="1294450" y="2778"/>
                </a:cubicBezTo>
                <a:cubicBezTo>
                  <a:pt x="1085277" y="24341"/>
                  <a:pt x="938243" y="211099"/>
                  <a:pt x="874061" y="399246"/>
                </a:cubicBezTo>
                <a:cubicBezTo>
                  <a:pt x="799888" y="329147"/>
                  <a:pt x="716817" y="294427"/>
                  <a:pt x="617044" y="277835"/>
                </a:cubicBezTo>
                <a:cubicBezTo>
                  <a:pt x="464249" y="248231"/>
                  <a:pt x="309849" y="313286"/>
                  <a:pt x="216494" y="436305"/>
                </a:cubicBezTo>
                <a:cubicBezTo>
                  <a:pt x="165149" y="493977"/>
                  <a:pt x="124379" y="559397"/>
                  <a:pt x="90538" y="628691"/>
                </a:cubicBezTo>
                <a:cubicBezTo>
                  <a:pt x="56551" y="695281"/>
                  <a:pt x="24387" y="763625"/>
                  <a:pt x="9290" y="837305"/>
                </a:cubicBezTo>
                <a:cubicBezTo>
                  <a:pt x="-4713" y="920853"/>
                  <a:pt x="28" y="1007032"/>
                  <a:pt x="4768" y="1091310"/>
                </a:cubicBezTo>
                <a:cubicBezTo>
                  <a:pt x="10311" y="1142331"/>
                  <a:pt x="28" y="1274341"/>
                  <a:pt x="31316" y="1309280"/>
                </a:cubicBezTo>
                <a:cubicBezTo>
                  <a:pt x="48455" y="1322876"/>
                  <a:pt x="73763" y="1310084"/>
                  <a:pt x="93820" y="1310742"/>
                </a:cubicBezTo>
                <a:cubicBezTo>
                  <a:pt x="127369" y="1308988"/>
                  <a:pt x="161575" y="1312789"/>
                  <a:pt x="194833" y="1305991"/>
                </a:cubicBezTo>
                <a:cubicBezTo>
                  <a:pt x="215473" y="1301313"/>
                  <a:pt x="239468" y="1297877"/>
                  <a:pt x="254930" y="1282381"/>
                </a:cubicBezTo>
                <a:cubicBezTo>
                  <a:pt x="261640" y="1275291"/>
                  <a:pt x="261713" y="1264838"/>
                  <a:pt x="263098" y="1255701"/>
                </a:cubicBezTo>
                <a:cubicBezTo>
                  <a:pt x="270538" y="1210675"/>
                  <a:pt x="276664" y="1165356"/>
                  <a:pt x="282207" y="1120110"/>
                </a:cubicBezTo>
                <a:cubicBezTo>
                  <a:pt x="287021" y="1081516"/>
                  <a:pt x="292782" y="1043068"/>
                  <a:pt x="298909" y="1004693"/>
                </a:cubicBezTo>
                <a:cubicBezTo>
                  <a:pt x="313933" y="913178"/>
                  <a:pt x="329832" y="820712"/>
                  <a:pt x="361267" y="733217"/>
                </a:cubicBezTo>
                <a:cubicBezTo>
                  <a:pt x="373228" y="705368"/>
                  <a:pt x="389492" y="679712"/>
                  <a:pt x="404297" y="653251"/>
                </a:cubicBezTo>
                <a:cubicBezTo>
                  <a:pt x="421072" y="625475"/>
                  <a:pt x="434784" y="594921"/>
                  <a:pt x="457758" y="571604"/>
                </a:cubicBezTo>
                <a:cubicBezTo>
                  <a:pt x="469792" y="561590"/>
                  <a:pt x="486858" y="565537"/>
                  <a:pt x="501445" y="567803"/>
                </a:cubicBezTo>
                <a:cubicBezTo>
                  <a:pt x="572555" y="584250"/>
                  <a:pt x="625723" y="651862"/>
                  <a:pt x="658543" y="714066"/>
                </a:cubicBezTo>
                <a:cubicBezTo>
                  <a:pt x="675756" y="748056"/>
                  <a:pt x="688957" y="783799"/>
                  <a:pt x="703179" y="819104"/>
                </a:cubicBezTo>
                <a:cubicBezTo>
                  <a:pt x="727538" y="877580"/>
                  <a:pt x="753648" y="935545"/>
                  <a:pt x="767506" y="997675"/>
                </a:cubicBezTo>
                <a:cubicBezTo>
                  <a:pt x="779540" y="1049281"/>
                  <a:pt x="793032" y="1101032"/>
                  <a:pt x="796460" y="1154172"/>
                </a:cubicBezTo>
                <a:cubicBezTo>
                  <a:pt x="797846" y="1184214"/>
                  <a:pt x="796898" y="1214329"/>
                  <a:pt x="799013" y="1244299"/>
                </a:cubicBezTo>
                <a:cubicBezTo>
                  <a:pt x="800326" y="1258187"/>
                  <a:pt x="800691" y="1273025"/>
                  <a:pt x="808494" y="1285012"/>
                </a:cubicBezTo>
                <a:cubicBezTo>
                  <a:pt x="822862" y="1305114"/>
                  <a:pt x="847660" y="1290714"/>
                  <a:pt x="867060" y="1286986"/>
                </a:cubicBezTo>
                <a:cubicBezTo>
                  <a:pt x="904110" y="1276826"/>
                  <a:pt x="940650" y="1264546"/>
                  <a:pt x="977335" y="1253216"/>
                </a:cubicBezTo>
                <a:cubicBezTo>
                  <a:pt x="1000382" y="1246199"/>
                  <a:pt x="1023575" y="1239767"/>
                  <a:pt x="1046768" y="1233334"/>
                </a:cubicBezTo>
                <a:cubicBezTo>
                  <a:pt x="1062376" y="1228729"/>
                  <a:pt x="1084329" y="1224563"/>
                  <a:pt x="1088048" y="1205704"/>
                </a:cubicBezTo>
                <a:cubicBezTo>
                  <a:pt x="1090674" y="1115797"/>
                  <a:pt x="1093518" y="1025598"/>
                  <a:pt x="1099863" y="935764"/>
                </a:cubicBezTo>
                <a:cubicBezTo>
                  <a:pt x="1105844" y="859380"/>
                  <a:pt x="1115179" y="782118"/>
                  <a:pt x="1141217" y="709096"/>
                </a:cubicBezTo>
                <a:cubicBezTo>
                  <a:pt x="1159158" y="659611"/>
                  <a:pt x="1182789" y="612610"/>
                  <a:pt x="1210357" y="567876"/>
                </a:cubicBezTo>
                <a:cubicBezTo>
                  <a:pt x="1239093" y="518318"/>
                  <a:pt x="1271038" y="470513"/>
                  <a:pt x="1312610" y="430823"/>
                </a:cubicBezTo>
                <a:cubicBezTo>
                  <a:pt x="1350171" y="393764"/>
                  <a:pt x="1390649" y="354511"/>
                  <a:pt x="1444619" y="345302"/>
                </a:cubicBezTo>
                <a:cubicBezTo>
                  <a:pt x="1564012" y="326808"/>
                  <a:pt x="1673266" y="387331"/>
                  <a:pt x="1743719" y="481770"/>
                </a:cubicBezTo>
                <a:cubicBezTo>
                  <a:pt x="1849181" y="621747"/>
                  <a:pt x="1907382" y="791474"/>
                  <a:pt x="1929918" y="964563"/>
                </a:cubicBezTo>
                <a:cubicBezTo>
                  <a:pt x="1935899" y="1007178"/>
                  <a:pt x="1943265" y="1050012"/>
                  <a:pt x="1941661" y="1093138"/>
                </a:cubicBezTo>
                <a:cubicBezTo>
                  <a:pt x="1940712" y="1123911"/>
                  <a:pt x="1936191" y="1154465"/>
                  <a:pt x="1936409" y="1185238"/>
                </a:cubicBezTo>
                <a:cubicBezTo>
                  <a:pt x="1936191" y="1219739"/>
                  <a:pt x="1951288" y="1231653"/>
                  <a:pt x="1984472" y="1224855"/>
                </a:cubicBezTo>
                <a:cubicBezTo>
                  <a:pt x="2029035" y="1220543"/>
                  <a:pt x="2073232" y="1213306"/>
                  <a:pt x="2117430" y="1206581"/>
                </a:cubicBezTo>
                <a:cubicBezTo>
                  <a:pt x="2145218" y="1202415"/>
                  <a:pt x="2172860" y="1198322"/>
                  <a:pt x="2200501" y="1193644"/>
                </a:cubicBezTo>
                <a:cubicBezTo>
                  <a:pt x="2220996" y="1191378"/>
                  <a:pt x="2239302" y="1181656"/>
                  <a:pt x="2240250" y="1158923"/>
                </a:cubicBezTo>
                <a:cubicBezTo>
                  <a:pt x="2249367" y="1112727"/>
                  <a:pt x="2258994" y="1066677"/>
                  <a:pt x="2271101" y="1021212"/>
                </a:cubicBezTo>
                <a:cubicBezTo>
                  <a:pt x="2285688" y="966902"/>
                  <a:pt x="2303629" y="913616"/>
                  <a:pt x="2319893" y="859818"/>
                </a:cubicBezTo>
                <a:cubicBezTo>
                  <a:pt x="2335209" y="810333"/>
                  <a:pt x="2348410" y="759970"/>
                  <a:pt x="2368905" y="712166"/>
                </a:cubicBezTo>
                <a:cubicBezTo>
                  <a:pt x="2423459" y="575990"/>
                  <a:pt x="2523377" y="455748"/>
                  <a:pt x="2669390" y="416350"/>
                </a:cubicBezTo>
                <a:cubicBezTo>
                  <a:pt x="2720589" y="406336"/>
                  <a:pt x="2779884" y="421320"/>
                  <a:pt x="2814236" y="462327"/>
                </a:cubicBezTo>
                <a:cubicBezTo>
                  <a:pt x="2850484" y="506915"/>
                  <a:pt x="2859746" y="566560"/>
                  <a:pt x="2870176" y="621528"/>
                </a:cubicBezTo>
                <a:cubicBezTo>
                  <a:pt x="2874625" y="654128"/>
                  <a:pt x="2870686" y="687021"/>
                  <a:pt x="2869665" y="719768"/>
                </a:cubicBezTo>
                <a:cubicBezTo>
                  <a:pt x="2867623" y="766476"/>
                  <a:pt x="2866383" y="813330"/>
                  <a:pt x="2859309" y="859599"/>
                </a:cubicBezTo>
                <a:cubicBezTo>
                  <a:pt x="2849827" y="941319"/>
                  <a:pt x="2819414" y="1017850"/>
                  <a:pt x="2795638" y="1096062"/>
                </a:cubicBezTo>
                <a:cubicBezTo>
                  <a:pt x="2783604" y="1132975"/>
                  <a:pt x="2772591" y="1170399"/>
                  <a:pt x="2756181" y="1205704"/>
                </a:cubicBezTo>
                <a:cubicBezTo>
                  <a:pt x="2745095" y="1229460"/>
                  <a:pt x="2730946" y="1252339"/>
                  <a:pt x="2724674" y="1278068"/>
                </a:cubicBezTo>
                <a:cubicBezTo>
                  <a:pt x="2719933" y="1294369"/>
                  <a:pt x="2727153" y="1316078"/>
                  <a:pt x="2746918" y="1315566"/>
                </a:cubicBezTo>
                <a:cubicBezTo>
                  <a:pt x="2790751" y="1316590"/>
                  <a:pt x="2834511" y="1319952"/>
                  <a:pt x="2877980" y="1326311"/>
                </a:cubicBezTo>
                <a:cubicBezTo>
                  <a:pt x="2900006" y="1329308"/>
                  <a:pt x="2922104" y="1332524"/>
                  <a:pt x="2944349" y="1332890"/>
                </a:cubicBezTo>
                <a:cubicBezTo>
                  <a:pt x="2958061" y="1332817"/>
                  <a:pt x="2974908" y="1334498"/>
                  <a:pt x="2985119" y="1323461"/>
                </a:cubicBezTo>
                <a:cubicBezTo>
                  <a:pt x="2990224" y="1318490"/>
                  <a:pt x="2990953" y="1310961"/>
                  <a:pt x="2992631" y="1304383"/>
                </a:cubicBezTo>
                <a:cubicBezTo>
                  <a:pt x="2995694" y="1292395"/>
                  <a:pt x="2999122" y="1280481"/>
                  <a:pt x="3002404" y="1268566"/>
                </a:cubicBezTo>
                <a:cubicBezTo>
                  <a:pt x="3014949" y="1221931"/>
                  <a:pt x="3029098" y="1175589"/>
                  <a:pt x="3047987" y="1131074"/>
                </a:cubicBezTo>
                <a:cubicBezTo>
                  <a:pt x="3066367" y="1091822"/>
                  <a:pt x="3087955" y="1054105"/>
                  <a:pt x="3108449" y="1015876"/>
                </a:cubicBezTo>
                <a:cubicBezTo>
                  <a:pt x="3140759" y="966172"/>
                  <a:pt x="3165848" y="908646"/>
                  <a:pt x="3213254" y="871294"/>
                </a:cubicBezTo>
                <a:cubicBezTo>
                  <a:pt x="3235353" y="855140"/>
                  <a:pt x="3259348" y="837232"/>
                  <a:pt x="3288084" y="837743"/>
                </a:cubicBezTo>
                <a:cubicBezTo>
                  <a:pt x="3423303" y="862084"/>
                  <a:pt x="3389243" y="1099862"/>
                  <a:pt x="3373708" y="1199272"/>
                </a:cubicBezTo>
                <a:cubicBezTo>
                  <a:pt x="3359996" y="1272148"/>
                  <a:pt x="3333595" y="1341588"/>
                  <a:pt x="3310329" y="1411759"/>
                </a:cubicBezTo>
                <a:cubicBezTo>
                  <a:pt x="3302963" y="1432957"/>
                  <a:pt x="3288157" y="1471770"/>
                  <a:pt x="3321196" y="1477764"/>
                </a:cubicBezTo>
                <a:cubicBezTo>
                  <a:pt x="3335272" y="1478349"/>
                  <a:pt x="3349494" y="1477033"/>
                  <a:pt x="3363643" y="1477545"/>
                </a:cubicBezTo>
                <a:cubicBezTo>
                  <a:pt x="3429721" y="1479957"/>
                  <a:pt x="3495142" y="1491433"/>
                  <a:pt x="3560928" y="1497719"/>
                </a:cubicBezTo>
                <a:cubicBezTo>
                  <a:pt x="3570191" y="1498304"/>
                  <a:pt x="3580474" y="1498743"/>
                  <a:pt x="3588132" y="1492676"/>
                </a:cubicBezTo>
                <a:cubicBezTo>
                  <a:pt x="3594186" y="1487925"/>
                  <a:pt x="3596520" y="1479957"/>
                  <a:pt x="3597322" y="1472648"/>
                </a:cubicBezTo>
                <a:cubicBezTo>
                  <a:pt x="3599145" y="1456055"/>
                  <a:pt x="3600823" y="1439389"/>
                  <a:pt x="3603011" y="1422797"/>
                </a:cubicBezTo>
                <a:cubicBezTo>
                  <a:pt x="3610450" y="1366514"/>
                  <a:pt x="3621463" y="1310742"/>
                  <a:pt x="3630288" y="1254678"/>
                </a:cubicBezTo>
                <a:cubicBezTo>
                  <a:pt x="3649469" y="1141015"/>
                  <a:pt x="3656325" y="1021724"/>
                  <a:pt x="3623942" y="90974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49" name="Google Shape;349;p11"/>
          <p:cNvSpPr/>
          <p:nvPr/>
        </p:nvSpPr>
        <p:spPr>
          <a:xfrm>
            <a:off x="1669369" y="4678300"/>
            <a:ext cx="1823226" cy="749018"/>
          </a:xfrm>
          <a:custGeom>
            <a:avLst/>
            <a:gdLst/>
            <a:ahLst/>
            <a:cxnLst/>
            <a:rect l="l" t="t" r="r" b="b"/>
            <a:pathLst>
              <a:path w="3646451" h="1498036" extrusionOk="0">
                <a:moveTo>
                  <a:pt x="3560928" y="1497719"/>
                </a:moveTo>
                <a:cubicBezTo>
                  <a:pt x="3495142" y="1491433"/>
                  <a:pt x="3429721" y="1479957"/>
                  <a:pt x="3363643" y="1477545"/>
                </a:cubicBezTo>
                <a:cubicBezTo>
                  <a:pt x="3349494" y="1477033"/>
                  <a:pt x="3335272" y="1478349"/>
                  <a:pt x="3321196" y="1477764"/>
                </a:cubicBezTo>
                <a:cubicBezTo>
                  <a:pt x="3288157" y="1471770"/>
                  <a:pt x="3302963" y="1432957"/>
                  <a:pt x="3310329" y="1411759"/>
                </a:cubicBezTo>
                <a:cubicBezTo>
                  <a:pt x="3333595" y="1341588"/>
                  <a:pt x="3359996" y="1272148"/>
                  <a:pt x="3373708" y="1199272"/>
                </a:cubicBezTo>
                <a:cubicBezTo>
                  <a:pt x="3389243" y="1099862"/>
                  <a:pt x="3423303" y="862084"/>
                  <a:pt x="3288084" y="837743"/>
                </a:cubicBezTo>
                <a:cubicBezTo>
                  <a:pt x="3259348" y="837232"/>
                  <a:pt x="3235353" y="855140"/>
                  <a:pt x="3213254" y="871294"/>
                </a:cubicBezTo>
                <a:cubicBezTo>
                  <a:pt x="3165848" y="908646"/>
                  <a:pt x="3140759" y="966172"/>
                  <a:pt x="3108449" y="1015876"/>
                </a:cubicBezTo>
                <a:cubicBezTo>
                  <a:pt x="3087955" y="1054105"/>
                  <a:pt x="3066367" y="1091822"/>
                  <a:pt x="3047987" y="1131074"/>
                </a:cubicBezTo>
                <a:cubicBezTo>
                  <a:pt x="3029098" y="1175589"/>
                  <a:pt x="3014949" y="1221931"/>
                  <a:pt x="3002404" y="1268566"/>
                </a:cubicBezTo>
                <a:cubicBezTo>
                  <a:pt x="2999122" y="1280481"/>
                  <a:pt x="2995694" y="1292395"/>
                  <a:pt x="2992631" y="1304383"/>
                </a:cubicBezTo>
                <a:cubicBezTo>
                  <a:pt x="2990953" y="1310961"/>
                  <a:pt x="2990224" y="1318490"/>
                  <a:pt x="2985119" y="1323461"/>
                </a:cubicBezTo>
                <a:cubicBezTo>
                  <a:pt x="2974908" y="1334498"/>
                  <a:pt x="2958061" y="1332817"/>
                  <a:pt x="2944349" y="1332890"/>
                </a:cubicBezTo>
                <a:cubicBezTo>
                  <a:pt x="2922104" y="1332524"/>
                  <a:pt x="2900006" y="1329308"/>
                  <a:pt x="2877980" y="1326311"/>
                </a:cubicBezTo>
                <a:cubicBezTo>
                  <a:pt x="2834511" y="1319952"/>
                  <a:pt x="2790751" y="1316590"/>
                  <a:pt x="2746918" y="1315566"/>
                </a:cubicBezTo>
                <a:cubicBezTo>
                  <a:pt x="2727153" y="1316078"/>
                  <a:pt x="2719933" y="1294369"/>
                  <a:pt x="2724674" y="1278068"/>
                </a:cubicBezTo>
                <a:cubicBezTo>
                  <a:pt x="2730946" y="1252339"/>
                  <a:pt x="2745095" y="1229460"/>
                  <a:pt x="2756181" y="1205704"/>
                </a:cubicBezTo>
                <a:cubicBezTo>
                  <a:pt x="2772591" y="1170399"/>
                  <a:pt x="2783604" y="1132975"/>
                  <a:pt x="2795638" y="1096062"/>
                </a:cubicBezTo>
                <a:cubicBezTo>
                  <a:pt x="2819414" y="1017850"/>
                  <a:pt x="2849827" y="941319"/>
                  <a:pt x="2859309" y="859599"/>
                </a:cubicBezTo>
                <a:cubicBezTo>
                  <a:pt x="2866383" y="813330"/>
                  <a:pt x="2867623" y="766476"/>
                  <a:pt x="2869665" y="719768"/>
                </a:cubicBezTo>
                <a:cubicBezTo>
                  <a:pt x="2870686" y="687021"/>
                  <a:pt x="2874625" y="654128"/>
                  <a:pt x="2870176" y="621528"/>
                </a:cubicBezTo>
                <a:cubicBezTo>
                  <a:pt x="2859746" y="566560"/>
                  <a:pt x="2850484" y="506915"/>
                  <a:pt x="2814236" y="462327"/>
                </a:cubicBezTo>
                <a:cubicBezTo>
                  <a:pt x="2779884" y="421320"/>
                  <a:pt x="2720589" y="406336"/>
                  <a:pt x="2669390" y="416350"/>
                </a:cubicBezTo>
                <a:cubicBezTo>
                  <a:pt x="2523377" y="455748"/>
                  <a:pt x="2423459" y="575990"/>
                  <a:pt x="2368905" y="712166"/>
                </a:cubicBezTo>
                <a:cubicBezTo>
                  <a:pt x="2348410" y="759970"/>
                  <a:pt x="2335209" y="810333"/>
                  <a:pt x="2319893" y="859818"/>
                </a:cubicBezTo>
                <a:cubicBezTo>
                  <a:pt x="2303629" y="913616"/>
                  <a:pt x="2285688" y="966902"/>
                  <a:pt x="2271101" y="1021212"/>
                </a:cubicBezTo>
                <a:cubicBezTo>
                  <a:pt x="2258994" y="1066677"/>
                  <a:pt x="2249367" y="1112727"/>
                  <a:pt x="2240250" y="1158923"/>
                </a:cubicBezTo>
                <a:cubicBezTo>
                  <a:pt x="2239302" y="1181656"/>
                  <a:pt x="2220996" y="1191378"/>
                  <a:pt x="2200501" y="1193644"/>
                </a:cubicBezTo>
                <a:cubicBezTo>
                  <a:pt x="2172860" y="1198322"/>
                  <a:pt x="2145218" y="1202415"/>
                  <a:pt x="2117430" y="1206581"/>
                </a:cubicBezTo>
                <a:cubicBezTo>
                  <a:pt x="2073232" y="1213306"/>
                  <a:pt x="2029035" y="1220543"/>
                  <a:pt x="1984472" y="1224855"/>
                </a:cubicBezTo>
                <a:cubicBezTo>
                  <a:pt x="1951288" y="1231653"/>
                  <a:pt x="1936191" y="1219739"/>
                  <a:pt x="1936409" y="1185238"/>
                </a:cubicBezTo>
                <a:cubicBezTo>
                  <a:pt x="1936191" y="1154465"/>
                  <a:pt x="1940712" y="1123911"/>
                  <a:pt x="1941661" y="1093138"/>
                </a:cubicBezTo>
                <a:cubicBezTo>
                  <a:pt x="1943265" y="1050012"/>
                  <a:pt x="1935899" y="1007178"/>
                  <a:pt x="1929918" y="964563"/>
                </a:cubicBezTo>
                <a:cubicBezTo>
                  <a:pt x="1907382" y="791474"/>
                  <a:pt x="1849181" y="621747"/>
                  <a:pt x="1743719" y="481770"/>
                </a:cubicBezTo>
                <a:cubicBezTo>
                  <a:pt x="1673266" y="387331"/>
                  <a:pt x="1564012" y="326808"/>
                  <a:pt x="1444619" y="345302"/>
                </a:cubicBezTo>
                <a:cubicBezTo>
                  <a:pt x="1390649" y="354511"/>
                  <a:pt x="1350171" y="393764"/>
                  <a:pt x="1312610" y="430823"/>
                </a:cubicBezTo>
                <a:cubicBezTo>
                  <a:pt x="1271038" y="470513"/>
                  <a:pt x="1239093" y="518318"/>
                  <a:pt x="1210357" y="567876"/>
                </a:cubicBezTo>
                <a:cubicBezTo>
                  <a:pt x="1182789" y="612610"/>
                  <a:pt x="1159158" y="659611"/>
                  <a:pt x="1141217" y="709096"/>
                </a:cubicBezTo>
                <a:cubicBezTo>
                  <a:pt x="1115179" y="782118"/>
                  <a:pt x="1105844" y="859380"/>
                  <a:pt x="1099863" y="935764"/>
                </a:cubicBezTo>
                <a:cubicBezTo>
                  <a:pt x="1093518" y="1025598"/>
                  <a:pt x="1090674" y="1115797"/>
                  <a:pt x="1088048" y="1205704"/>
                </a:cubicBezTo>
                <a:cubicBezTo>
                  <a:pt x="1084329" y="1224563"/>
                  <a:pt x="1062376" y="1228729"/>
                  <a:pt x="1046768" y="1233334"/>
                </a:cubicBezTo>
                <a:cubicBezTo>
                  <a:pt x="1023575" y="1239767"/>
                  <a:pt x="1000382" y="1246199"/>
                  <a:pt x="977335" y="1253216"/>
                </a:cubicBezTo>
                <a:cubicBezTo>
                  <a:pt x="940650" y="1264546"/>
                  <a:pt x="904110" y="1276826"/>
                  <a:pt x="867060" y="1286986"/>
                </a:cubicBezTo>
                <a:cubicBezTo>
                  <a:pt x="847660" y="1290714"/>
                  <a:pt x="822862" y="1305114"/>
                  <a:pt x="808494" y="1285012"/>
                </a:cubicBezTo>
                <a:cubicBezTo>
                  <a:pt x="800691" y="1273025"/>
                  <a:pt x="800326" y="1258187"/>
                  <a:pt x="799013" y="1244299"/>
                </a:cubicBezTo>
                <a:cubicBezTo>
                  <a:pt x="796898" y="1214329"/>
                  <a:pt x="797846" y="1184214"/>
                  <a:pt x="796460" y="1154172"/>
                </a:cubicBezTo>
                <a:cubicBezTo>
                  <a:pt x="793032" y="1101032"/>
                  <a:pt x="779540" y="1049281"/>
                  <a:pt x="767506" y="997675"/>
                </a:cubicBezTo>
                <a:cubicBezTo>
                  <a:pt x="753648" y="935545"/>
                  <a:pt x="727538" y="877580"/>
                  <a:pt x="703179" y="819104"/>
                </a:cubicBezTo>
                <a:cubicBezTo>
                  <a:pt x="688957" y="783799"/>
                  <a:pt x="675756" y="748056"/>
                  <a:pt x="658543" y="714066"/>
                </a:cubicBezTo>
                <a:cubicBezTo>
                  <a:pt x="625723" y="651862"/>
                  <a:pt x="572555" y="584250"/>
                  <a:pt x="501445" y="567803"/>
                </a:cubicBezTo>
                <a:cubicBezTo>
                  <a:pt x="486858" y="565537"/>
                  <a:pt x="469792" y="561590"/>
                  <a:pt x="457758" y="571604"/>
                </a:cubicBezTo>
                <a:cubicBezTo>
                  <a:pt x="434784" y="594921"/>
                  <a:pt x="421072" y="625475"/>
                  <a:pt x="404297" y="653251"/>
                </a:cubicBezTo>
                <a:cubicBezTo>
                  <a:pt x="389492" y="679712"/>
                  <a:pt x="373228" y="705368"/>
                  <a:pt x="361267" y="733217"/>
                </a:cubicBezTo>
                <a:cubicBezTo>
                  <a:pt x="329832" y="820712"/>
                  <a:pt x="313933" y="913178"/>
                  <a:pt x="298909" y="1004693"/>
                </a:cubicBezTo>
                <a:cubicBezTo>
                  <a:pt x="292782" y="1043068"/>
                  <a:pt x="287021" y="1081516"/>
                  <a:pt x="282207" y="1120110"/>
                </a:cubicBezTo>
                <a:cubicBezTo>
                  <a:pt x="276664" y="1165356"/>
                  <a:pt x="270538" y="1210675"/>
                  <a:pt x="263098" y="1255701"/>
                </a:cubicBezTo>
                <a:cubicBezTo>
                  <a:pt x="261713" y="1264838"/>
                  <a:pt x="261640" y="1275291"/>
                  <a:pt x="254930" y="1282381"/>
                </a:cubicBezTo>
                <a:cubicBezTo>
                  <a:pt x="239468" y="1297877"/>
                  <a:pt x="215473" y="1301313"/>
                  <a:pt x="194833" y="1305991"/>
                </a:cubicBezTo>
                <a:cubicBezTo>
                  <a:pt x="161575" y="1312789"/>
                  <a:pt x="127369" y="1308988"/>
                  <a:pt x="93820" y="1310742"/>
                </a:cubicBezTo>
                <a:cubicBezTo>
                  <a:pt x="73763" y="1310084"/>
                  <a:pt x="48455" y="1322876"/>
                  <a:pt x="31316" y="1309280"/>
                </a:cubicBezTo>
                <a:cubicBezTo>
                  <a:pt x="28" y="1274341"/>
                  <a:pt x="10311" y="1142331"/>
                  <a:pt x="4768" y="1091310"/>
                </a:cubicBezTo>
                <a:cubicBezTo>
                  <a:pt x="28" y="1007032"/>
                  <a:pt x="-4713" y="920853"/>
                  <a:pt x="9290" y="837305"/>
                </a:cubicBezTo>
                <a:cubicBezTo>
                  <a:pt x="24387" y="763625"/>
                  <a:pt x="56551" y="695281"/>
                  <a:pt x="90538" y="628691"/>
                </a:cubicBezTo>
                <a:cubicBezTo>
                  <a:pt x="124379" y="559397"/>
                  <a:pt x="165149" y="493977"/>
                  <a:pt x="216494" y="436305"/>
                </a:cubicBezTo>
                <a:cubicBezTo>
                  <a:pt x="309849" y="313286"/>
                  <a:pt x="464249" y="248231"/>
                  <a:pt x="617044" y="277835"/>
                </a:cubicBezTo>
                <a:cubicBezTo>
                  <a:pt x="716817" y="294427"/>
                  <a:pt x="799888" y="329147"/>
                  <a:pt x="874061" y="399246"/>
                </a:cubicBezTo>
                <a:cubicBezTo>
                  <a:pt x="938243" y="211099"/>
                  <a:pt x="1085277" y="24341"/>
                  <a:pt x="1294450" y="2778"/>
                </a:cubicBezTo>
                <a:cubicBezTo>
                  <a:pt x="1434555" y="-10964"/>
                  <a:pt x="1593404" y="27118"/>
                  <a:pt x="1714546" y="98459"/>
                </a:cubicBezTo>
                <a:cubicBezTo>
                  <a:pt x="1802795" y="151453"/>
                  <a:pt x="1879667" y="224183"/>
                  <a:pt x="1945161" y="302833"/>
                </a:cubicBezTo>
                <a:cubicBezTo>
                  <a:pt x="1972511" y="333899"/>
                  <a:pt x="2000445" y="364599"/>
                  <a:pt x="2024878" y="398003"/>
                </a:cubicBezTo>
                <a:cubicBezTo>
                  <a:pt x="2051279" y="434331"/>
                  <a:pt x="2073670" y="473291"/>
                  <a:pt x="2098322" y="510789"/>
                </a:cubicBezTo>
                <a:cubicBezTo>
                  <a:pt x="2145801" y="410283"/>
                  <a:pt x="2219829" y="326735"/>
                  <a:pt x="2296117" y="247281"/>
                </a:cubicBezTo>
                <a:cubicBezTo>
                  <a:pt x="2437097" y="97801"/>
                  <a:pt x="2649625" y="40349"/>
                  <a:pt x="2837429" y="135299"/>
                </a:cubicBezTo>
                <a:cubicBezTo>
                  <a:pt x="2875865" y="153427"/>
                  <a:pt x="2912915" y="174917"/>
                  <a:pt x="2946683" y="200719"/>
                </a:cubicBezTo>
                <a:cubicBezTo>
                  <a:pt x="2980670" y="227984"/>
                  <a:pt x="3010135" y="260292"/>
                  <a:pt x="3039600" y="292234"/>
                </a:cubicBezTo>
                <a:cubicBezTo>
                  <a:pt x="3134924" y="390182"/>
                  <a:pt x="3204430" y="520876"/>
                  <a:pt x="3206472" y="659830"/>
                </a:cubicBezTo>
                <a:cubicBezTo>
                  <a:pt x="3250669" y="633150"/>
                  <a:pt x="3303473" y="624233"/>
                  <a:pt x="3354526" y="625402"/>
                </a:cubicBezTo>
                <a:cubicBezTo>
                  <a:pt x="3412436" y="631250"/>
                  <a:pt x="3465531" y="663777"/>
                  <a:pt x="3509364" y="700617"/>
                </a:cubicBezTo>
                <a:cubicBezTo>
                  <a:pt x="3567127" y="756462"/>
                  <a:pt x="3599072" y="834600"/>
                  <a:pt x="3623942" y="909742"/>
                </a:cubicBezTo>
                <a:cubicBezTo>
                  <a:pt x="3656325" y="1021724"/>
                  <a:pt x="3649469" y="1141015"/>
                  <a:pt x="3630288" y="1254678"/>
                </a:cubicBezTo>
                <a:cubicBezTo>
                  <a:pt x="3621463" y="1310742"/>
                  <a:pt x="3610450" y="1366514"/>
                  <a:pt x="3603011" y="1422797"/>
                </a:cubicBezTo>
                <a:cubicBezTo>
                  <a:pt x="3600823" y="1439389"/>
                  <a:pt x="3599145" y="1456055"/>
                  <a:pt x="3597322" y="1472648"/>
                </a:cubicBezTo>
                <a:cubicBezTo>
                  <a:pt x="3596520" y="1479957"/>
                  <a:pt x="3594186" y="1487925"/>
                  <a:pt x="3588132" y="1492676"/>
                </a:cubicBezTo>
                <a:cubicBezTo>
                  <a:pt x="3580474" y="1498743"/>
                  <a:pt x="3570191" y="1498304"/>
                  <a:pt x="3560928" y="1497719"/>
                </a:cubicBezTo>
                <a:close/>
                <a:moveTo>
                  <a:pt x="3566252" y="1466069"/>
                </a:moveTo>
                <a:cubicBezTo>
                  <a:pt x="3582954" y="1300509"/>
                  <a:pt x="3636268" y="1134656"/>
                  <a:pt x="3605490" y="967633"/>
                </a:cubicBezTo>
                <a:cubicBezTo>
                  <a:pt x="3588862" y="886059"/>
                  <a:pt x="3547581" y="781387"/>
                  <a:pt x="3486974" y="723057"/>
                </a:cubicBezTo>
                <a:cubicBezTo>
                  <a:pt x="3452914" y="694258"/>
                  <a:pt x="3411560" y="669917"/>
                  <a:pt x="3368311" y="659172"/>
                </a:cubicBezTo>
                <a:cubicBezTo>
                  <a:pt x="3327979" y="653544"/>
                  <a:pt x="3285167" y="660049"/>
                  <a:pt x="3247241" y="674668"/>
                </a:cubicBezTo>
                <a:cubicBezTo>
                  <a:pt x="3231123" y="681466"/>
                  <a:pt x="3216755" y="691699"/>
                  <a:pt x="3200783" y="698716"/>
                </a:cubicBezTo>
                <a:cubicBezTo>
                  <a:pt x="3193927" y="701640"/>
                  <a:pt x="3184665" y="699447"/>
                  <a:pt x="3179997" y="693454"/>
                </a:cubicBezTo>
                <a:cubicBezTo>
                  <a:pt x="3173870" y="685559"/>
                  <a:pt x="3175840" y="675107"/>
                  <a:pt x="3175110" y="665824"/>
                </a:cubicBezTo>
                <a:cubicBezTo>
                  <a:pt x="3174673" y="645065"/>
                  <a:pt x="3173360" y="627449"/>
                  <a:pt x="3170953" y="607567"/>
                </a:cubicBezTo>
                <a:cubicBezTo>
                  <a:pt x="3152793" y="486083"/>
                  <a:pt x="3084308" y="379949"/>
                  <a:pt x="2998757" y="294720"/>
                </a:cubicBezTo>
                <a:cubicBezTo>
                  <a:pt x="2953393" y="242749"/>
                  <a:pt x="2899058" y="199915"/>
                  <a:pt x="2836845" y="170019"/>
                </a:cubicBezTo>
                <a:cubicBezTo>
                  <a:pt x="2773466" y="139466"/>
                  <a:pt x="2703231" y="115929"/>
                  <a:pt x="2632267" y="120169"/>
                </a:cubicBezTo>
                <a:cubicBezTo>
                  <a:pt x="2524107" y="125139"/>
                  <a:pt x="2419739" y="172432"/>
                  <a:pt x="2341627" y="246915"/>
                </a:cubicBezTo>
                <a:cubicBezTo>
                  <a:pt x="2283062" y="306123"/>
                  <a:pt x="2224351" y="366865"/>
                  <a:pt x="2177892" y="436305"/>
                </a:cubicBezTo>
                <a:cubicBezTo>
                  <a:pt x="2159950" y="463716"/>
                  <a:pt x="2143103" y="491930"/>
                  <a:pt x="2128443" y="521315"/>
                </a:cubicBezTo>
                <a:cubicBezTo>
                  <a:pt x="2120785" y="539296"/>
                  <a:pt x="2105907" y="568973"/>
                  <a:pt x="2084537" y="546971"/>
                </a:cubicBezTo>
                <a:cubicBezTo>
                  <a:pt x="2048143" y="494050"/>
                  <a:pt x="2017876" y="436744"/>
                  <a:pt x="1976596" y="387258"/>
                </a:cubicBezTo>
                <a:cubicBezTo>
                  <a:pt x="1911247" y="311093"/>
                  <a:pt x="1849254" y="234562"/>
                  <a:pt x="1768881" y="174405"/>
                </a:cubicBezTo>
                <a:cubicBezTo>
                  <a:pt x="1652115" y="80405"/>
                  <a:pt x="1501143" y="34282"/>
                  <a:pt x="1352505" y="31139"/>
                </a:cubicBezTo>
                <a:cubicBezTo>
                  <a:pt x="1186800" y="28069"/>
                  <a:pt x="1059896" y="124554"/>
                  <a:pt x="974345" y="260511"/>
                </a:cubicBezTo>
                <a:cubicBezTo>
                  <a:pt x="951881" y="298813"/>
                  <a:pt x="931168" y="338357"/>
                  <a:pt x="914612" y="379583"/>
                </a:cubicBezTo>
                <a:cubicBezTo>
                  <a:pt x="903745" y="398880"/>
                  <a:pt x="901484" y="455310"/>
                  <a:pt x="868519" y="435793"/>
                </a:cubicBezTo>
                <a:cubicBezTo>
                  <a:pt x="827530" y="401073"/>
                  <a:pt x="787490" y="363356"/>
                  <a:pt x="736582" y="343913"/>
                </a:cubicBezTo>
                <a:cubicBezTo>
                  <a:pt x="642717" y="305538"/>
                  <a:pt x="536599" y="287337"/>
                  <a:pt x="437628" y="316063"/>
                </a:cubicBezTo>
                <a:cubicBezTo>
                  <a:pt x="364111" y="336896"/>
                  <a:pt x="299200" y="382580"/>
                  <a:pt x="250627" y="440764"/>
                </a:cubicBezTo>
                <a:cubicBezTo>
                  <a:pt x="173171" y="523142"/>
                  <a:pt x="120149" y="623575"/>
                  <a:pt x="72815" y="725396"/>
                </a:cubicBezTo>
                <a:cubicBezTo>
                  <a:pt x="76243" y="727881"/>
                  <a:pt x="77191" y="732560"/>
                  <a:pt x="75149" y="736287"/>
                </a:cubicBezTo>
                <a:cubicBezTo>
                  <a:pt x="65522" y="754269"/>
                  <a:pt x="56478" y="771227"/>
                  <a:pt x="48018" y="788623"/>
                </a:cubicBezTo>
                <a:cubicBezTo>
                  <a:pt x="30878" y="840740"/>
                  <a:pt x="27378" y="896658"/>
                  <a:pt x="30368" y="951187"/>
                </a:cubicBezTo>
                <a:cubicBezTo>
                  <a:pt x="31972" y="1006081"/>
                  <a:pt x="34306" y="1061049"/>
                  <a:pt x="37661" y="1115870"/>
                </a:cubicBezTo>
                <a:cubicBezTo>
                  <a:pt x="40506" y="1171934"/>
                  <a:pt x="36275" y="1229460"/>
                  <a:pt x="51519" y="1283258"/>
                </a:cubicBezTo>
                <a:cubicBezTo>
                  <a:pt x="110595" y="1272221"/>
                  <a:pt x="174047" y="1288448"/>
                  <a:pt x="229987" y="1262134"/>
                </a:cubicBezTo>
                <a:cubicBezTo>
                  <a:pt x="253252" y="1114335"/>
                  <a:pt x="266235" y="964636"/>
                  <a:pt x="302701" y="819177"/>
                </a:cubicBezTo>
                <a:cubicBezTo>
                  <a:pt x="311818" y="782995"/>
                  <a:pt x="320278" y="746374"/>
                  <a:pt x="335594" y="712239"/>
                </a:cubicBezTo>
                <a:cubicBezTo>
                  <a:pt x="350691" y="679858"/>
                  <a:pt x="370165" y="649670"/>
                  <a:pt x="387450" y="618385"/>
                </a:cubicBezTo>
                <a:cubicBezTo>
                  <a:pt x="406704" y="588562"/>
                  <a:pt x="422020" y="547556"/>
                  <a:pt x="458414" y="535787"/>
                </a:cubicBezTo>
                <a:cubicBezTo>
                  <a:pt x="509540" y="525408"/>
                  <a:pt x="561104" y="551210"/>
                  <a:pt x="598300" y="584980"/>
                </a:cubicBezTo>
                <a:cubicBezTo>
                  <a:pt x="673422" y="646380"/>
                  <a:pt x="705731" y="739796"/>
                  <a:pt x="740739" y="826998"/>
                </a:cubicBezTo>
                <a:cubicBezTo>
                  <a:pt x="783478" y="920487"/>
                  <a:pt x="810172" y="1020481"/>
                  <a:pt x="825269" y="1122010"/>
                </a:cubicBezTo>
                <a:cubicBezTo>
                  <a:pt x="831906" y="1168572"/>
                  <a:pt x="825853" y="1216157"/>
                  <a:pt x="833073" y="1262645"/>
                </a:cubicBezTo>
                <a:cubicBezTo>
                  <a:pt x="908486" y="1243348"/>
                  <a:pt x="982149" y="1217546"/>
                  <a:pt x="1057051" y="1196421"/>
                </a:cubicBezTo>
                <a:cubicBezTo>
                  <a:pt x="1060625" y="1060537"/>
                  <a:pt x="1062230" y="923484"/>
                  <a:pt x="1086517" y="789428"/>
                </a:cubicBezTo>
                <a:cubicBezTo>
                  <a:pt x="1102489" y="704710"/>
                  <a:pt x="1137789" y="624744"/>
                  <a:pt x="1182935" y="551722"/>
                </a:cubicBezTo>
                <a:cubicBezTo>
                  <a:pt x="1218526" y="488495"/>
                  <a:pt x="1262432" y="430457"/>
                  <a:pt x="1316986" y="382434"/>
                </a:cubicBezTo>
                <a:cubicBezTo>
                  <a:pt x="1354328" y="346763"/>
                  <a:pt x="1399547" y="317160"/>
                  <a:pt x="1451913" y="311824"/>
                </a:cubicBezTo>
                <a:cubicBezTo>
                  <a:pt x="1661378" y="292161"/>
                  <a:pt x="1781864" y="451728"/>
                  <a:pt x="1865008" y="621455"/>
                </a:cubicBezTo>
                <a:cubicBezTo>
                  <a:pt x="1928314" y="751418"/>
                  <a:pt x="1955372" y="895342"/>
                  <a:pt x="1971490" y="1038024"/>
                </a:cubicBezTo>
                <a:cubicBezTo>
                  <a:pt x="1978419" y="1089629"/>
                  <a:pt x="1966458" y="1143135"/>
                  <a:pt x="1968792" y="1194375"/>
                </a:cubicBezTo>
                <a:cubicBezTo>
                  <a:pt x="2048727" y="1185311"/>
                  <a:pt x="2129173" y="1174419"/>
                  <a:pt x="2207941" y="1158923"/>
                </a:cubicBezTo>
                <a:cubicBezTo>
                  <a:pt x="2227049" y="1051474"/>
                  <a:pt x="2258556" y="947094"/>
                  <a:pt x="2291814" y="843299"/>
                </a:cubicBezTo>
                <a:cubicBezTo>
                  <a:pt x="2322008" y="736507"/>
                  <a:pt x="2360079" y="628764"/>
                  <a:pt x="2430679" y="541416"/>
                </a:cubicBezTo>
                <a:cubicBezTo>
                  <a:pt x="2466125" y="496243"/>
                  <a:pt x="2508937" y="456772"/>
                  <a:pt x="2559552" y="429288"/>
                </a:cubicBezTo>
                <a:cubicBezTo>
                  <a:pt x="2609439" y="400635"/>
                  <a:pt x="2665525" y="373882"/>
                  <a:pt x="2724455" y="383019"/>
                </a:cubicBezTo>
                <a:cubicBezTo>
                  <a:pt x="2847421" y="396176"/>
                  <a:pt x="2882429" y="501871"/>
                  <a:pt x="2900370" y="608225"/>
                </a:cubicBezTo>
                <a:cubicBezTo>
                  <a:pt x="2906934" y="645869"/>
                  <a:pt x="2902631" y="684024"/>
                  <a:pt x="2901245" y="721888"/>
                </a:cubicBezTo>
                <a:cubicBezTo>
                  <a:pt x="2899422" y="797102"/>
                  <a:pt x="2892858" y="872390"/>
                  <a:pt x="2875354" y="945778"/>
                </a:cubicBezTo>
                <a:cubicBezTo>
                  <a:pt x="2855297" y="1020116"/>
                  <a:pt x="2828896" y="1092699"/>
                  <a:pt x="2805849" y="1166160"/>
                </a:cubicBezTo>
                <a:cubicBezTo>
                  <a:pt x="2793814" y="1207459"/>
                  <a:pt x="2769163" y="1243494"/>
                  <a:pt x="2755816" y="1283989"/>
                </a:cubicBezTo>
                <a:cubicBezTo>
                  <a:pt x="2824665" y="1282966"/>
                  <a:pt x="2892275" y="1301167"/>
                  <a:pt x="2960978" y="1300655"/>
                </a:cubicBezTo>
                <a:cubicBezTo>
                  <a:pt x="2982785" y="1217473"/>
                  <a:pt x="3005540" y="1133340"/>
                  <a:pt x="3049373" y="1058710"/>
                </a:cubicBezTo>
                <a:cubicBezTo>
                  <a:pt x="3084016" y="994752"/>
                  <a:pt x="3119681" y="927285"/>
                  <a:pt x="3166213" y="871294"/>
                </a:cubicBezTo>
                <a:cubicBezTo>
                  <a:pt x="3296909" y="734387"/>
                  <a:pt x="3410029" y="833138"/>
                  <a:pt x="3419802" y="994240"/>
                </a:cubicBezTo>
                <a:cubicBezTo>
                  <a:pt x="3422500" y="1074279"/>
                  <a:pt x="3416739" y="1155196"/>
                  <a:pt x="3398724" y="1233407"/>
                </a:cubicBezTo>
                <a:cubicBezTo>
                  <a:pt x="3383335" y="1306137"/>
                  <a:pt x="3353870" y="1374773"/>
                  <a:pt x="3333011" y="1445895"/>
                </a:cubicBezTo>
                <a:cubicBezTo>
                  <a:pt x="3411269" y="1443410"/>
                  <a:pt x="3488578" y="1459564"/>
                  <a:pt x="3566252" y="146606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0" name="Google Shape;350;p11"/>
          <p:cNvSpPr/>
          <p:nvPr/>
        </p:nvSpPr>
        <p:spPr>
          <a:xfrm>
            <a:off x="1684087" y="4693836"/>
            <a:ext cx="1792740" cy="717499"/>
          </a:xfrm>
          <a:custGeom>
            <a:avLst/>
            <a:gdLst/>
            <a:ahLst/>
            <a:cxnLst/>
            <a:rect l="l" t="t" r="r" b="b"/>
            <a:pathLst>
              <a:path w="3585480" h="1434998" extrusionOk="0">
                <a:moveTo>
                  <a:pt x="3576053" y="936563"/>
                </a:moveTo>
                <a:cubicBezTo>
                  <a:pt x="3606904" y="1103585"/>
                  <a:pt x="3553590" y="1269438"/>
                  <a:pt x="3536815" y="1434998"/>
                </a:cubicBezTo>
                <a:cubicBezTo>
                  <a:pt x="3459141" y="1428493"/>
                  <a:pt x="3381831" y="1412339"/>
                  <a:pt x="3303501" y="1414970"/>
                </a:cubicBezTo>
                <a:cubicBezTo>
                  <a:pt x="3324360" y="1343849"/>
                  <a:pt x="3353825" y="1275212"/>
                  <a:pt x="3369214" y="1202556"/>
                </a:cubicBezTo>
                <a:cubicBezTo>
                  <a:pt x="3387229" y="1124417"/>
                  <a:pt x="3392990" y="1043501"/>
                  <a:pt x="3390292" y="963389"/>
                </a:cubicBezTo>
                <a:cubicBezTo>
                  <a:pt x="3380446" y="802287"/>
                  <a:pt x="3267399" y="703535"/>
                  <a:pt x="3136702" y="840443"/>
                </a:cubicBezTo>
                <a:cubicBezTo>
                  <a:pt x="3090171" y="896433"/>
                  <a:pt x="3054506" y="963900"/>
                  <a:pt x="3019863" y="1027858"/>
                </a:cubicBezTo>
                <a:cubicBezTo>
                  <a:pt x="2976030" y="1102489"/>
                  <a:pt x="2953275" y="1186621"/>
                  <a:pt x="2931468" y="1269803"/>
                </a:cubicBezTo>
                <a:cubicBezTo>
                  <a:pt x="2862765" y="1270242"/>
                  <a:pt x="2795228" y="1252041"/>
                  <a:pt x="2726379" y="1253138"/>
                </a:cubicBezTo>
                <a:cubicBezTo>
                  <a:pt x="2739726" y="1212570"/>
                  <a:pt x="2764377" y="1176607"/>
                  <a:pt x="2776411" y="1135308"/>
                </a:cubicBezTo>
                <a:cubicBezTo>
                  <a:pt x="2799458" y="1061848"/>
                  <a:pt x="2825860" y="989264"/>
                  <a:pt x="2845917" y="914926"/>
                </a:cubicBezTo>
                <a:cubicBezTo>
                  <a:pt x="2863421" y="841539"/>
                  <a:pt x="2869912" y="766251"/>
                  <a:pt x="2871808" y="691036"/>
                </a:cubicBezTo>
                <a:cubicBezTo>
                  <a:pt x="2873194" y="653100"/>
                  <a:pt x="2877424" y="614944"/>
                  <a:pt x="2870933" y="577373"/>
                </a:cubicBezTo>
                <a:cubicBezTo>
                  <a:pt x="2852919" y="471020"/>
                  <a:pt x="2817911" y="365324"/>
                  <a:pt x="2695018" y="352167"/>
                </a:cubicBezTo>
                <a:cubicBezTo>
                  <a:pt x="2636087" y="342957"/>
                  <a:pt x="2579929" y="369783"/>
                  <a:pt x="2530115" y="398436"/>
                </a:cubicBezTo>
                <a:cubicBezTo>
                  <a:pt x="2479499" y="425920"/>
                  <a:pt x="2436688" y="465391"/>
                  <a:pt x="2401242" y="510564"/>
                </a:cubicBezTo>
                <a:cubicBezTo>
                  <a:pt x="2330642" y="597840"/>
                  <a:pt x="2292644" y="705582"/>
                  <a:pt x="2262377" y="812447"/>
                </a:cubicBezTo>
                <a:cubicBezTo>
                  <a:pt x="2229192" y="916242"/>
                  <a:pt x="2197612" y="1020549"/>
                  <a:pt x="2178503" y="1128072"/>
                </a:cubicBezTo>
                <a:cubicBezTo>
                  <a:pt x="2099735" y="1143568"/>
                  <a:pt x="2019290" y="1154459"/>
                  <a:pt x="1939355" y="1163523"/>
                </a:cubicBezTo>
                <a:cubicBezTo>
                  <a:pt x="1937094" y="1112283"/>
                  <a:pt x="1949055" y="1058778"/>
                  <a:pt x="1942126" y="1007173"/>
                </a:cubicBezTo>
                <a:cubicBezTo>
                  <a:pt x="1926008" y="864491"/>
                  <a:pt x="1898950" y="720567"/>
                  <a:pt x="1835643" y="590603"/>
                </a:cubicBezTo>
                <a:cubicBezTo>
                  <a:pt x="1752499" y="420877"/>
                  <a:pt x="1632013" y="261237"/>
                  <a:pt x="1422549" y="280972"/>
                </a:cubicBezTo>
                <a:cubicBezTo>
                  <a:pt x="1370110" y="286308"/>
                  <a:pt x="1324964" y="315985"/>
                  <a:pt x="1287622" y="351582"/>
                </a:cubicBezTo>
                <a:cubicBezTo>
                  <a:pt x="1233068" y="399606"/>
                  <a:pt x="1189089" y="457570"/>
                  <a:pt x="1153570" y="520871"/>
                </a:cubicBezTo>
                <a:cubicBezTo>
                  <a:pt x="1108424" y="593893"/>
                  <a:pt x="1073125" y="673859"/>
                  <a:pt x="1057152" y="758576"/>
                </a:cubicBezTo>
                <a:cubicBezTo>
                  <a:pt x="1032865" y="892632"/>
                  <a:pt x="1031261" y="1029686"/>
                  <a:pt x="1027687" y="1165570"/>
                </a:cubicBezTo>
                <a:cubicBezTo>
                  <a:pt x="952785" y="1186621"/>
                  <a:pt x="879122" y="1212424"/>
                  <a:pt x="803709" y="1231721"/>
                </a:cubicBezTo>
                <a:cubicBezTo>
                  <a:pt x="796488" y="1185232"/>
                  <a:pt x="802469" y="1137720"/>
                  <a:pt x="795905" y="1091086"/>
                </a:cubicBezTo>
                <a:cubicBezTo>
                  <a:pt x="780808" y="989484"/>
                  <a:pt x="754114" y="889562"/>
                  <a:pt x="711375" y="796074"/>
                </a:cubicBezTo>
                <a:cubicBezTo>
                  <a:pt x="676367" y="708871"/>
                  <a:pt x="644057" y="615383"/>
                  <a:pt x="568936" y="553983"/>
                </a:cubicBezTo>
                <a:cubicBezTo>
                  <a:pt x="531740" y="520213"/>
                  <a:pt x="480103" y="494410"/>
                  <a:pt x="429050" y="504790"/>
                </a:cubicBezTo>
                <a:cubicBezTo>
                  <a:pt x="392656" y="516558"/>
                  <a:pt x="377340" y="557564"/>
                  <a:pt x="358086" y="587387"/>
                </a:cubicBezTo>
                <a:cubicBezTo>
                  <a:pt x="340800" y="618599"/>
                  <a:pt x="321400" y="648860"/>
                  <a:pt x="306230" y="681241"/>
                </a:cubicBezTo>
                <a:cubicBezTo>
                  <a:pt x="290841" y="715377"/>
                  <a:pt x="282381" y="751997"/>
                  <a:pt x="273337" y="788180"/>
                </a:cubicBezTo>
                <a:cubicBezTo>
                  <a:pt x="236797" y="933566"/>
                  <a:pt x="223815" y="1083338"/>
                  <a:pt x="200549" y="1231063"/>
                </a:cubicBezTo>
                <a:cubicBezTo>
                  <a:pt x="144610" y="1257304"/>
                  <a:pt x="81157" y="1241150"/>
                  <a:pt x="22081" y="1252114"/>
                </a:cubicBezTo>
                <a:cubicBezTo>
                  <a:pt x="6838" y="1198316"/>
                  <a:pt x="11068" y="1140790"/>
                  <a:pt x="8224" y="1084727"/>
                </a:cubicBezTo>
                <a:cubicBezTo>
                  <a:pt x="4869" y="1029905"/>
                  <a:pt x="2535" y="975011"/>
                  <a:pt x="931" y="920043"/>
                </a:cubicBezTo>
                <a:cubicBezTo>
                  <a:pt x="-1987" y="865514"/>
                  <a:pt x="1441" y="809523"/>
                  <a:pt x="18581" y="757480"/>
                </a:cubicBezTo>
                <a:cubicBezTo>
                  <a:pt x="27041" y="740083"/>
                  <a:pt x="36085" y="723125"/>
                  <a:pt x="45712" y="705144"/>
                </a:cubicBezTo>
                <a:cubicBezTo>
                  <a:pt x="47754" y="701416"/>
                  <a:pt x="46806" y="696664"/>
                  <a:pt x="43378" y="694252"/>
                </a:cubicBezTo>
                <a:cubicBezTo>
                  <a:pt x="90712" y="592431"/>
                  <a:pt x="143807" y="491998"/>
                  <a:pt x="221190" y="409693"/>
                </a:cubicBezTo>
                <a:cubicBezTo>
                  <a:pt x="269763" y="351509"/>
                  <a:pt x="334674" y="305752"/>
                  <a:pt x="408191" y="284993"/>
                </a:cubicBezTo>
                <a:cubicBezTo>
                  <a:pt x="507161" y="256266"/>
                  <a:pt x="613280" y="274467"/>
                  <a:pt x="707145" y="312842"/>
                </a:cubicBezTo>
                <a:cubicBezTo>
                  <a:pt x="758052" y="332212"/>
                  <a:pt x="798093" y="370002"/>
                  <a:pt x="839081" y="404723"/>
                </a:cubicBezTo>
                <a:cubicBezTo>
                  <a:pt x="872047" y="424239"/>
                  <a:pt x="874308" y="367810"/>
                  <a:pt x="885175" y="348512"/>
                </a:cubicBezTo>
                <a:cubicBezTo>
                  <a:pt x="901731" y="307287"/>
                  <a:pt x="922444" y="267669"/>
                  <a:pt x="944908" y="229440"/>
                </a:cubicBezTo>
                <a:cubicBezTo>
                  <a:pt x="1030386" y="93557"/>
                  <a:pt x="1157363" y="-2929"/>
                  <a:pt x="1323068" y="68"/>
                </a:cubicBezTo>
                <a:cubicBezTo>
                  <a:pt x="1471706" y="3138"/>
                  <a:pt x="1622678" y="49261"/>
                  <a:pt x="1739444" y="143334"/>
                </a:cubicBezTo>
                <a:cubicBezTo>
                  <a:pt x="1819817" y="203492"/>
                  <a:pt x="1881810" y="280022"/>
                  <a:pt x="1947159" y="356187"/>
                </a:cubicBezTo>
                <a:cubicBezTo>
                  <a:pt x="1988439" y="405673"/>
                  <a:pt x="2018706" y="462979"/>
                  <a:pt x="2055100" y="515900"/>
                </a:cubicBezTo>
                <a:cubicBezTo>
                  <a:pt x="2076470" y="537829"/>
                  <a:pt x="2091348" y="508225"/>
                  <a:pt x="2099006" y="490171"/>
                </a:cubicBezTo>
                <a:cubicBezTo>
                  <a:pt x="2113593" y="460787"/>
                  <a:pt x="2130440" y="432572"/>
                  <a:pt x="2148382" y="405161"/>
                </a:cubicBezTo>
                <a:cubicBezTo>
                  <a:pt x="2194840" y="335648"/>
                  <a:pt x="2253552" y="274979"/>
                  <a:pt x="2312117" y="215772"/>
                </a:cubicBezTo>
                <a:cubicBezTo>
                  <a:pt x="2390229" y="141288"/>
                  <a:pt x="2494597" y="93995"/>
                  <a:pt x="2602757" y="89025"/>
                </a:cubicBezTo>
                <a:cubicBezTo>
                  <a:pt x="2673648" y="84785"/>
                  <a:pt x="2743883" y="108322"/>
                  <a:pt x="2807262" y="138876"/>
                </a:cubicBezTo>
                <a:cubicBezTo>
                  <a:pt x="2869474" y="168771"/>
                  <a:pt x="2923810" y="211605"/>
                  <a:pt x="2969174" y="263576"/>
                </a:cubicBezTo>
                <a:cubicBezTo>
                  <a:pt x="3054725" y="348805"/>
                  <a:pt x="3123137" y="454939"/>
                  <a:pt x="3141370" y="576423"/>
                </a:cubicBezTo>
                <a:cubicBezTo>
                  <a:pt x="3143850" y="596305"/>
                  <a:pt x="3145090" y="613848"/>
                  <a:pt x="3145527" y="634680"/>
                </a:cubicBezTo>
                <a:cubicBezTo>
                  <a:pt x="3146184" y="643963"/>
                  <a:pt x="3144215" y="654415"/>
                  <a:pt x="3150414" y="662310"/>
                </a:cubicBezTo>
                <a:cubicBezTo>
                  <a:pt x="3155009" y="668304"/>
                  <a:pt x="3164271" y="670496"/>
                  <a:pt x="3171200" y="667573"/>
                </a:cubicBezTo>
                <a:cubicBezTo>
                  <a:pt x="3187172" y="660555"/>
                  <a:pt x="3201540" y="650322"/>
                  <a:pt x="3217731" y="643524"/>
                </a:cubicBezTo>
                <a:cubicBezTo>
                  <a:pt x="3255657" y="628832"/>
                  <a:pt x="3298396" y="622400"/>
                  <a:pt x="3338801" y="628028"/>
                </a:cubicBezTo>
                <a:cubicBezTo>
                  <a:pt x="3382050" y="638700"/>
                  <a:pt x="3423404" y="663114"/>
                  <a:pt x="3457463" y="691840"/>
                </a:cubicBezTo>
                <a:cubicBezTo>
                  <a:pt x="3518071" y="750316"/>
                  <a:pt x="3559351" y="854989"/>
                  <a:pt x="3576053" y="936563"/>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1" name="Google Shape;351;p11"/>
          <p:cNvSpPr/>
          <p:nvPr/>
        </p:nvSpPr>
        <p:spPr>
          <a:xfrm rot="-975612">
            <a:off x="-389047" y="-74287"/>
            <a:ext cx="1928838" cy="1186210"/>
          </a:xfrm>
          <a:custGeom>
            <a:avLst/>
            <a:gdLst/>
            <a:ahLst/>
            <a:cxnLst/>
            <a:rect l="l" t="t" r="r" b="b"/>
            <a:pathLst>
              <a:path w="3857675" h="2372419" extrusionOk="0">
                <a:moveTo>
                  <a:pt x="3706564" y="2009501"/>
                </a:moveTo>
                <a:cubicBezTo>
                  <a:pt x="3724310" y="1959844"/>
                  <a:pt x="3745915" y="1907716"/>
                  <a:pt x="3734341" y="1854121"/>
                </a:cubicBezTo>
                <a:cubicBezTo>
                  <a:pt x="3728014" y="1822922"/>
                  <a:pt x="3711348" y="1795120"/>
                  <a:pt x="3695685" y="1767936"/>
                </a:cubicBezTo>
                <a:cubicBezTo>
                  <a:pt x="3679404" y="1739749"/>
                  <a:pt x="3661967" y="1711793"/>
                  <a:pt x="3640285" y="1687389"/>
                </a:cubicBezTo>
                <a:cubicBezTo>
                  <a:pt x="3624622" y="1669704"/>
                  <a:pt x="3605950" y="1657039"/>
                  <a:pt x="3585426" y="1648004"/>
                </a:cubicBezTo>
                <a:cubicBezTo>
                  <a:pt x="3585812" y="1647000"/>
                  <a:pt x="3586197" y="1645996"/>
                  <a:pt x="3586275" y="1644837"/>
                </a:cubicBezTo>
                <a:cubicBezTo>
                  <a:pt x="3586660" y="1634180"/>
                  <a:pt x="3586275" y="1623446"/>
                  <a:pt x="3586197" y="1612788"/>
                </a:cubicBezTo>
                <a:cubicBezTo>
                  <a:pt x="3586120" y="1608695"/>
                  <a:pt x="3584114" y="1604989"/>
                  <a:pt x="3580796" y="1602672"/>
                </a:cubicBezTo>
                <a:cubicBezTo>
                  <a:pt x="3583034" y="1599737"/>
                  <a:pt x="3584500" y="1596030"/>
                  <a:pt x="3584731" y="1591551"/>
                </a:cubicBezTo>
                <a:cubicBezTo>
                  <a:pt x="3578250" y="1457177"/>
                  <a:pt x="3561044" y="1322648"/>
                  <a:pt x="3530644" y="1191518"/>
                </a:cubicBezTo>
                <a:cubicBezTo>
                  <a:pt x="3497157" y="1060001"/>
                  <a:pt x="3466680" y="926940"/>
                  <a:pt x="3412978" y="801833"/>
                </a:cubicBezTo>
                <a:cubicBezTo>
                  <a:pt x="3368998" y="710010"/>
                  <a:pt x="3327333" y="615099"/>
                  <a:pt x="3271779" y="529069"/>
                </a:cubicBezTo>
                <a:cubicBezTo>
                  <a:pt x="3226410" y="463503"/>
                  <a:pt x="3177955" y="399328"/>
                  <a:pt x="3121552" y="342876"/>
                </a:cubicBezTo>
                <a:cubicBezTo>
                  <a:pt x="3051416" y="279086"/>
                  <a:pt x="2970554" y="227576"/>
                  <a:pt x="2888998" y="179850"/>
                </a:cubicBezTo>
                <a:cubicBezTo>
                  <a:pt x="2798183" y="126101"/>
                  <a:pt x="2697492" y="94129"/>
                  <a:pt x="2595875" y="67872"/>
                </a:cubicBezTo>
                <a:cubicBezTo>
                  <a:pt x="2513084" y="45476"/>
                  <a:pt x="2429599" y="24316"/>
                  <a:pt x="2344031" y="16130"/>
                </a:cubicBezTo>
                <a:cubicBezTo>
                  <a:pt x="2238170" y="5318"/>
                  <a:pt x="2131615" y="-4103"/>
                  <a:pt x="2025137" y="1843"/>
                </a:cubicBezTo>
                <a:cubicBezTo>
                  <a:pt x="1901376" y="7095"/>
                  <a:pt x="1779698" y="32734"/>
                  <a:pt x="1658251" y="55516"/>
                </a:cubicBezTo>
                <a:cubicBezTo>
                  <a:pt x="1442594" y="95365"/>
                  <a:pt x="1233265" y="171896"/>
                  <a:pt x="1043148" y="281249"/>
                </a:cubicBezTo>
                <a:cubicBezTo>
                  <a:pt x="968690" y="327662"/>
                  <a:pt x="898708" y="381875"/>
                  <a:pt x="833509" y="440567"/>
                </a:cubicBezTo>
                <a:cubicBezTo>
                  <a:pt x="782971" y="489297"/>
                  <a:pt x="736753" y="542661"/>
                  <a:pt x="692079" y="596796"/>
                </a:cubicBezTo>
                <a:cubicBezTo>
                  <a:pt x="560602" y="770942"/>
                  <a:pt x="446408" y="958371"/>
                  <a:pt x="348726" y="1153445"/>
                </a:cubicBezTo>
                <a:cubicBezTo>
                  <a:pt x="343016" y="1166187"/>
                  <a:pt x="337846" y="1179084"/>
                  <a:pt x="332908" y="1192136"/>
                </a:cubicBezTo>
                <a:cubicBezTo>
                  <a:pt x="308989" y="1241869"/>
                  <a:pt x="297261" y="1296237"/>
                  <a:pt x="279592" y="1348133"/>
                </a:cubicBezTo>
                <a:cubicBezTo>
                  <a:pt x="261537" y="1403968"/>
                  <a:pt x="233915" y="1463123"/>
                  <a:pt x="240550" y="1522742"/>
                </a:cubicBezTo>
                <a:cubicBezTo>
                  <a:pt x="231677" y="1538651"/>
                  <a:pt x="224964" y="1555872"/>
                  <a:pt x="221106" y="1574252"/>
                </a:cubicBezTo>
                <a:cubicBezTo>
                  <a:pt x="138702" y="1557494"/>
                  <a:pt x="46421" y="1608078"/>
                  <a:pt x="14323" y="1685536"/>
                </a:cubicBezTo>
                <a:cubicBezTo>
                  <a:pt x="-14534" y="1753650"/>
                  <a:pt x="512" y="1841919"/>
                  <a:pt x="56760" y="1891576"/>
                </a:cubicBezTo>
                <a:cubicBezTo>
                  <a:pt x="105138" y="1937449"/>
                  <a:pt x="176046" y="1938298"/>
                  <a:pt x="238004" y="1950654"/>
                </a:cubicBezTo>
                <a:cubicBezTo>
                  <a:pt x="347260" y="1967799"/>
                  <a:pt x="457827" y="1970424"/>
                  <a:pt x="567391" y="1984016"/>
                </a:cubicBezTo>
                <a:cubicBezTo>
                  <a:pt x="663376" y="1989731"/>
                  <a:pt x="760055" y="2000079"/>
                  <a:pt x="851719" y="2030661"/>
                </a:cubicBezTo>
                <a:cubicBezTo>
                  <a:pt x="910436" y="2043558"/>
                  <a:pt x="970002" y="2051976"/>
                  <a:pt x="1027639" y="2069892"/>
                </a:cubicBezTo>
                <a:cubicBezTo>
                  <a:pt x="1089365" y="2085569"/>
                  <a:pt x="1153715" y="2085646"/>
                  <a:pt x="1215750" y="2100474"/>
                </a:cubicBezTo>
                <a:cubicBezTo>
                  <a:pt x="1273464" y="2106652"/>
                  <a:pt x="1331718" y="2106420"/>
                  <a:pt x="1389124" y="2116614"/>
                </a:cubicBezTo>
                <a:cubicBezTo>
                  <a:pt x="1435496" y="2118468"/>
                  <a:pt x="1503935" y="2125495"/>
                  <a:pt x="1530169" y="2078232"/>
                </a:cubicBezTo>
                <a:cubicBezTo>
                  <a:pt x="1563192" y="1998380"/>
                  <a:pt x="1544752" y="1863543"/>
                  <a:pt x="1440666" y="1853735"/>
                </a:cubicBezTo>
                <a:cubicBezTo>
                  <a:pt x="1456406" y="1772030"/>
                  <a:pt x="1416052" y="1692718"/>
                  <a:pt x="1367674" y="1629469"/>
                </a:cubicBezTo>
                <a:cubicBezTo>
                  <a:pt x="1324543" y="1568538"/>
                  <a:pt x="1254560" y="1517105"/>
                  <a:pt x="1176940" y="1521816"/>
                </a:cubicBezTo>
                <a:cubicBezTo>
                  <a:pt x="1169687" y="1522279"/>
                  <a:pt x="1162511" y="1523283"/>
                  <a:pt x="1155335" y="1524364"/>
                </a:cubicBezTo>
                <a:cubicBezTo>
                  <a:pt x="1168992" y="1496949"/>
                  <a:pt x="1186430" y="1471541"/>
                  <a:pt x="1202402" y="1445825"/>
                </a:cubicBezTo>
                <a:cubicBezTo>
                  <a:pt x="1202942" y="1444203"/>
                  <a:pt x="1202942" y="1442504"/>
                  <a:pt x="1202787" y="1440882"/>
                </a:cubicBezTo>
                <a:cubicBezTo>
                  <a:pt x="1281720" y="1335622"/>
                  <a:pt x="1364588" y="1230980"/>
                  <a:pt x="1472918" y="1154295"/>
                </a:cubicBezTo>
                <a:cubicBezTo>
                  <a:pt x="1515972" y="1120933"/>
                  <a:pt x="1561032" y="1090197"/>
                  <a:pt x="1609641" y="1065561"/>
                </a:cubicBezTo>
                <a:cubicBezTo>
                  <a:pt x="1668127" y="1033976"/>
                  <a:pt x="1724684" y="1000923"/>
                  <a:pt x="1789883" y="984319"/>
                </a:cubicBezTo>
                <a:cubicBezTo>
                  <a:pt x="1895589" y="959143"/>
                  <a:pt x="2007314" y="957058"/>
                  <a:pt x="2114023" y="976905"/>
                </a:cubicBezTo>
                <a:cubicBezTo>
                  <a:pt x="2202678" y="998915"/>
                  <a:pt x="2290406" y="1032122"/>
                  <a:pt x="2367179" y="1082242"/>
                </a:cubicBezTo>
                <a:cubicBezTo>
                  <a:pt x="2460540" y="1145414"/>
                  <a:pt x="2547960" y="1226270"/>
                  <a:pt x="2613313" y="1319096"/>
                </a:cubicBezTo>
                <a:cubicBezTo>
                  <a:pt x="2674267" y="1411536"/>
                  <a:pt x="2723185" y="1511390"/>
                  <a:pt x="2767088" y="1613329"/>
                </a:cubicBezTo>
                <a:cubicBezTo>
                  <a:pt x="2768786" y="1617036"/>
                  <a:pt x="2771101" y="1619662"/>
                  <a:pt x="2773724" y="1621515"/>
                </a:cubicBezTo>
                <a:cubicBezTo>
                  <a:pt x="2774418" y="1631554"/>
                  <a:pt x="2778894" y="1640976"/>
                  <a:pt x="2781131" y="1651556"/>
                </a:cubicBezTo>
                <a:cubicBezTo>
                  <a:pt x="2762999" y="1652637"/>
                  <a:pt x="2744172" y="1655495"/>
                  <a:pt x="2724111" y="1660051"/>
                </a:cubicBezTo>
                <a:cubicBezTo>
                  <a:pt x="2604131" y="1678431"/>
                  <a:pt x="2497035" y="1788788"/>
                  <a:pt x="2500585" y="1913354"/>
                </a:cubicBezTo>
                <a:cubicBezTo>
                  <a:pt x="2435386" y="1940152"/>
                  <a:pt x="2360543" y="1953589"/>
                  <a:pt x="2311085" y="2008497"/>
                </a:cubicBezTo>
                <a:cubicBezTo>
                  <a:pt x="2268185" y="2063328"/>
                  <a:pt x="2239482" y="2144261"/>
                  <a:pt x="2240331" y="2219634"/>
                </a:cubicBezTo>
                <a:cubicBezTo>
                  <a:pt x="2251982" y="2220252"/>
                  <a:pt x="2263556" y="2220716"/>
                  <a:pt x="2275206" y="2221102"/>
                </a:cubicBezTo>
                <a:cubicBezTo>
                  <a:pt x="2276904" y="2222724"/>
                  <a:pt x="2278755" y="2224114"/>
                  <a:pt x="2280607" y="2225504"/>
                </a:cubicBezTo>
                <a:cubicBezTo>
                  <a:pt x="2280144" y="2225967"/>
                  <a:pt x="2279913" y="2226508"/>
                  <a:pt x="2279913" y="2227203"/>
                </a:cubicBezTo>
                <a:cubicBezTo>
                  <a:pt x="2279913" y="2228515"/>
                  <a:pt x="2280993" y="2229597"/>
                  <a:pt x="2282305" y="2229597"/>
                </a:cubicBezTo>
                <a:cubicBezTo>
                  <a:pt x="2283308" y="2229597"/>
                  <a:pt x="2284002" y="2228902"/>
                  <a:pt x="2284311" y="2228052"/>
                </a:cubicBezTo>
                <a:cubicBezTo>
                  <a:pt x="2302289" y="2239250"/>
                  <a:pt x="2325050" y="2240717"/>
                  <a:pt x="2345806" y="2243266"/>
                </a:cubicBezTo>
                <a:cubicBezTo>
                  <a:pt x="2378444" y="2247281"/>
                  <a:pt x="2411159" y="2249521"/>
                  <a:pt x="2444028" y="2249830"/>
                </a:cubicBezTo>
                <a:cubicBezTo>
                  <a:pt x="2602973" y="2250911"/>
                  <a:pt x="2761379" y="2268750"/>
                  <a:pt x="2919398" y="2285895"/>
                </a:cubicBezTo>
                <a:cubicBezTo>
                  <a:pt x="2969242" y="2290065"/>
                  <a:pt x="3018778" y="2297556"/>
                  <a:pt x="3068236" y="2304584"/>
                </a:cubicBezTo>
                <a:cubicBezTo>
                  <a:pt x="3148866" y="2315859"/>
                  <a:pt x="3230422" y="2320569"/>
                  <a:pt x="3310589" y="2335088"/>
                </a:cubicBezTo>
                <a:cubicBezTo>
                  <a:pt x="3447082" y="2347985"/>
                  <a:pt x="3583420" y="2367678"/>
                  <a:pt x="3720607" y="2371848"/>
                </a:cubicBezTo>
                <a:cubicBezTo>
                  <a:pt x="3756871" y="2376404"/>
                  <a:pt x="3786268" y="2353159"/>
                  <a:pt x="3803397" y="2323041"/>
                </a:cubicBezTo>
                <a:cubicBezTo>
                  <a:pt x="3826390" y="2291378"/>
                  <a:pt x="3840896" y="2254309"/>
                  <a:pt x="3846220" y="2215696"/>
                </a:cubicBezTo>
                <a:cubicBezTo>
                  <a:pt x="3846066" y="2215155"/>
                  <a:pt x="3846143" y="2214769"/>
                  <a:pt x="3846220" y="2214383"/>
                </a:cubicBezTo>
                <a:cubicBezTo>
                  <a:pt x="3879475" y="2107579"/>
                  <a:pt x="3842516" y="2025332"/>
                  <a:pt x="3706564" y="20095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2" name="Google Shape;352;p11"/>
          <p:cNvSpPr/>
          <p:nvPr/>
        </p:nvSpPr>
        <p:spPr>
          <a:xfrm rot="-975612">
            <a:off x="-389047" y="-74287"/>
            <a:ext cx="1928838" cy="1186210"/>
          </a:xfrm>
          <a:custGeom>
            <a:avLst/>
            <a:gdLst/>
            <a:ahLst/>
            <a:cxnLst/>
            <a:rect l="l" t="t" r="r" b="b"/>
            <a:pathLst>
              <a:path w="3857675" h="2372419" extrusionOk="0">
                <a:moveTo>
                  <a:pt x="3846220" y="2214383"/>
                </a:moveTo>
                <a:cubicBezTo>
                  <a:pt x="3879475" y="2107579"/>
                  <a:pt x="3842516" y="2025332"/>
                  <a:pt x="3706564" y="2009501"/>
                </a:cubicBezTo>
                <a:cubicBezTo>
                  <a:pt x="3724310" y="1959844"/>
                  <a:pt x="3745915" y="1907716"/>
                  <a:pt x="3734341" y="1854121"/>
                </a:cubicBezTo>
                <a:cubicBezTo>
                  <a:pt x="3728014" y="1822922"/>
                  <a:pt x="3711348" y="1795120"/>
                  <a:pt x="3695685" y="1767936"/>
                </a:cubicBezTo>
                <a:cubicBezTo>
                  <a:pt x="3679404" y="1739749"/>
                  <a:pt x="3661967" y="1711793"/>
                  <a:pt x="3640285" y="1687389"/>
                </a:cubicBezTo>
                <a:cubicBezTo>
                  <a:pt x="3624622" y="1669704"/>
                  <a:pt x="3605950" y="1657039"/>
                  <a:pt x="3585426" y="1648004"/>
                </a:cubicBezTo>
                <a:cubicBezTo>
                  <a:pt x="3585812" y="1647000"/>
                  <a:pt x="3586197" y="1645996"/>
                  <a:pt x="3586275" y="1644837"/>
                </a:cubicBezTo>
                <a:cubicBezTo>
                  <a:pt x="3586660" y="1634180"/>
                  <a:pt x="3586275" y="1623446"/>
                  <a:pt x="3586197" y="1612788"/>
                </a:cubicBezTo>
                <a:cubicBezTo>
                  <a:pt x="3586120" y="1608695"/>
                  <a:pt x="3584114" y="1604989"/>
                  <a:pt x="3580796" y="1602672"/>
                </a:cubicBezTo>
                <a:cubicBezTo>
                  <a:pt x="3583034" y="1599737"/>
                  <a:pt x="3584500" y="1596030"/>
                  <a:pt x="3584731" y="1591551"/>
                </a:cubicBezTo>
                <a:cubicBezTo>
                  <a:pt x="3578250" y="1457177"/>
                  <a:pt x="3561044" y="1322648"/>
                  <a:pt x="3530644" y="1191518"/>
                </a:cubicBezTo>
                <a:cubicBezTo>
                  <a:pt x="3497157" y="1060001"/>
                  <a:pt x="3466680" y="926940"/>
                  <a:pt x="3412978" y="801833"/>
                </a:cubicBezTo>
                <a:cubicBezTo>
                  <a:pt x="3368998" y="710010"/>
                  <a:pt x="3327333" y="615099"/>
                  <a:pt x="3271779" y="529069"/>
                </a:cubicBezTo>
                <a:cubicBezTo>
                  <a:pt x="3226410" y="463503"/>
                  <a:pt x="3177955" y="399328"/>
                  <a:pt x="3121552" y="342876"/>
                </a:cubicBezTo>
                <a:cubicBezTo>
                  <a:pt x="3051416" y="279086"/>
                  <a:pt x="2970554" y="227576"/>
                  <a:pt x="2888998" y="179850"/>
                </a:cubicBezTo>
                <a:cubicBezTo>
                  <a:pt x="2798183" y="126101"/>
                  <a:pt x="2697492" y="94129"/>
                  <a:pt x="2595875" y="67872"/>
                </a:cubicBezTo>
                <a:cubicBezTo>
                  <a:pt x="2513084" y="45476"/>
                  <a:pt x="2429599" y="24316"/>
                  <a:pt x="2344031" y="16130"/>
                </a:cubicBezTo>
                <a:cubicBezTo>
                  <a:pt x="2238170" y="5318"/>
                  <a:pt x="2131615" y="-4103"/>
                  <a:pt x="2025137" y="1843"/>
                </a:cubicBezTo>
                <a:cubicBezTo>
                  <a:pt x="1901376" y="7095"/>
                  <a:pt x="1779698" y="32734"/>
                  <a:pt x="1658251" y="55516"/>
                </a:cubicBezTo>
                <a:cubicBezTo>
                  <a:pt x="1442594" y="95365"/>
                  <a:pt x="1233265" y="171896"/>
                  <a:pt x="1043148" y="281249"/>
                </a:cubicBezTo>
                <a:cubicBezTo>
                  <a:pt x="968690" y="327662"/>
                  <a:pt x="898708" y="381875"/>
                  <a:pt x="833509" y="440567"/>
                </a:cubicBezTo>
                <a:cubicBezTo>
                  <a:pt x="782971" y="489297"/>
                  <a:pt x="736753" y="542661"/>
                  <a:pt x="692079" y="596796"/>
                </a:cubicBezTo>
                <a:cubicBezTo>
                  <a:pt x="560602" y="770942"/>
                  <a:pt x="446408" y="958371"/>
                  <a:pt x="348726" y="1153445"/>
                </a:cubicBezTo>
                <a:cubicBezTo>
                  <a:pt x="343016" y="1166187"/>
                  <a:pt x="337846" y="1179084"/>
                  <a:pt x="332908" y="1192136"/>
                </a:cubicBezTo>
                <a:cubicBezTo>
                  <a:pt x="308989" y="1241869"/>
                  <a:pt x="297261" y="1296237"/>
                  <a:pt x="279592" y="1348133"/>
                </a:cubicBezTo>
                <a:cubicBezTo>
                  <a:pt x="261537" y="1403968"/>
                  <a:pt x="233915" y="1463123"/>
                  <a:pt x="240550" y="1522742"/>
                </a:cubicBezTo>
                <a:cubicBezTo>
                  <a:pt x="231677" y="1538651"/>
                  <a:pt x="224964" y="1555872"/>
                  <a:pt x="221106" y="1574252"/>
                </a:cubicBezTo>
                <a:cubicBezTo>
                  <a:pt x="138702" y="1557494"/>
                  <a:pt x="46421" y="1608078"/>
                  <a:pt x="14323" y="1685536"/>
                </a:cubicBezTo>
                <a:cubicBezTo>
                  <a:pt x="-14534" y="1753650"/>
                  <a:pt x="512" y="1841919"/>
                  <a:pt x="56760" y="1891576"/>
                </a:cubicBezTo>
                <a:cubicBezTo>
                  <a:pt x="105138" y="1937449"/>
                  <a:pt x="176046" y="1938298"/>
                  <a:pt x="238004" y="1950654"/>
                </a:cubicBezTo>
                <a:cubicBezTo>
                  <a:pt x="347260" y="1967799"/>
                  <a:pt x="457827" y="1970424"/>
                  <a:pt x="567391" y="1984016"/>
                </a:cubicBezTo>
                <a:cubicBezTo>
                  <a:pt x="663376" y="1989731"/>
                  <a:pt x="760055" y="2000079"/>
                  <a:pt x="851719" y="2030661"/>
                </a:cubicBezTo>
                <a:cubicBezTo>
                  <a:pt x="910436" y="2043558"/>
                  <a:pt x="970002" y="2051976"/>
                  <a:pt x="1027639" y="2069892"/>
                </a:cubicBezTo>
                <a:cubicBezTo>
                  <a:pt x="1089365" y="2085569"/>
                  <a:pt x="1153715" y="2085646"/>
                  <a:pt x="1215750" y="2100474"/>
                </a:cubicBezTo>
                <a:cubicBezTo>
                  <a:pt x="1273464" y="2106652"/>
                  <a:pt x="1331718" y="2106420"/>
                  <a:pt x="1389124" y="2116614"/>
                </a:cubicBezTo>
                <a:cubicBezTo>
                  <a:pt x="1435496" y="2118468"/>
                  <a:pt x="1503935" y="2125495"/>
                  <a:pt x="1530169" y="2078232"/>
                </a:cubicBezTo>
                <a:cubicBezTo>
                  <a:pt x="1563192" y="1998380"/>
                  <a:pt x="1544752" y="1863543"/>
                  <a:pt x="1440666" y="1853735"/>
                </a:cubicBezTo>
                <a:cubicBezTo>
                  <a:pt x="1456406" y="1772030"/>
                  <a:pt x="1416052" y="1692718"/>
                  <a:pt x="1367674" y="1629469"/>
                </a:cubicBezTo>
                <a:cubicBezTo>
                  <a:pt x="1324543" y="1568538"/>
                  <a:pt x="1254560" y="1517105"/>
                  <a:pt x="1176940" y="1521816"/>
                </a:cubicBezTo>
                <a:cubicBezTo>
                  <a:pt x="1169687" y="1522279"/>
                  <a:pt x="1162511" y="1523283"/>
                  <a:pt x="1155335" y="1524364"/>
                </a:cubicBezTo>
                <a:cubicBezTo>
                  <a:pt x="1168992" y="1496949"/>
                  <a:pt x="1186430" y="1471541"/>
                  <a:pt x="1202402" y="1445825"/>
                </a:cubicBezTo>
                <a:cubicBezTo>
                  <a:pt x="1202942" y="1444203"/>
                  <a:pt x="1202942" y="1442504"/>
                  <a:pt x="1202787" y="1440882"/>
                </a:cubicBezTo>
                <a:cubicBezTo>
                  <a:pt x="1281720" y="1335622"/>
                  <a:pt x="1364588" y="1230980"/>
                  <a:pt x="1472918" y="1154295"/>
                </a:cubicBezTo>
                <a:cubicBezTo>
                  <a:pt x="1515972" y="1120933"/>
                  <a:pt x="1561032" y="1090197"/>
                  <a:pt x="1609641" y="1065561"/>
                </a:cubicBezTo>
                <a:cubicBezTo>
                  <a:pt x="1668127" y="1033976"/>
                  <a:pt x="1724684" y="1000923"/>
                  <a:pt x="1789883" y="984319"/>
                </a:cubicBezTo>
                <a:cubicBezTo>
                  <a:pt x="1895589" y="959143"/>
                  <a:pt x="2007314" y="957058"/>
                  <a:pt x="2114023" y="976905"/>
                </a:cubicBezTo>
                <a:cubicBezTo>
                  <a:pt x="2202678" y="998915"/>
                  <a:pt x="2290406" y="1032122"/>
                  <a:pt x="2367179" y="1082242"/>
                </a:cubicBezTo>
                <a:cubicBezTo>
                  <a:pt x="2460540" y="1145414"/>
                  <a:pt x="2547960" y="1226270"/>
                  <a:pt x="2613313" y="1319096"/>
                </a:cubicBezTo>
                <a:cubicBezTo>
                  <a:pt x="2674267" y="1411536"/>
                  <a:pt x="2723185" y="1511390"/>
                  <a:pt x="2767088" y="1613329"/>
                </a:cubicBezTo>
                <a:cubicBezTo>
                  <a:pt x="2768786" y="1617036"/>
                  <a:pt x="2771101" y="1619662"/>
                  <a:pt x="2773724" y="1621515"/>
                </a:cubicBezTo>
                <a:cubicBezTo>
                  <a:pt x="2774418" y="1631554"/>
                  <a:pt x="2778894" y="1640976"/>
                  <a:pt x="2781131" y="1651556"/>
                </a:cubicBezTo>
                <a:cubicBezTo>
                  <a:pt x="2762999" y="1652637"/>
                  <a:pt x="2744172" y="1655495"/>
                  <a:pt x="2724111" y="1660051"/>
                </a:cubicBezTo>
                <a:cubicBezTo>
                  <a:pt x="2604131" y="1678431"/>
                  <a:pt x="2497035" y="1788788"/>
                  <a:pt x="2500585" y="1913354"/>
                </a:cubicBezTo>
                <a:cubicBezTo>
                  <a:pt x="2435386" y="1940152"/>
                  <a:pt x="2360543" y="1953589"/>
                  <a:pt x="2311085" y="2008497"/>
                </a:cubicBezTo>
                <a:cubicBezTo>
                  <a:pt x="2268185" y="2063328"/>
                  <a:pt x="2239482" y="2144261"/>
                  <a:pt x="2240331" y="2219634"/>
                </a:cubicBezTo>
                <a:cubicBezTo>
                  <a:pt x="2251982" y="2220252"/>
                  <a:pt x="2263556" y="2220716"/>
                  <a:pt x="2275206" y="2221102"/>
                </a:cubicBezTo>
                <a:cubicBezTo>
                  <a:pt x="2276904" y="2222724"/>
                  <a:pt x="2278755" y="2224114"/>
                  <a:pt x="2280607" y="2225504"/>
                </a:cubicBezTo>
                <a:cubicBezTo>
                  <a:pt x="2280144" y="2225967"/>
                  <a:pt x="2279913" y="2226508"/>
                  <a:pt x="2279913" y="2227203"/>
                </a:cubicBezTo>
                <a:cubicBezTo>
                  <a:pt x="2279913" y="2228515"/>
                  <a:pt x="2280993" y="2229597"/>
                  <a:pt x="2282305" y="2229597"/>
                </a:cubicBezTo>
                <a:cubicBezTo>
                  <a:pt x="2283308" y="2229597"/>
                  <a:pt x="2284002" y="2228902"/>
                  <a:pt x="2284311" y="2228052"/>
                </a:cubicBezTo>
                <a:cubicBezTo>
                  <a:pt x="2302289" y="2239250"/>
                  <a:pt x="2325050" y="2240717"/>
                  <a:pt x="2345806" y="2243266"/>
                </a:cubicBezTo>
                <a:cubicBezTo>
                  <a:pt x="2378444" y="2247281"/>
                  <a:pt x="2411159" y="2249521"/>
                  <a:pt x="2444028" y="2249830"/>
                </a:cubicBezTo>
                <a:cubicBezTo>
                  <a:pt x="2602973" y="2250911"/>
                  <a:pt x="2761379" y="2268750"/>
                  <a:pt x="2919398" y="2285895"/>
                </a:cubicBezTo>
                <a:cubicBezTo>
                  <a:pt x="2969242" y="2290065"/>
                  <a:pt x="3018778" y="2297556"/>
                  <a:pt x="3068236" y="2304584"/>
                </a:cubicBezTo>
                <a:cubicBezTo>
                  <a:pt x="3148866" y="2315859"/>
                  <a:pt x="3230422" y="2320569"/>
                  <a:pt x="3310589" y="2335088"/>
                </a:cubicBezTo>
                <a:cubicBezTo>
                  <a:pt x="3447082" y="2347985"/>
                  <a:pt x="3583420" y="2367678"/>
                  <a:pt x="3720607" y="2371848"/>
                </a:cubicBezTo>
                <a:cubicBezTo>
                  <a:pt x="3756871" y="2376404"/>
                  <a:pt x="3786268" y="2353159"/>
                  <a:pt x="3803397" y="2323041"/>
                </a:cubicBezTo>
                <a:cubicBezTo>
                  <a:pt x="3826390" y="2291378"/>
                  <a:pt x="3840896" y="2254309"/>
                  <a:pt x="3846220" y="2215696"/>
                </a:cubicBezTo>
                <a:cubicBezTo>
                  <a:pt x="3846066" y="2215155"/>
                  <a:pt x="3846143" y="2214769"/>
                  <a:pt x="3846220" y="2214383"/>
                </a:cubicBezTo>
                <a:close/>
                <a:moveTo>
                  <a:pt x="311767" y="1365741"/>
                </a:moveTo>
                <a:cubicBezTo>
                  <a:pt x="312693" y="1360335"/>
                  <a:pt x="315393" y="1351686"/>
                  <a:pt x="318866" y="1341414"/>
                </a:cubicBezTo>
                <a:cubicBezTo>
                  <a:pt x="319174" y="1341260"/>
                  <a:pt x="319406" y="1341183"/>
                  <a:pt x="319714" y="1340951"/>
                </a:cubicBezTo>
                <a:cubicBezTo>
                  <a:pt x="321643" y="1339407"/>
                  <a:pt x="322801" y="1337167"/>
                  <a:pt x="322955" y="1334773"/>
                </a:cubicBezTo>
                <a:cubicBezTo>
                  <a:pt x="324344" y="1332842"/>
                  <a:pt x="324344" y="1330294"/>
                  <a:pt x="323418" y="1328209"/>
                </a:cubicBezTo>
                <a:cubicBezTo>
                  <a:pt x="332214" y="1302569"/>
                  <a:pt x="342630" y="1271524"/>
                  <a:pt x="342707" y="1252141"/>
                </a:cubicBezTo>
                <a:cubicBezTo>
                  <a:pt x="375654" y="1154603"/>
                  <a:pt x="433214" y="1065330"/>
                  <a:pt x="483598" y="976133"/>
                </a:cubicBezTo>
                <a:cubicBezTo>
                  <a:pt x="538303" y="877592"/>
                  <a:pt x="601341" y="784380"/>
                  <a:pt x="666848" y="692789"/>
                </a:cubicBezTo>
                <a:cubicBezTo>
                  <a:pt x="747247" y="578030"/>
                  <a:pt x="841997" y="471612"/>
                  <a:pt x="955033" y="388207"/>
                </a:cubicBezTo>
                <a:cubicBezTo>
                  <a:pt x="1063440" y="300864"/>
                  <a:pt x="1190674" y="242018"/>
                  <a:pt x="1319527" y="191434"/>
                </a:cubicBezTo>
                <a:cubicBezTo>
                  <a:pt x="1480942" y="124479"/>
                  <a:pt x="1650844" y="93511"/>
                  <a:pt x="1823215" y="63470"/>
                </a:cubicBezTo>
                <a:cubicBezTo>
                  <a:pt x="1990493" y="30880"/>
                  <a:pt x="2161553" y="33274"/>
                  <a:pt x="2330220" y="52813"/>
                </a:cubicBezTo>
                <a:cubicBezTo>
                  <a:pt x="2418180" y="60613"/>
                  <a:pt x="2503903" y="82159"/>
                  <a:pt x="2588853" y="105250"/>
                </a:cubicBezTo>
                <a:cubicBezTo>
                  <a:pt x="2666089" y="126410"/>
                  <a:pt x="2744172" y="147338"/>
                  <a:pt x="2815775" y="184021"/>
                </a:cubicBezTo>
                <a:cubicBezTo>
                  <a:pt x="2899414" y="225646"/>
                  <a:pt x="2977575" y="277465"/>
                  <a:pt x="3052187" y="333454"/>
                </a:cubicBezTo>
                <a:cubicBezTo>
                  <a:pt x="3102957" y="371681"/>
                  <a:pt x="3143619" y="421029"/>
                  <a:pt x="3182353" y="470994"/>
                </a:cubicBezTo>
                <a:cubicBezTo>
                  <a:pt x="3251023" y="553318"/>
                  <a:pt x="3297858" y="649542"/>
                  <a:pt x="3344230" y="745457"/>
                </a:cubicBezTo>
                <a:cubicBezTo>
                  <a:pt x="3396543" y="846779"/>
                  <a:pt x="3431496" y="957058"/>
                  <a:pt x="3459658" y="1067415"/>
                </a:cubicBezTo>
                <a:cubicBezTo>
                  <a:pt x="3507882" y="1239089"/>
                  <a:pt x="3538977" y="1415706"/>
                  <a:pt x="3546847" y="1593945"/>
                </a:cubicBezTo>
                <a:cubicBezTo>
                  <a:pt x="3547541" y="1597961"/>
                  <a:pt x="3549007" y="1601127"/>
                  <a:pt x="3551013" y="1603598"/>
                </a:cubicBezTo>
                <a:cubicBezTo>
                  <a:pt x="3551013" y="1610008"/>
                  <a:pt x="3551554" y="1616572"/>
                  <a:pt x="3551091" y="1622828"/>
                </a:cubicBezTo>
                <a:cubicBezTo>
                  <a:pt x="3550551" y="1627847"/>
                  <a:pt x="3551168" y="1632944"/>
                  <a:pt x="3553483" y="1637037"/>
                </a:cubicBezTo>
                <a:cubicBezTo>
                  <a:pt x="3491988" y="1621438"/>
                  <a:pt x="3420076" y="1629855"/>
                  <a:pt x="3361282" y="1636883"/>
                </a:cubicBezTo>
                <a:cubicBezTo>
                  <a:pt x="3358967" y="1635261"/>
                  <a:pt x="3356498" y="1634103"/>
                  <a:pt x="3353720" y="1633639"/>
                </a:cubicBezTo>
                <a:cubicBezTo>
                  <a:pt x="3334277" y="1608541"/>
                  <a:pt x="3309972" y="1590084"/>
                  <a:pt x="3282735" y="1577110"/>
                </a:cubicBezTo>
                <a:cubicBezTo>
                  <a:pt x="3288059" y="1573171"/>
                  <a:pt x="3291454" y="1566761"/>
                  <a:pt x="3290297" y="1559579"/>
                </a:cubicBezTo>
                <a:cubicBezTo>
                  <a:pt x="3287828" y="1541894"/>
                  <a:pt x="3286979" y="1523978"/>
                  <a:pt x="3284201" y="1506293"/>
                </a:cubicBezTo>
                <a:cubicBezTo>
                  <a:pt x="3272550" y="1438797"/>
                  <a:pt x="3259588" y="1371147"/>
                  <a:pt x="3247011" y="1303651"/>
                </a:cubicBezTo>
                <a:cubicBezTo>
                  <a:pt x="3223941" y="1197232"/>
                  <a:pt x="3195315" y="1091664"/>
                  <a:pt x="3157508" y="989493"/>
                </a:cubicBezTo>
                <a:cubicBezTo>
                  <a:pt x="3123558" y="900528"/>
                  <a:pt x="3072788" y="819054"/>
                  <a:pt x="3014457" y="744222"/>
                </a:cubicBezTo>
                <a:cubicBezTo>
                  <a:pt x="2975878" y="686611"/>
                  <a:pt x="2927654" y="636568"/>
                  <a:pt x="2877810" y="588842"/>
                </a:cubicBezTo>
                <a:cubicBezTo>
                  <a:pt x="2849493" y="560423"/>
                  <a:pt x="2822874" y="529995"/>
                  <a:pt x="2791702" y="504588"/>
                </a:cubicBezTo>
                <a:cubicBezTo>
                  <a:pt x="2760221" y="479180"/>
                  <a:pt x="2726349" y="457016"/>
                  <a:pt x="2693094" y="434157"/>
                </a:cubicBezTo>
                <a:cubicBezTo>
                  <a:pt x="2580212" y="354614"/>
                  <a:pt x="2449583" y="300478"/>
                  <a:pt x="2312705" y="280708"/>
                </a:cubicBezTo>
                <a:cubicBezTo>
                  <a:pt x="2171660" y="259316"/>
                  <a:pt x="2027992" y="271827"/>
                  <a:pt x="1886870" y="286500"/>
                </a:cubicBezTo>
                <a:cubicBezTo>
                  <a:pt x="1803694" y="301482"/>
                  <a:pt x="1721443" y="322874"/>
                  <a:pt x="1639502" y="343571"/>
                </a:cubicBezTo>
                <a:cubicBezTo>
                  <a:pt x="1558331" y="370832"/>
                  <a:pt x="1477470" y="399405"/>
                  <a:pt x="1397843" y="430991"/>
                </a:cubicBezTo>
                <a:cubicBezTo>
                  <a:pt x="1295763" y="477945"/>
                  <a:pt x="1199238" y="537100"/>
                  <a:pt x="1108115" y="602743"/>
                </a:cubicBezTo>
                <a:cubicBezTo>
                  <a:pt x="1061357" y="634174"/>
                  <a:pt x="1015679" y="667767"/>
                  <a:pt x="976869" y="709006"/>
                </a:cubicBezTo>
                <a:cubicBezTo>
                  <a:pt x="895390" y="789090"/>
                  <a:pt x="827491" y="881299"/>
                  <a:pt x="770394" y="980072"/>
                </a:cubicBezTo>
                <a:cubicBezTo>
                  <a:pt x="739299" y="1028570"/>
                  <a:pt x="704424" y="1075215"/>
                  <a:pt x="680968" y="1128192"/>
                </a:cubicBezTo>
                <a:cubicBezTo>
                  <a:pt x="653577" y="1196769"/>
                  <a:pt x="626803" y="1265887"/>
                  <a:pt x="602113" y="1335545"/>
                </a:cubicBezTo>
                <a:cubicBezTo>
                  <a:pt x="562376" y="1347206"/>
                  <a:pt x="525263" y="1370143"/>
                  <a:pt x="505356" y="1406207"/>
                </a:cubicBezTo>
                <a:cubicBezTo>
                  <a:pt x="491159" y="1396631"/>
                  <a:pt x="471561" y="1401265"/>
                  <a:pt x="455204" y="1401033"/>
                </a:cubicBezTo>
                <a:cubicBezTo>
                  <a:pt x="395638" y="1401960"/>
                  <a:pt x="333217" y="1425437"/>
                  <a:pt x="287231" y="1465595"/>
                </a:cubicBezTo>
                <a:cubicBezTo>
                  <a:pt x="288465" y="1459416"/>
                  <a:pt x="289700" y="1453238"/>
                  <a:pt x="291012" y="1447060"/>
                </a:cubicBezTo>
                <a:cubicBezTo>
                  <a:pt x="296953" y="1419722"/>
                  <a:pt x="304128" y="1392693"/>
                  <a:pt x="311767" y="1365741"/>
                </a:cubicBezTo>
                <a:close/>
                <a:moveTo>
                  <a:pt x="3055659" y="1570700"/>
                </a:moveTo>
                <a:cubicBezTo>
                  <a:pt x="3045474" y="1531623"/>
                  <a:pt x="3037527" y="1492006"/>
                  <a:pt x="3026493" y="1453161"/>
                </a:cubicBezTo>
                <a:cubicBezTo>
                  <a:pt x="2999180" y="1345662"/>
                  <a:pt x="2970863" y="1238317"/>
                  <a:pt x="2931435" y="1134447"/>
                </a:cubicBezTo>
                <a:cubicBezTo>
                  <a:pt x="2891698" y="1027566"/>
                  <a:pt x="2842317" y="921070"/>
                  <a:pt x="2762459" y="837975"/>
                </a:cubicBezTo>
                <a:cubicBezTo>
                  <a:pt x="2716627" y="788318"/>
                  <a:pt x="2662231" y="747929"/>
                  <a:pt x="2606060" y="710705"/>
                </a:cubicBezTo>
                <a:cubicBezTo>
                  <a:pt x="2569178" y="685916"/>
                  <a:pt x="2531371" y="662362"/>
                  <a:pt x="2490323" y="644908"/>
                </a:cubicBezTo>
                <a:cubicBezTo>
                  <a:pt x="2407146" y="610079"/>
                  <a:pt x="2321655" y="579652"/>
                  <a:pt x="2233078" y="562276"/>
                </a:cubicBezTo>
                <a:cubicBezTo>
                  <a:pt x="2143343" y="541039"/>
                  <a:pt x="2050291" y="531154"/>
                  <a:pt x="1959399" y="551773"/>
                </a:cubicBezTo>
                <a:cubicBezTo>
                  <a:pt x="1891191" y="565133"/>
                  <a:pt x="1822520" y="576717"/>
                  <a:pt x="1757553" y="602202"/>
                </a:cubicBezTo>
                <a:cubicBezTo>
                  <a:pt x="1690966" y="622358"/>
                  <a:pt x="1626539" y="648075"/>
                  <a:pt x="1564195" y="679043"/>
                </a:cubicBezTo>
                <a:cubicBezTo>
                  <a:pt x="1519907" y="698040"/>
                  <a:pt x="1478859" y="723139"/>
                  <a:pt x="1438042" y="748469"/>
                </a:cubicBezTo>
                <a:cubicBezTo>
                  <a:pt x="1378630" y="781986"/>
                  <a:pt x="1324234" y="822684"/>
                  <a:pt x="1271767" y="866008"/>
                </a:cubicBezTo>
                <a:cubicBezTo>
                  <a:pt x="1235117" y="892342"/>
                  <a:pt x="1197772" y="917981"/>
                  <a:pt x="1165829" y="950185"/>
                </a:cubicBezTo>
                <a:cubicBezTo>
                  <a:pt x="1101093" y="1014206"/>
                  <a:pt x="1040678" y="1082706"/>
                  <a:pt x="987054" y="1156302"/>
                </a:cubicBezTo>
                <a:cubicBezTo>
                  <a:pt x="939987" y="1227351"/>
                  <a:pt x="897473" y="1302261"/>
                  <a:pt x="863138" y="1380414"/>
                </a:cubicBezTo>
                <a:cubicBezTo>
                  <a:pt x="838370" y="1387982"/>
                  <a:pt x="815146" y="1400493"/>
                  <a:pt x="796088" y="1417405"/>
                </a:cubicBezTo>
                <a:cubicBezTo>
                  <a:pt x="769777" y="1375008"/>
                  <a:pt x="727957" y="1337785"/>
                  <a:pt x="678345" y="1328749"/>
                </a:cubicBezTo>
                <a:cubicBezTo>
                  <a:pt x="667928" y="1320563"/>
                  <a:pt x="647173" y="1323421"/>
                  <a:pt x="629041" y="1328518"/>
                </a:cubicBezTo>
                <a:cubicBezTo>
                  <a:pt x="632050" y="1322417"/>
                  <a:pt x="635059" y="1316393"/>
                  <a:pt x="638454" y="1310833"/>
                </a:cubicBezTo>
                <a:cubicBezTo>
                  <a:pt x="667697" y="1252063"/>
                  <a:pt x="688375" y="1189355"/>
                  <a:pt x="716846" y="1130200"/>
                </a:cubicBezTo>
                <a:cubicBezTo>
                  <a:pt x="742617" y="1079385"/>
                  <a:pt x="776258" y="1037219"/>
                  <a:pt x="807353" y="988258"/>
                </a:cubicBezTo>
                <a:cubicBezTo>
                  <a:pt x="864913" y="890180"/>
                  <a:pt x="935512" y="800211"/>
                  <a:pt x="1017531" y="721363"/>
                </a:cubicBezTo>
                <a:cubicBezTo>
                  <a:pt x="1070384" y="669235"/>
                  <a:pt x="1134811" y="631394"/>
                  <a:pt x="1194763" y="588224"/>
                </a:cubicBezTo>
                <a:cubicBezTo>
                  <a:pt x="1290593" y="526829"/>
                  <a:pt x="1389741" y="468600"/>
                  <a:pt x="1498534" y="433308"/>
                </a:cubicBezTo>
                <a:cubicBezTo>
                  <a:pt x="1577235" y="404734"/>
                  <a:pt x="1655010" y="374229"/>
                  <a:pt x="1737801" y="358475"/>
                </a:cubicBezTo>
                <a:cubicBezTo>
                  <a:pt x="1808555" y="341949"/>
                  <a:pt x="1878614" y="321407"/>
                  <a:pt x="1951683" y="318163"/>
                </a:cubicBezTo>
                <a:cubicBezTo>
                  <a:pt x="2137788" y="299783"/>
                  <a:pt x="2332998" y="297235"/>
                  <a:pt x="2507066" y="374770"/>
                </a:cubicBezTo>
                <a:cubicBezTo>
                  <a:pt x="2567635" y="397475"/>
                  <a:pt x="2622572" y="432458"/>
                  <a:pt x="2676196" y="468600"/>
                </a:cubicBezTo>
                <a:cubicBezTo>
                  <a:pt x="2710223" y="492386"/>
                  <a:pt x="2745793" y="515245"/>
                  <a:pt x="2777427" y="542352"/>
                </a:cubicBezTo>
                <a:cubicBezTo>
                  <a:pt x="2803275" y="565442"/>
                  <a:pt x="2826346" y="591236"/>
                  <a:pt x="2850882" y="615717"/>
                </a:cubicBezTo>
                <a:cubicBezTo>
                  <a:pt x="2897948" y="661049"/>
                  <a:pt x="2943317" y="706999"/>
                  <a:pt x="2980353" y="761829"/>
                </a:cubicBezTo>
                <a:cubicBezTo>
                  <a:pt x="3023176" y="817587"/>
                  <a:pt x="3062835" y="875584"/>
                  <a:pt x="3093930" y="938833"/>
                </a:cubicBezTo>
                <a:cubicBezTo>
                  <a:pt x="3159514" y="1081779"/>
                  <a:pt x="3195778" y="1235151"/>
                  <a:pt x="3224404" y="1389681"/>
                </a:cubicBezTo>
                <a:cubicBezTo>
                  <a:pt x="3231194" y="1434472"/>
                  <a:pt x="3242150" y="1474785"/>
                  <a:pt x="3247783" y="1520734"/>
                </a:cubicBezTo>
                <a:cubicBezTo>
                  <a:pt x="3251100" y="1534249"/>
                  <a:pt x="3248631" y="1551625"/>
                  <a:pt x="3253029" y="1565294"/>
                </a:cubicBezTo>
                <a:cubicBezTo>
                  <a:pt x="3190377" y="1545910"/>
                  <a:pt x="3117848" y="1550698"/>
                  <a:pt x="3055659" y="1570700"/>
                </a:cubicBezTo>
                <a:close/>
                <a:moveTo>
                  <a:pt x="1380559" y="1720674"/>
                </a:moveTo>
                <a:cubicBezTo>
                  <a:pt x="1398383" y="1754731"/>
                  <a:pt x="1407488" y="1793267"/>
                  <a:pt x="1405327" y="1831726"/>
                </a:cubicBezTo>
                <a:cubicBezTo>
                  <a:pt x="1405250" y="1845240"/>
                  <a:pt x="1396763" y="1857674"/>
                  <a:pt x="1399695" y="1871188"/>
                </a:cubicBezTo>
                <a:cubicBezTo>
                  <a:pt x="1402472" y="1885552"/>
                  <a:pt x="1417981" y="1889954"/>
                  <a:pt x="1430712" y="1890727"/>
                </a:cubicBezTo>
                <a:cubicBezTo>
                  <a:pt x="1503086" y="1893507"/>
                  <a:pt x="1512963" y="1980850"/>
                  <a:pt x="1503086" y="2037148"/>
                </a:cubicBezTo>
                <a:cubicBezTo>
                  <a:pt x="1499306" y="2081630"/>
                  <a:pt x="1460341" y="2078001"/>
                  <a:pt x="1426005" y="2079931"/>
                </a:cubicBezTo>
                <a:cubicBezTo>
                  <a:pt x="1392287" y="2081013"/>
                  <a:pt x="1359341" y="2072827"/>
                  <a:pt x="1325932" y="2069969"/>
                </a:cubicBezTo>
                <a:cubicBezTo>
                  <a:pt x="1290979" y="2066417"/>
                  <a:pt x="1255564" y="2067575"/>
                  <a:pt x="1220765" y="2062555"/>
                </a:cubicBezTo>
                <a:cubicBezTo>
                  <a:pt x="1151323" y="2046570"/>
                  <a:pt x="1079180" y="2047110"/>
                  <a:pt x="1010895" y="2025796"/>
                </a:cubicBezTo>
                <a:cubicBezTo>
                  <a:pt x="960357" y="2010351"/>
                  <a:pt x="907658" y="2004945"/>
                  <a:pt x="856502" y="1992434"/>
                </a:cubicBezTo>
                <a:cubicBezTo>
                  <a:pt x="771474" y="1964015"/>
                  <a:pt x="681740" y="1953126"/>
                  <a:pt x="592545" y="1947643"/>
                </a:cubicBezTo>
                <a:cubicBezTo>
                  <a:pt x="477734" y="1934977"/>
                  <a:pt x="362151" y="1930189"/>
                  <a:pt x="247726" y="1913508"/>
                </a:cubicBezTo>
                <a:cubicBezTo>
                  <a:pt x="197342" y="1903160"/>
                  <a:pt x="141711" y="1902697"/>
                  <a:pt x="97036" y="1875050"/>
                </a:cubicBezTo>
                <a:cubicBezTo>
                  <a:pt x="47192" y="1842228"/>
                  <a:pt x="28057" y="1776122"/>
                  <a:pt x="42717" y="1719515"/>
                </a:cubicBezTo>
                <a:cubicBezTo>
                  <a:pt x="58149" y="1656885"/>
                  <a:pt x="120184" y="1613175"/>
                  <a:pt x="182990" y="1609004"/>
                </a:cubicBezTo>
                <a:cubicBezTo>
                  <a:pt x="200505" y="1606224"/>
                  <a:pt x="217480" y="1616109"/>
                  <a:pt x="234532" y="1612016"/>
                </a:cubicBezTo>
                <a:cubicBezTo>
                  <a:pt x="261537" y="1603212"/>
                  <a:pt x="257062" y="1570082"/>
                  <a:pt x="268713" y="1549540"/>
                </a:cubicBezTo>
                <a:cubicBezTo>
                  <a:pt x="310841" y="1470537"/>
                  <a:pt x="404434" y="1430225"/>
                  <a:pt x="491545" y="1439492"/>
                </a:cubicBezTo>
                <a:cubicBezTo>
                  <a:pt x="490465" y="1447524"/>
                  <a:pt x="503196" y="1450072"/>
                  <a:pt x="505202" y="1442272"/>
                </a:cubicBezTo>
                <a:cubicBezTo>
                  <a:pt x="505279" y="1442041"/>
                  <a:pt x="505434" y="1441809"/>
                  <a:pt x="505588" y="1441577"/>
                </a:cubicBezTo>
                <a:cubicBezTo>
                  <a:pt x="524183" y="1439724"/>
                  <a:pt x="538380" y="1418718"/>
                  <a:pt x="553040" y="1408447"/>
                </a:cubicBezTo>
                <a:cubicBezTo>
                  <a:pt x="586064" y="1382344"/>
                  <a:pt x="626263" y="1360798"/>
                  <a:pt x="669009" y="1359331"/>
                </a:cubicBezTo>
                <a:cubicBezTo>
                  <a:pt x="716846" y="1368907"/>
                  <a:pt x="752185" y="1410223"/>
                  <a:pt x="774483" y="1452080"/>
                </a:cubicBezTo>
                <a:cubicBezTo>
                  <a:pt x="801103" y="1476792"/>
                  <a:pt x="826256" y="1434859"/>
                  <a:pt x="850175" y="1425437"/>
                </a:cubicBezTo>
                <a:cubicBezTo>
                  <a:pt x="879187" y="1413003"/>
                  <a:pt x="912133" y="1407057"/>
                  <a:pt x="943537" y="1411459"/>
                </a:cubicBezTo>
                <a:cubicBezTo>
                  <a:pt x="1007346" y="1427599"/>
                  <a:pt x="1068378" y="1482662"/>
                  <a:pt x="1087899" y="1545987"/>
                </a:cubicBezTo>
                <a:cubicBezTo>
                  <a:pt x="1096849" y="1568306"/>
                  <a:pt x="1124472" y="1566916"/>
                  <a:pt x="1144379" y="1564213"/>
                </a:cubicBezTo>
                <a:cubicBezTo>
                  <a:pt x="1254020" y="1536257"/>
                  <a:pt x="1335268" y="1633022"/>
                  <a:pt x="1380559" y="1720674"/>
                </a:cubicBezTo>
                <a:close/>
                <a:moveTo>
                  <a:pt x="2627355" y="1273069"/>
                </a:moveTo>
                <a:cubicBezTo>
                  <a:pt x="2519103" y="1135992"/>
                  <a:pt x="2378135" y="1019766"/>
                  <a:pt x="2210316" y="965707"/>
                </a:cubicBezTo>
                <a:cubicBezTo>
                  <a:pt x="2078531" y="916282"/>
                  <a:pt x="1931930" y="916205"/>
                  <a:pt x="1795284" y="944007"/>
                </a:cubicBezTo>
                <a:cubicBezTo>
                  <a:pt x="1726382" y="959143"/>
                  <a:pt x="1663806" y="992891"/>
                  <a:pt x="1602697" y="1027025"/>
                </a:cubicBezTo>
                <a:cubicBezTo>
                  <a:pt x="1540431" y="1058225"/>
                  <a:pt x="1483565" y="1098460"/>
                  <a:pt x="1429169" y="1141861"/>
                </a:cubicBezTo>
                <a:cubicBezTo>
                  <a:pt x="1387118" y="1173987"/>
                  <a:pt x="1347690" y="1209589"/>
                  <a:pt x="1313432" y="1249978"/>
                </a:cubicBezTo>
                <a:cubicBezTo>
                  <a:pt x="1303864" y="1260095"/>
                  <a:pt x="1198158" y="1382962"/>
                  <a:pt x="1170613" y="1441346"/>
                </a:cubicBezTo>
                <a:cubicBezTo>
                  <a:pt x="1156261" y="1459108"/>
                  <a:pt x="1142527" y="1477488"/>
                  <a:pt x="1129796" y="1496408"/>
                </a:cubicBezTo>
                <a:cubicBezTo>
                  <a:pt x="1124858" y="1504131"/>
                  <a:pt x="1115367" y="1513630"/>
                  <a:pt x="1122157" y="1523283"/>
                </a:cubicBezTo>
                <a:cubicBezTo>
                  <a:pt x="1121772" y="1524055"/>
                  <a:pt x="1121386" y="1524827"/>
                  <a:pt x="1121000" y="1525600"/>
                </a:cubicBezTo>
                <a:cubicBezTo>
                  <a:pt x="1097467" y="1458335"/>
                  <a:pt x="1037592" y="1405281"/>
                  <a:pt x="972085" y="1380028"/>
                </a:cubicBezTo>
                <a:cubicBezTo>
                  <a:pt x="947626" y="1372228"/>
                  <a:pt x="921238" y="1370374"/>
                  <a:pt x="895390" y="1373695"/>
                </a:cubicBezTo>
                <a:cubicBezTo>
                  <a:pt x="912056" y="1347284"/>
                  <a:pt x="928414" y="1315312"/>
                  <a:pt x="934741" y="1307126"/>
                </a:cubicBezTo>
                <a:cubicBezTo>
                  <a:pt x="958274" y="1270289"/>
                  <a:pt x="978489" y="1231444"/>
                  <a:pt x="1003025" y="1195225"/>
                </a:cubicBezTo>
                <a:cubicBezTo>
                  <a:pt x="1048626" y="1131358"/>
                  <a:pt x="1099164" y="1072821"/>
                  <a:pt x="1154024" y="1015750"/>
                </a:cubicBezTo>
                <a:cubicBezTo>
                  <a:pt x="1208420" y="953197"/>
                  <a:pt x="1279097" y="910182"/>
                  <a:pt x="1342675" y="858208"/>
                </a:cubicBezTo>
                <a:cubicBezTo>
                  <a:pt x="1428166" y="793338"/>
                  <a:pt x="1522067" y="738816"/>
                  <a:pt x="1620135" y="695260"/>
                </a:cubicBezTo>
                <a:cubicBezTo>
                  <a:pt x="1657325" y="677112"/>
                  <a:pt x="1695750" y="662130"/>
                  <a:pt x="1735255" y="650083"/>
                </a:cubicBezTo>
                <a:cubicBezTo>
                  <a:pt x="1779698" y="635796"/>
                  <a:pt x="1823138" y="617725"/>
                  <a:pt x="1869124" y="608535"/>
                </a:cubicBezTo>
                <a:cubicBezTo>
                  <a:pt x="1935788" y="596410"/>
                  <a:pt x="2002761" y="577490"/>
                  <a:pt x="2071278" y="578803"/>
                </a:cubicBezTo>
                <a:cubicBezTo>
                  <a:pt x="2105536" y="577335"/>
                  <a:pt x="2139485" y="581969"/>
                  <a:pt x="2172895" y="589460"/>
                </a:cubicBezTo>
                <a:cubicBezTo>
                  <a:pt x="2240176" y="601584"/>
                  <a:pt x="2305915" y="616489"/>
                  <a:pt x="2371114" y="639657"/>
                </a:cubicBezTo>
                <a:cubicBezTo>
                  <a:pt x="2430140" y="661512"/>
                  <a:pt x="2490323" y="682209"/>
                  <a:pt x="2543870" y="715880"/>
                </a:cubicBezTo>
                <a:cubicBezTo>
                  <a:pt x="2606060" y="755574"/>
                  <a:pt x="2669252" y="797045"/>
                  <a:pt x="2722028" y="851180"/>
                </a:cubicBezTo>
                <a:cubicBezTo>
                  <a:pt x="2793476" y="921070"/>
                  <a:pt x="2842240" y="1010885"/>
                  <a:pt x="2878350" y="1103402"/>
                </a:cubicBezTo>
                <a:cubicBezTo>
                  <a:pt x="2916621" y="1199858"/>
                  <a:pt x="2949798" y="1299171"/>
                  <a:pt x="2973177" y="1400493"/>
                </a:cubicBezTo>
                <a:cubicBezTo>
                  <a:pt x="2983131" y="1442967"/>
                  <a:pt x="2996633" y="1484515"/>
                  <a:pt x="3005969" y="1527144"/>
                </a:cubicBezTo>
                <a:cubicBezTo>
                  <a:pt x="3010676" y="1546296"/>
                  <a:pt x="3014688" y="1565757"/>
                  <a:pt x="3020089" y="1584755"/>
                </a:cubicBezTo>
                <a:cubicBezTo>
                  <a:pt x="2975878" y="1606147"/>
                  <a:pt x="2946326" y="1649162"/>
                  <a:pt x="2928734" y="1694031"/>
                </a:cubicBezTo>
                <a:cubicBezTo>
                  <a:pt x="2888149" y="1666770"/>
                  <a:pt x="2850265" y="1653718"/>
                  <a:pt x="2809525" y="1651479"/>
                </a:cubicBezTo>
                <a:cubicBezTo>
                  <a:pt x="2811223" y="1644297"/>
                  <a:pt x="2809294" y="1636497"/>
                  <a:pt x="2808677" y="1629238"/>
                </a:cubicBezTo>
                <a:cubicBezTo>
                  <a:pt x="2807442" y="1622519"/>
                  <a:pt x="2806902" y="1614565"/>
                  <a:pt x="2803430" y="1608618"/>
                </a:cubicBezTo>
                <a:cubicBezTo>
                  <a:pt x="2803893" y="1605529"/>
                  <a:pt x="2803584" y="1602131"/>
                  <a:pt x="2802272" y="1598579"/>
                </a:cubicBezTo>
                <a:cubicBezTo>
                  <a:pt x="2752891" y="1485674"/>
                  <a:pt x="2698881" y="1373463"/>
                  <a:pt x="2627355" y="1273069"/>
                </a:cubicBezTo>
                <a:close/>
                <a:moveTo>
                  <a:pt x="3706641" y="2333389"/>
                </a:moveTo>
                <a:cubicBezTo>
                  <a:pt x="3658803" y="2331999"/>
                  <a:pt x="3610888" y="2326284"/>
                  <a:pt x="3562973" y="2323350"/>
                </a:cubicBezTo>
                <a:cubicBezTo>
                  <a:pt x="3481340" y="2314391"/>
                  <a:pt x="3399784" y="2305587"/>
                  <a:pt x="3318074" y="2297556"/>
                </a:cubicBezTo>
                <a:cubicBezTo>
                  <a:pt x="3270004" y="2288907"/>
                  <a:pt x="3221472" y="2283423"/>
                  <a:pt x="3172862" y="2278558"/>
                </a:cubicBezTo>
                <a:cubicBezTo>
                  <a:pt x="2975029" y="2254927"/>
                  <a:pt x="2777350" y="2227048"/>
                  <a:pt x="2578129" y="2217549"/>
                </a:cubicBezTo>
                <a:cubicBezTo>
                  <a:pt x="2513393" y="2212221"/>
                  <a:pt x="2448426" y="2215233"/>
                  <a:pt x="2383690" y="2211912"/>
                </a:cubicBezTo>
                <a:cubicBezTo>
                  <a:pt x="2349046" y="2207742"/>
                  <a:pt x="2309387" y="2212375"/>
                  <a:pt x="2279682" y="2191370"/>
                </a:cubicBezTo>
                <a:cubicBezTo>
                  <a:pt x="2285468" y="2128893"/>
                  <a:pt x="2311162" y="2063096"/>
                  <a:pt x="2348429" y="2024869"/>
                </a:cubicBezTo>
                <a:cubicBezTo>
                  <a:pt x="2375357" y="2001161"/>
                  <a:pt x="2408458" y="1986333"/>
                  <a:pt x="2441945" y="1974440"/>
                </a:cubicBezTo>
                <a:cubicBezTo>
                  <a:pt x="2471342" y="1962316"/>
                  <a:pt x="2507683" y="1959767"/>
                  <a:pt x="2531062" y="1936676"/>
                </a:cubicBezTo>
                <a:cubicBezTo>
                  <a:pt x="2540553" y="1926251"/>
                  <a:pt x="2537929" y="1911732"/>
                  <a:pt x="2538855" y="1898835"/>
                </a:cubicBezTo>
                <a:cubicBezTo>
                  <a:pt x="2540244" y="1845858"/>
                  <a:pt x="2566478" y="1800449"/>
                  <a:pt x="2603822" y="1763380"/>
                </a:cubicBezTo>
                <a:cubicBezTo>
                  <a:pt x="2643867" y="1719206"/>
                  <a:pt x="2701736" y="1699359"/>
                  <a:pt x="2759604" y="1692641"/>
                </a:cubicBezTo>
                <a:cubicBezTo>
                  <a:pt x="2812380" y="1681829"/>
                  <a:pt x="2859446" y="1694185"/>
                  <a:pt x="2904121" y="1723763"/>
                </a:cubicBezTo>
                <a:cubicBezTo>
                  <a:pt x="2925262" y="1739285"/>
                  <a:pt x="2953811" y="1741602"/>
                  <a:pt x="2962144" y="1711407"/>
                </a:cubicBezTo>
                <a:cubicBezTo>
                  <a:pt x="2984828" y="1645146"/>
                  <a:pt x="3031432" y="1609004"/>
                  <a:pt x="3099331" y="1595953"/>
                </a:cubicBezTo>
                <a:cubicBezTo>
                  <a:pt x="3179729" y="1579118"/>
                  <a:pt x="3270390" y="1586995"/>
                  <a:pt x="3332502" y="1646150"/>
                </a:cubicBezTo>
                <a:cubicBezTo>
                  <a:pt x="3330265" y="1652792"/>
                  <a:pt x="3331730" y="1660514"/>
                  <a:pt x="3336977" y="1665689"/>
                </a:cubicBezTo>
                <a:cubicBezTo>
                  <a:pt x="3350943" y="1679512"/>
                  <a:pt x="3371390" y="1675574"/>
                  <a:pt x="3391219" y="1671635"/>
                </a:cubicBezTo>
                <a:cubicBezTo>
                  <a:pt x="3401250" y="1669627"/>
                  <a:pt x="3411126" y="1667619"/>
                  <a:pt x="3419922" y="1667928"/>
                </a:cubicBezTo>
                <a:cubicBezTo>
                  <a:pt x="3477173" y="1667310"/>
                  <a:pt x="3538437" y="1661518"/>
                  <a:pt x="3589438" y="1692718"/>
                </a:cubicBezTo>
                <a:cubicBezTo>
                  <a:pt x="3620919" y="1715963"/>
                  <a:pt x="3638588" y="1747935"/>
                  <a:pt x="3659343" y="1781451"/>
                </a:cubicBezTo>
                <a:cubicBezTo>
                  <a:pt x="3676395" y="1811183"/>
                  <a:pt x="3696225" y="1841611"/>
                  <a:pt x="3699080" y="1876671"/>
                </a:cubicBezTo>
                <a:cubicBezTo>
                  <a:pt x="3701240" y="1906249"/>
                  <a:pt x="3691981" y="1936368"/>
                  <a:pt x="3682182" y="1964401"/>
                </a:cubicBezTo>
                <a:cubicBezTo>
                  <a:pt x="3673309" y="1989654"/>
                  <a:pt x="3648155" y="2037148"/>
                  <a:pt x="3689358" y="2045875"/>
                </a:cubicBezTo>
                <a:cubicBezTo>
                  <a:pt x="3737504" y="2049273"/>
                  <a:pt x="3792981" y="2065027"/>
                  <a:pt x="3813042" y="2108351"/>
                </a:cubicBezTo>
                <a:cubicBezTo>
                  <a:pt x="3813736" y="2122174"/>
                  <a:pt x="3814739" y="2136230"/>
                  <a:pt x="3815048" y="2150439"/>
                </a:cubicBezTo>
                <a:cubicBezTo>
                  <a:pt x="3807949" y="2162487"/>
                  <a:pt x="3812656" y="2183724"/>
                  <a:pt x="3809570" y="2198629"/>
                </a:cubicBezTo>
                <a:cubicBezTo>
                  <a:pt x="3809415" y="2200251"/>
                  <a:pt x="3809184" y="2201872"/>
                  <a:pt x="3808953" y="2203494"/>
                </a:cubicBezTo>
                <a:cubicBezTo>
                  <a:pt x="3802626" y="2224423"/>
                  <a:pt x="3794215" y="2244656"/>
                  <a:pt x="3783876" y="2263885"/>
                </a:cubicBezTo>
                <a:cubicBezTo>
                  <a:pt x="3784031" y="2263885"/>
                  <a:pt x="3784262" y="2263962"/>
                  <a:pt x="3784416" y="2263962"/>
                </a:cubicBezTo>
                <a:cubicBezTo>
                  <a:pt x="3773614" y="2281802"/>
                  <a:pt x="3761809" y="2299100"/>
                  <a:pt x="3747844" y="2314623"/>
                </a:cubicBezTo>
                <a:cubicBezTo>
                  <a:pt x="3742828" y="2322114"/>
                  <a:pt x="3734341" y="2327443"/>
                  <a:pt x="3728014" y="2334007"/>
                </a:cubicBezTo>
                <a:cubicBezTo>
                  <a:pt x="3721996" y="2334393"/>
                  <a:pt x="3715051" y="2334161"/>
                  <a:pt x="3706641" y="233338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3" name="Google Shape;353;p11"/>
          <p:cNvSpPr/>
          <p:nvPr/>
        </p:nvSpPr>
        <p:spPr>
          <a:xfrm rot="-975612">
            <a:off x="-269795" y="755852"/>
            <a:ext cx="734192" cy="360426"/>
          </a:xfrm>
          <a:custGeom>
            <a:avLst/>
            <a:gdLst/>
            <a:ahLst/>
            <a:cxnLst/>
            <a:rect l="l" t="t" r="r" b="b"/>
            <a:pathLst>
              <a:path w="1468385" h="720852" extrusionOk="0">
                <a:moveTo>
                  <a:pt x="1392797" y="531473"/>
                </a:moveTo>
                <a:cubicBezTo>
                  <a:pt x="1465171" y="534253"/>
                  <a:pt x="1475047" y="621596"/>
                  <a:pt x="1465171" y="677894"/>
                </a:cubicBezTo>
                <a:cubicBezTo>
                  <a:pt x="1461390" y="722377"/>
                  <a:pt x="1422425" y="718747"/>
                  <a:pt x="1388090" y="720755"/>
                </a:cubicBezTo>
                <a:cubicBezTo>
                  <a:pt x="1354372" y="721836"/>
                  <a:pt x="1321425" y="713650"/>
                  <a:pt x="1288016" y="710793"/>
                </a:cubicBezTo>
                <a:cubicBezTo>
                  <a:pt x="1253063" y="707240"/>
                  <a:pt x="1217648" y="708399"/>
                  <a:pt x="1182850" y="703379"/>
                </a:cubicBezTo>
                <a:cubicBezTo>
                  <a:pt x="1113407" y="687393"/>
                  <a:pt x="1041265" y="687934"/>
                  <a:pt x="972980" y="666619"/>
                </a:cubicBezTo>
                <a:cubicBezTo>
                  <a:pt x="922441" y="651174"/>
                  <a:pt x="869742" y="645768"/>
                  <a:pt x="818587" y="633257"/>
                </a:cubicBezTo>
                <a:cubicBezTo>
                  <a:pt x="733559" y="604915"/>
                  <a:pt x="643824" y="593949"/>
                  <a:pt x="554629" y="588466"/>
                </a:cubicBezTo>
                <a:cubicBezTo>
                  <a:pt x="439818" y="575801"/>
                  <a:pt x="324236" y="570936"/>
                  <a:pt x="209810" y="554332"/>
                </a:cubicBezTo>
                <a:cubicBezTo>
                  <a:pt x="159426" y="543984"/>
                  <a:pt x="103795" y="543520"/>
                  <a:pt x="59121" y="515873"/>
                </a:cubicBezTo>
                <a:cubicBezTo>
                  <a:pt x="9277" y="483129"/>
                  <a:pt x="-9859" y="416946"/>
                  <a:pt x="4801" y="360339"/>
                </a:cubicBezTo>
                <a:cubicBezTo>
                  <a:pt x="20233" y="297708"/>
                  <a:pt x="82268" y="253998"/>
                  <a:pt x="144998" y="249828"/>
                </a:cubicBezTo>
                <a:cubicBezTo>
                  <a:pt x="162512" y="247048"/>
                  <a:pt x="179487" y="256933"/>
                  <a:pt x="196539" y="252840"/>
                </a:cubicBezTo>
                <a:cubicBezTo>
                  <a:pt x="223544" y="244036"/>
                  <a:pt x="219069" y="210906"/>
                  <a:pt x="230720" y="190286"/>
                </a:cubicBezTo>
                <a:cubicBezTo>
                  <a:pt x="272848" y="111283"/>
                  <a:pt x="366364" y="70971"/>
                  <a:pt x="453552" y="80238"/>
                </a:cubicBezTo>
                <a:cubicBezTo>
                  <a:pt x="452472" y="88270"/>
                  <a:pt x="465203" y="90741"/>
                  <a:pt x="467209" y="83019"/>
                </a:cubicBezTo>
                <a:cubicBezTo>
                  <a:pt x="467286" y="82787"/>
                  <a:pt x="467364" y="82555"/>
                  <a:pt x="467518" y="82323"/>
                </a:cubicBezTo>
                <a:cubicBezTo>
                  <a:pt x="486190" y="80470"/>
                  <a:pt x="500310" y="59387"/>
                  <a:pt x="515047" y="49116"/>
                </a:cubicBezTo>
                <a:cubicBezTo>
                  <a:pt x="548071" y="22936"/>
                  <a:pt x="588424" y="1390"/>
                  <a:pt x="631247" y="0"/>
                </a:cubicBezTo>
                <a:cubicBezTo>
                  <a:pt x="679008" y="9576"/>
                  <a:pt x="714192" y="50969"/>
                  <a:pt x="736491" y="92749"/>
                </a:cubicBezTo>
                <a:cubicBezTo>
                  <a:pt x="763110" y="117461"/>
                  <a:pt x="788186" y="75528"/>
                  <a:pt x="812183" y="66106"/>
                </a:cubicBezTo>
                <a:cubicBezTo>
                  <a:pt x="841194" y="53595"/>
                  <a:pt x="874140" y="47649"/>
                  <a:pt x="905544" y="52128"/>
                </a:cubicBezTo>
                <a:cubicBezTo>
                  <a:pt x="969431" y="68268"/>
                  <a:pt x="1030385" y="123331"/>
                  <a:pt x="1049906" y="186656"/>
                </a:cubicBezTo>
                <a:cubicBezTo>
                  <a:pt x="1058857" y="208975"/>
                  <a:pt x="1086479" y="207585"/>
                  <a:pt x="1106386" y="204882"/>
                </a:cubicBezTo>
                <a:cubicBezTo>
                  <a:pt x="1216105" y="176849"/>
                  <a:pt x="1297429" y="273614"/>
                  <a:pt x="1342644" y="361266"/>
                </a:cubicBezTo>
                <a:cubicBezTo>
                  <a:pt x="1360467" y="395323"/>
                  <a:pt x="1369572" y="433859"/>
                  <a:pt x="1367411" y="472317"/>
                </a:cubicBezTo>
                <a:cubicBezTo>
                  <a:pt x="1367334" y="485832"/>
                  <a:pt x="1358847" y="498265"/>
                  <a:pt x="1361779" y="511857"/>
                </a:cubicBezTo>
                <a:cubicBezTo>
                  <a:pt x="1364557" y="526299"/>
                  <a:pt x="1380065" y="530701"/>
                  <a:pt x="1392797" y="53147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4" name="Google Shape;354;p11"/>
          <p:cNvSpPr/>
          <p:nvPr/>
        </p:nvSpPr>
        <p:spPr>
          <a:xfrm rot="-975612">
            <a:off x="838532" y="542767"/>
            <a:ext cx="767799" cy="372990"/>
          </a:xfrm>
          <a:custGeom>
            <a:avLst/>
            <a:gdLst/>
            <a:ahLst/>
            <a:cxnLst/>
            <a:rect l="l" t="t" r="r" b="b"/>
            <a:pathLst>
              <a:path w="1535598" h="745979" extrusionOk="0">
                <a:moveTo>
                  <a:pt x="1533592" y="520164"/>
                </a:moveTo>
                <a:cubicBezTo>
                  <a:pt x="1534287" y="533910"/>
                  <a:pt x="1535290" y="548042"/>
                  <a:pt x="1535598" y="562175"/>
                </a:cubicBezTo>
                <a:cubicBezTo>
                  <a:pt x="1528345" y="574222"/>
                  <a:pt x="1533283" y="595537"/>
                  <a:pt x="1530120" y="610518"/>
                </a:cubicBezTo>
                <a:cubicBezTo>
                  <a:pt x="1529966" y="612063"/>
                  <a:pt x="1529811" y="613607"/>
                  <a:pt x="1529657" y="615075"/>
                </a:cubicBezTo>
                <a:cubicBezTo>
                  <a:pt x="1523330" y="636080"/>
                  <a:pt x="1514843" y="656391"/>
                  <a:pt x="1504426" y="675698"/>
                </a:cubicBezTo>
                <a:cubicBezTo>
                  <a:pt x="1504581" y="675698"/>
                  <a:pt x="1504812" y="675698"/>
                  <a:pt x="1505044" y="675775"/>
                </a:cubicBezTo>
                <a:cubicBezTo>
                  <a:pt x="1494319" y="693614"/>
                  <a:pt x="1482436" y="710913"/>
                  <a:pt x="1468394" y="726358"/>
                </a:cubicBezTo>
                <a:cubicBezTo>
                  <a:pt x="1463301" y="733849"/>
                  <a:pt x="1454737" y="739178"/>
                  <a:pt x="1448410" y="745742"/>
                </a:cubicBezTo>
                <a:cubicBezTo>
                  <a:pt x="1442314" y="746206"/>
                  <a:pt x="1435293" y="745974"/>
                  <a:pt x="1427037" y="745202"/>
                </a:cubicBezTo>
                <a:cubicBezTo>
                  <a:pt x="1379199" y="743812"/>
                  <a:pt x="1331284" y="738097"/>
                  <a:pt x="1283369" y="735162"/>
                </a:cubicBezTo>
                <a:cubicBezTo>
                  <a:pt x="1201736" y="726204"/>
                  <a:pt x="1120180" y="717400"/>
                  <a:pt x="1038469" y="709369"/>
                </a:cubicBezTo>
                <a:cubicBezTo>
                  <a:pt x="990400" y="700719"/>
                  <a:pt x="941868" y="695236"/>
                  <a:pt x="893258" y="690371"/>
                </a:cubicBezTo>
                <a:cubicBezTo>
                  <a:pt x="695425" y="666739"/>
                  <a:pt x="497746" y="638861"/>
                  <a:pt x="298524" y="629362"/>
                </a:cubicBezTo>
                <a:cubicBezTo>
                  <a:pt x="233789" y="624033"/>
                  <a:pt x="168822" y="627045"/>
                  <a:pt x="104086" y="623724"/>
                </a:cubicBezTo>
                <a:cubicBezTo>
                  <a:pt x="69365" y="619554"/>
                  <a:pt x="29706" y="624265"/>
                  <a:pt x="0" y="603259"/>
                </a:cubicBezTo>
                <a:cubicBezTo>
                  <a:pt x="5787" y="540783"/>
                  <a:pt x="31558" y="474909"/>
                  <a:pt x="68825" y="436682"/>
                </a:cubicBezTo>
                <a:cubicBezTo>
                  <a:pt x="95753" y="412973"/>
                  <a:pt x="128854" y="398146"/>
                  <a:pt x="162340" y="386253"/>
                </a:cubicBezTo>
                <a:cubicBezTo>
                  <a:pt x="191738" y="374128"/>
                  <a:pt x="228079" y="371580"/>
                  <a:pt x="251458" y="348489"/>
                </a:cubicBezTo>
                <a:cubicBezTo>
                  <a:pt x="260948" y="338063"/>
                  <a:pt x="258325" y="323545"/>
                  <a:pt x="259251" y="310648"/>
                </a:cubicBezTo>
                <a:cubicBezTo>
                  <a:pt x="260640" y="257671"/>
                  <a:pt x="286873" y="212261"/>
                  <a:pt x="324218" y="175193"/>
                </a:cubicBezTo>
                <a:cubicBezTo>
                  <a:pt x="364263" y="131019"/>
                  <a:pt x="422131" y="111172"/>
                  <a:pt x="480000" y="104453"/>
                </a:cubicBezTo>
                <a:cubicBezTo>
                  <a:pt x="532776" y="93641"/>
                  <a:pt x="579842" y="105998"/>
                  <a:pt x="624517" y="135576"/>
                </a:cubicBezTo>
                <a:cubicBezTo>
                  <a:pt x="645658" y="151098"/>
                  <a:pt x="674206" y="153415"/>
                  <a:pt x="682539" y="123219"/>
                </a:cubicBezTo>
                <a:cubicBezTo>
                  <a:pt x="705224" y="56959"/>
                  <a:pt x="751827" y="20817"/>
                  <a:pt x="819726" y="7766"/>
                </a:cubicBezTo>
                <a:cubicBezTo>
                  <a:pt x="900125" y="-9070"/>
                  <a:pt x="990786" y="-1193"/>
                  <a:pt x="1052898" y="57963"/>
                </a:cubicBezTo>
                <a:cubicBezTo>
                  <a:pt x="1050660" y="64604"/>
                  <a:pt x="1052126" y="72327"/>
                  <a:pt x="1057373" y="77501"/>
                </a:cubicBezTo>
                <a:cubicBezTo>
                  <a:pt x="1071339" y="91325"/>
                  <a:pt x="1091785" y="87386"/>
                  <a:pt x="1111615" y="83448"/>
                </a:cubicBezTo>
                <a:cubicBezTo>
                  <a:pt x="1121646" y="81440"/>
                  <a:pt x="1131522" y="79432"/>
                  <a:pt x="1140318" y="79741"/>
                </a:cubicBezTo>
                <a:cubicBezTo>
                  <a:pt x="1197569" y="79123"/>
                  <a:pt x="1258832" y="73331"/>
                  <a:pt x="1309834" y="104530"/>
                </a:cubicBezTo>
                <a:cubicBezTo>
                  <a:pt x="1341314" y="127776"/>
                  <a:pt x="1358984" y="159747"/>
                  <a:pt x="1379739" y="193264"/>
                </a:cubicBezTo>
                <a:cubicBezTo>
                  <a:pt x="1396791" y="222996"/>
                  <a:pt x="1416621" y="253423"/>
                  <a:pt x="1419475" y="288484"/>
                </a:cubicBezTo>
                <a:cubicBezTo>
                  <a:pt x="1421636" y="318062"/>
                  <a:pt x="1412377" y="348180"/>
                  <a:pt x="1402578" y="376213"/>
                </a:cubicBezTo>
                <a:cubicBezTo>
                  <a:pt x="1393705" y="401466"/>
                  <a:pt x="1368551" y="448961"/>
                  <a:pt x="1409753" y="457687"/>
                </a:cubicBezTo>
                <a:cubicBezTo>
                  <a:pt x="1458054" y="461085"/>
                  <a:pt x="1513454" y="476839"/>
                  <a:pt x="1533592" y="520164"/>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5" name="Google Shape;355;p11"/>
          <p:cNvSpPr/>
          <p:nvPr/>
        </p:nvSpPr>
        <p:spPr>
          <a:xfrm rot="-975612">
            <a:off x="-294117" y="-47352"/>
            <a:ext cx="1633087" cy="799207"/>
          </a:xfrm>
          <a:custGeom>
            <a:avLst/>
            <a:gdLst/>
            <a:ahLst/>
            <a:cxnLst/>
            <a:rect l="l" t="t" r="r" b="b"/>
            <a:pathLst>
              <a:path w="3266174" h="1598413" extrusionOk="0">
                <a:moveTo>
                  <a:pt x="3263860" y="1565206"/>
                </a:moveTo>
                <a:cubicBezTo>
                  <a:pt x="3263860" y="1571616"/>
                  <a:pt x="3264400" y="1578103"/>
                  <a:pt x="3263937" y="1584281"/>
                </a:cubicBezTo>
                <a:cubicBezTo>
                  <a:pt x="3263397" y="1589224"/>
                  <a:pt x="3263937" y="1594321"/>
                  <a:pt x="3266175" y="1598414"/>
                </a:cubicBezTo>
                <a:cubicBezTo>
                  <a:pt x="3204680" y="1582814"/>
                  <a:pt x="3132846" y="1591309"/>
                  <a:pt x="3074051" y="1598336"/>
                </a:cubicBezTo>
                <a:cubicBezTo>
                  <a:pt x="3071736" y="1596715"/>
                  <a:pt x="3069267" y="1595556"/>
                  <a:pt x="3066490" y="1595093"/>
                </a:cubicBezTo>
                <a:cubicBezTo>
                  <a:pt x="3047123" y="1569994"/>
                  <a:pt x="3022818" y="1551537"/>
                  <a:pt x="2995581" y="1538563"/>
                </a:cubicBezTo>
                <a:cubicBezTo>
                  <a:pt x="3000828" y="1534547"/>
                  <a:pt x="3004223" y="1528138"/>
                  <a:pt x="3002989" y="1521033"/>
                </a:cubicBezTo>
                <a:cubicBezTo>
                  <a:pt x="3000520" y="1503348"/>
                  <a:pt x="2999671" y="1485431"/>
                  <a:pt x="2996893" y="1467746"/>
                </a:cubicBezTo>
                <a:cubicBezTo>
                  <a:pt x="2985242" y="1400250"/>
                  <a:pt x="2972280" y="1332677"/>
                  <a:pt x="2959703" y="1265104"/>
                </a:cubicBezTo>
                <a:cubicBezTo>
                  <a:pt x="2936633" y="1158763"/>
                  <a:pt x="2908007" y="1053117"/>
                  <a:pt x="2870200" y="950946"/>
                </a:cubicBezTo>
                <a:cubicBezTo>
                  <a:pt x="2836250" y="861982"/>
                  <a:pt x="2785480" y="780585"/>
                  <a:pt x="2727149" y="705675"/>
                </a:cubicBezTo>
                <a:cubicBezTo>
                  <a:pt x="2688493" y="648141"/>
                  <a:pt x="2640346" y="598098"/>
                  <a:pt x="2590502" y="550295"/>
                </a:cubicBezTo>
                <a:cubicBezTo>
                  <a:pt x="2562185" y="521876"/>
                  <a:pt x="2535566" y="491449"/>
                  <a:pt x="2504394" y="466041"/>
                </a:cubicBezTo>
                <a:cubicBezTo>
                  <a:pt x="2472913" y="440711"/>
                  <a:pt x="2439041" y="418470"/>
                  <a:pt x="2405786" y="395611"/>
                </a:cubicBezTo>
                <a:cubicBezTo>
                  <a:pt x="2292827" y="316067"/>
                  <a:pt x="2162198" y="262009"/>
                  <a:pt x="2025397" y="242161"/>
                </a:cubicBezTo>
                <a:cubicBezTo>
                  <a:pt x="1884352" y="220770"/>
                  <a:pt x="1740684" y="233203"/>
                  <a:pt x="1599562" y="247876"/>
                </a:cubicBezTo>
                <a:cubicBezTo>
                  <a:pt x="1516386" y="262858"/>
                  <a:pt x="1434058" y="284250"/>
                  <a:pt x="1352194" y="304947"/>
                </a:cubicBezTo>
                <a:cubicBezTo>
                  <a:pt x="1271023" y="332285"/>
                  <a:pt x="1190162" y="360781"/>
                  <a:pt x="1110535" y="392367"/>
                </a:cubicBezTo>
                <a:cubicBezTo>
                  <a:pt x="1008455" y="439321"/>
                  <a:pt x="911930" y="498476"/>
                  <a:pt x="820807" y="564119"/>
                </a:cubicBezTo>
                <a:cubicBezTo>
                  <a:pt x="773972" y="595627"/>
                  <a:pt x="728371" y="629144"/>
                  <a:pt x="689561" y="670383"/>
                </a:cubicBezTo>
                <a:cubicBezTo>
                  <a:pt x="608082" y="750466"/>
                  <a:pt x="540106" y="842675"/>
                  <a:pt x="483086" y="941525"/>
                </a:cubicBezTo>
                <a:cubicBezTo>
                  <a:pt x="451991" y="990023"/>
                  <a:pt x="417116" y="1036668"/>
                  <a:pt x="393660" y="1089568"/>
                </a:cubicBezTo>
                <a:cubicBezTo>
                  <a:pt x="366269" y="1158145"/>
                  <a:pt x="339495" y="1227263"/>
                  <a:pt x="314805" y="1296844"/>
                </a:cubicBezTo>
                <a:cubicBezTo>
                  <a:pt x="275068" y="1308428"/>
                  <a:pt x="237955" y="1331519"/>
                  <a:pt x="218126" y="1367584"/>
                </a:cubicBezTo>
                <a:cubicBezTo>
                  <a:pt x="203929" y="1358008"/>
                  <a:pt x="184330" y="1362641"/>
                  <a:pt x="167973" y="1362409"/>
                </a:cubicBezTo>
                <a:cubicBezTo>
                  <a:pt x="108407" y="1363336"/>
                  <a:pt x="45986" y="1386736"/>
                  <a:pt x="0" y="1426894"/>
                </a:cubicBezTo>
                <a:cubicBezTo>
                  <a:pt x="1235" y="1420715"/>
                  <a:pt x="2469" y="1414537"/>
                  <a:pt x="3858" y="1408359"/>
                </a:cubicBezTo>
                <a:cubicBezTo>
                  <a:pt x="9645" y="1381098"/>
                  <a:pt x="16820" y="1354069"/>
                  <a:pt x="24459" y="1327194"/>
                </a:cubicBezTo>
                <a:cubicBezTo>
                  <a:pt x="25385" y="1321788"/>
                  <a:pt x="28086" y="1313216"/>
                  <a:pt x="31480" y="1303022"/>
                </a:cubicBezTo>
                <a:cubicBezTo>
                  <a:pt x="31789" y="1302868"/>
                  <a:pt x="32098" y="1302636"/>
                  <a:pt x="32406" y="1302404"/>
                </a:cubicBezTo>
                <a:cubicBezTo>
                  <a:pt x="34412" y="1300937"/>
                  <a:pt x="35493" y="1298620"/>
                  <a:pt x="35647" y="1296226"/>
                </a:cubicBezTo>
                <a:cubicBezTo>
                  <a:pt x="37036" y="1294296"/>
                  <a:pt x="37113" y="1291747"/>
                  <a:pt x="36110" y="1289662"/>
                </a:cubicBezTo>
                <a:cubicBezTo>
                  <a:pt x="44906" y="1263946"/>
                  <a:pt x="55399" y="1232746"/>
                  <a:pt x="55399" y="1213362"/>
                </a:cubicBezTo>
                <a:cubicBezTo>
                  <a:pt x="88346" y="1115980"/>
                  <a:pt x="145983" y="1026706"/>
                  <a:pt x="196290" y="937663"/>
                </a:cubicBezTo>
                <a:cubicBezTo>
                  <a:pt x="250995" y="839123"/>
                  <a:pt x="314033" y="745910"/>
                  <a:pt x="379540" y="654319"/>
                </a:cubicBezTo>
                <a:cubicBezTo>
                  <a:pt x="459939" y="539638"/>
                  <a:pt x="554766" y="433143"/>
                  <a:pt x="667725" y="349738"/>
                </a:cubicBezTo>
                <a:cubicBezTo>
                  <a:pt x="776132" y="262472"/>
                  <a:pt x="903366" y="203625"/>
                  <a:pt x="1032219" y="152965"/>
                </a:cubicBezTo>
                <a:cubicBezTo>
                  <a:pt x="1193634" y="86009"/>
                  <a:pt x="1363536" y="55119"/>
                  <a:pt x="1535907" y="25001"/>
                </a:cubicBezTo>
                <a:cubicBezTo>
                  <a:pt x="1703108" y="-7589"/>
                  <a:pt x="1874245" y="-5195"/>
                  <a:pt x="2042912" y="14343"/>
                </a:cubicBezTo>
                <a:cubicBezTo>
                  <a:pt x="2130872" y="22143"/>
                  <a:pt x="2216595" y="43767"/>
                  <a:pt x="2301546" y="66857"/>
                </a:cubicBezTo>
                <a:cubicBezTo>
                  <a:pt x="2378781" y="88017"/>
                  <a:pt x="2456865" y="108946"/>
                  <a:pt x="2528467" y="145628"/>
                </a:cubicBezTo>
                <a:cubicBezTo>
                  <a:pt x="2612106" y="187253"/>
                  <a:pt x="2690268" y="239072"/>
                  <a:pt x="2764879" y="295062"/>
                </a:cubicBezTo>
                <a:cubicBezTo>
                  <a:pt x="2815649" y="333289"/>
                  <a:pt x="2856311" y="382637"/>
                  <a:pt x="2895122" y="432602"/>
                </a:cubicBezTo>
                <a:cubicBezTo>
                  <a:pt x="2963792" y="514926"/>
                  <a:pt x="3010627" y="611150"/>
                  <a:pt x="3056999" y="707065"/>
                </a:cubicBezTo>
                <a:cubicBezTo>
                  <a:pt x="3109312" y="808386"/>
                  <a:pt x="3144265" y="918666"/>
                  <a:pt x="3172428" y="1029022"/>
                </a:cubicBezTo>
                <a:cubicBezTo>
                  <a:pt x="3220729" y="1200774"/>
                  <a:pt x="3251746" y="1377314"/>
                  <a:pt x="3259616" y="1555553"/>
                </a:cubicBezTo>
                <a:cubicBezTo>
                  <a:pt x="3260388" y="1559491"/>
                  <a:pt x="3261854" y="1562735"/>
                  <a:pt x="3263860" y="1565206"/>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6" name="Google Shape;356;p11"/>
          <p:cNvSpPr/>
          <p:nvPr/>
        </p:nvSpPr>
        <p:spPr>
          <a:xfrm rot="-975612">
            <a:off x="-109101" y="81402"/>
            <a:ext cx="1311878" cy="631644"/>
          </a:xfrm>
          <a:custGeom>
            <a:avLst/>
            <a:gdLst/>
            <a:ahLst/>
            <a:cxnLst/>
            <a:rect l="l" t="t" r="r" b="b"/>
            <a:pathLst>
              <a:path w="2623757" h="1263287" extrusionOk="0">
                <a:moveTo>
                  <a:pt x="2618510" y="1213476"/>
                </a:moveTo>
                <a:cubicBezTo>
                  <a:pt x="2621828" y="1226991"/>
                  <a:pt x="2619359" y="1244367"/>
                  <a:pt x="2623757" y="1257959"/>
                </a:cubicBezTo>
                <a:cubicBezTo>
                  <a:pt x="2561182" y="1238343"/>
                  <a:pt x="2488654" y="1243208"/>
                  <a:pt x="2426464" y="1263287"/>
                </a:cubicBezTo>
                <a:cubicBezTo>
                  <a:pt x="2416279" y="1224288"/>
                  <a:pt x="2408409" y="1184516"/>
                  <a:pt x="2397299" y="1145671"/>
                </a:cubicBezTo>
                <a:cubicBezTo>
                  <a:pt x="2369985" y="1038172"/>
                  <a:pt x="2341668" y="930827"/>
                  <a:pt x="2302240" y="826957"/>
                </a:cubicBezTo>
                <a:cubicBezTo>
                  <a:pt x="2262504" y="720076"/>
                  <a:pt x="2213123" y="613581"/>
                  <a:pt x="2133264" y="530485"/>
                </a:cubicBezTo>
                <a:cubicBezTo>
                  <a:pt x="2087355" y="480828"/>
                  <a:pt x="2033036" y="440439"/>
                  <a:pt x="1976865" y="403216"/>
                </a:cubicBezTo>
                <a:cubicBezTo>
                  <a:pt x="1939983" y="378426"/>
                  <a:pt x="1902176" y="354872"/>
                  <a:pt x="1861128" y="337419"/>
                </a:cubicBezTo>
                <a:cubicBezTo>
                  <a:pt x="1778029" y="302589"/>
                  <a:pt x="1692538" y="272162"/>
                  <a:pt x="1603960" y="254786"/>
                </a:cubicBezTo>
                <a:cubicBezTo>
                  <a:pt x="1514225" y="233549"/>
                  <a:pt x="1421173" y="223664"/>
                  <a:pt x="1330281" y="244283"/>
                </a:cubicBezTo>
                <a:cubicBezTo>
                  <a:pt x="1262073" y="257644"/>
                  <a:pt x="1193403" y="269228"/>
                  <a:pt x="1128436" y="294712"/>
                </a:cubicBezTo>
                <a:cubicBezTo>
                  <a:pt x="1061771" y="314868"/>
                  <a:pt x="997421" y="340585"/>
                  <a:pt x="935078" y="371553"/>
                </a:cubicBezTo>
                <a:cubicBezTo>
                  <a:pt x="890789" y="390550"/>
                  <a:pt x="849741" y="415649"/>
                  <a:pt x="808924" y="440979"/>
                </a:cubicBezTo>
                <a:cubicBezTo>
                  <a:pt x="749513" y="474496"/>
                  <a:pt x="695116" y="515194"/>
                  <a:pt x="642649" y="558518"/>
                </a:cubicBezTo>
                <a:cubicBezTo>
                  <a:pt x="605999" y="584852"/>
                  <a:pt x="568654" y="610492"/>
                  <a:pt x="536711" y="642695"/>
                </a:cubicBezTo>
                <a:cubicBezTo>
                  <a:pt x="471975" y="706793"/>
                  <a:pt x="411561" y="775216"/>
                  <a:pt x="357936" y="848812"/>
                </a:cubicBezTo>
                <a:cubicBezTo>
                  <a:pt x="310870" y="919861"/>
                  <a:pt x="268278" y="994771"/>
                  <a:pt x="233943" y="1072847"/>
                </a:cubicBezTo>
                <a:cubicBezTo>
                  <a:pt x="209175" y="1080415"/>
                  <a:pt x="186028" y="1092926"/>
                  <a:pt x="166970" y="1109915"/>
                </a:cubicBezTo>
                <a:cubicBezTo>
                  <a:pt x="140659" y="1067518"/>
                  <a:pt x="98839" y="1030218"/>
                  <a:pt x="49381" y="1021259"/>
                </a:cubicBezTo>
                <a:lnTo>
                  <a:pt x="49381" y="1021259"/>
                </a:lnTo>
                <a:cubicBezTo>
                  <a:pt x="38965" y="1012996"/>
                  <a:pt x="18055" y="1016008"/>
                  <a:pt x="0" y="1021105"/>
                </a:cubicBezTo>
                <a:cubicBezTo>
                  <a:pt x="3009" y="1015004"/>
                  <a:pt x="6018" y="1008980"/>
                  <a:pt x="9413" y="1003420"/>
                </a:cubicBezTo>
                <a:cubicBezTo>
                  <a:pt x="38656" y="944573"/>
                  <a:pt x="59335" y="881943"/>
                  <a:pt x="87806" y="822787"/>
                </a:cubicBezTo>
                <a:cubicBezTo>
                  <a:pt x="113577" y="771972"/>
                  <a:pt x="147295" y="729807"/>
                  <a:pt x="178312" y="680845"/>
                </a:cubicBezTo>
                <a:cubicBezTo>
                  <a:pt x="235872" y="582767"/>
                  <a:pt x="306472" y="492798"/>
                  <a:pt x="388490" y="413950"/>
                </a:cubicBezTo>
                <a:cubicBezTo>
                  <a:pt x="441344" y="361822"/>
                  <a:pt x="505771" y="323981"/>
                  <a:pt x="565722" y="280811"/>
                </a:cubicBezTo>
                <a:cubicBezTo>
                  <a:pt x="661553" y="219339"/>
                  <a:pt x="760701" y="161110"/>
                  <a:pt x="869493" y="125895"/>
                </a:cubicBezTo>
                <a:cubicBezTo>
                  <a:pt x="948194" y="97399"/>
                  <a:pt x="1025970" y="66894"/>
                  <a:pt x="1108760" y="51063"/>
                </a:cubicBezTo>
                <a:cubicBezTo>
                  <a:pt x="1179514" y="34536"/>
                  <a:pt x="1249574" y="13994"/>
                  <a:pt x="1322642" y="10750"/>
                </a:cubicBezTo>
                <a:cubicBezTo>
                  <a:pt x="1508670" y="-7630"/>
                  <a:pt x="1703880" y="-10255"/>
                  <a:pt x="1878025" y="67357"/>
                </a:cubicBezTo>
                <a:cubicBezTo>
                  <a:pt x="1938594" y="90062"/>
                  <a:pt x="1993531" y="125046"/>
                  <a:pt x="2047156" y="161188"/>
                </a:cubicBezTo>
                <a:cubicBezTo>
                  <a:pt x="2081182" y="184973"/>
                  <a:pt x="2116752" y="207832"/>
                  <a:pt x="2148387" y="234939"/>
                </a:cubicBezTo>
                <a:cubicBezTo>
                  <a:pt x="2174235" y="258030"/>
                  <a:pt x="2197305" y="283823"/>
                  <a:pt x="2221841" y="308304"/>
                </a:cubicBezTo>
                <a:cubicBezTo>
                  <a:pt x="2268908" y="353636"/>
                  <a:pt x="2314277" y="399663"/>
                  <a:pt x="2351312" y="454494"/>
                </a:cubicBezTo>
                <a:cubicBezTo>
                  <a:pt x="2394135" y="510174"/>
                  <a:pt x="2433794" y="568249"/>
                  <a:pt x="2464889" y="631497"/>
                </a:cubicBezTo>
                <a:cubicBezTo>
                  <a:pt x="2530473" y="774443"/>
                  <a:pt x="2566738" y="927815"/>
                  <a:pt x="2595363" y="1082346"/>
                </a:cubicBezTo>
                <a:cubicBezTo>
                  <a:pt x="2601922" y="1127214"/>
                  <a:pt x="2612955" y="1167604"/>
                  <a:pt x="2618510" y="1213476"/>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7" name="Google Shape;357;p11"/>
          <p:cNvSpPr/>
          <p:nvPr/>
        </p:nvSpPr>
        <p:spPr>
          <a:xfrm rot="-975612">
            <a:off x="51633" y="209994"/>
            <a:ext cx="1062233" cy="557711"/>
          </a:xfrm>
          <a:custGeom>
            <a:avLst/>
            <a:gdLst/>
            <a:ahLst/>
            <a:cxnLst/>
            <a:rect l="l" t="t" r="r" b="b"/>
            <a:pathLst>
              <a:path w="2124467" h="1115421" extrusionOk="0">
                <a:moveTo>
                  <a:pt x="2110425" y="948535"/>
                </a:moveTo>
                <a:cubicBezTo>
                  <a:pt x="2115055" y="967687"/>
                  <a:pt x="2119067" y="987071"/>
                  <a:pt x="2124468" y="1006069"/>
                </a:cubicBezTo>
                <a:cubicBezTo>
                  <a:pt x="2080334" y="1027460"/>
                  <a:pt x="2050705" y="1070553"/>
                  <a:pt x="2033113" y="1115421"/>
                </a:cubicBezTo>
                <a:cubicBezTo>
                  <a:pt x="1992528" y="1088083"/>
                  <a:pt x="1954720" y="1075032"/>
                  <a:pt x="1913904" y="1072793"/>
                </a:cubicBezTo>
                <a:cubicBezTo>
                  <a:pt x="1915524" y="1065610"/>
                  <a:pt x="1913672" y="1057888"/>
                  <a:pt x="1913055" y="1050628"/>
                </a:cubicBezTo>
                <a:cubicBezTo>
                  <a:pt x="1911821" y="1043910"/>
                  <a:pt x="1911280" y="1035955"/>
                  <a:pt x="1907885" y="1030009"/>
                </a:cubicBezTo>
                <a:cubicBezTo>
                  <a:pt x="1908348" y="1026920"/>
                  <a:pt x="1907963" y="1023522"/>
                  <a:pt x="1906651" y="1019969"/>
                </a:cubicBezTo>
                <a:cubicBezTo>
                  <a:pt x="1857424" y="907219"/>
                  <a:pt x="1803491" y="795009"/>
                  <a:pt x="1731965" y="694614"/>
                </a:cubicBezTo>
                <a:cubicBezTo>
                  <a:pt x="1623713" y="557537"/>
                  <a:pt x="1482745" y="441311"/>
                  <a:pt x="1314926" y="387253"/>
                </a:cubicBezTo>
                <a:cubicBezTo>
                  <a:pt x="1183141" y="337828"/>
                  <a:pt x="1036540" y="337828"/>
                  <a:pt x="899894" y="365552"/>
                </a:cubicBezTo>
                <a:cubicBezTo>
                  <a:pt x="830914" y="380688"/>
                  <a:pt x="768416" y="414436"/>
                  <a:pt x="707307" y="448571"/>
                </a:cubicBezTo>
                <a:cubicBezTo>
                  <a:pt x="645041" y="479770"/>
                  <a:pt x="588175" y="520005"/>
                  <a:pt x="533779" y="563406"/>
                </a:cubicBezTo>
                <a:cubicBezTo>
                  <a:pt x="491728" y="595533"/>
                  <a:pt x="452300" y="631134"/>
                  <a:pt x="418042" y="671523"/>
                </a:cubicBezTo>
                <a:cubicBezTo>
                  <a:pt x="408474" y="681640"/>
                  <a:pt x="302922" y="804276"/>
                  <a:pt x="275223" y="862814"/>
                </a:cubicBezTo>
                <a:cubicBezTo>
                  <a:pt x="260794" y="880653"/>
                  <a:pt x="247137" y="899033"/>
                  <a:pt x="234329" y="917953"/>
                </a:cubicBezTo>
                <a:cubicBezTo>
                  <a:pt x="229391" y="925676"/>
                  <a:pt x="219900" y="935175"/>
                  <a:pt x="226690" y="944828"/>
                </a:cubicBezTo>
                <a:cubicBezTo>
                  <a:pt x="226382" y="945600"/>
                  <a:pt x="225996" y="946373"/>
                  <a:pt x="225610" y="947145"/>
                </a:cubicBezTo>
                <a:cubicBezTo>
                  <a:pt x="202077" y="879881"/>
                  <a:pt x="142125" y="826826"/>
                  <a:pt x="76618" y="801573"/>
                </a:cubicBezTo>
                <a:cubicBezTo>
                  <a:pt x="52159" y="793773"/>
                  <a:pt x="25771" y="791842"/>
                  <a:pt x="0" y="795163"/>
                </a:cubicBezTo>
                <a:cubicBezTo>
                  <a:pt x="16666" y="768829"/>
                  <a:pt x="32946" y="736780"/>
                  <a:pt x="39351" y="728671"/>
                </a:cubicBezTo>
                <a:cubicBezTo>
                  <a:pt x="62807" y="691834"/>
                  <a:pt x="83099" y="652989"/>
                  <a:pt x="107635" y="616770"/>
                </a:cubicBezTo>
                <a:cubicBezTo>
                  <a:pt x="153236" y="552904"/>
                  <a:pt x="203774" y="494366"/>
                  <a:pt x="258634" y="437295"/>
                </a:cubicBezTo>
                <a:cubicBezTo>
                  <a:pt x="313030" y="374742"/>
                  <a:pt x="383707" y="331727"/>
                  <a:pt x="447285" y="279676"/>
                </a:cubicBezTo>
                <a:cubicBezTo>
                  <a:pt x="532776" y="214729"/>
                  <a:pt x="626677" y="160284"/>
                  <a:pt x="724745" y="116728"/>
                </a:cubicBezTo>
                <a:cubicBezTo>
                  <a:pt x="761858" y="98580"/>
                  <a:pt x="800360" y="83598"/>
                  <a:pt x="839865" y="71551"/>
                </a:cubicBezTo>
                <a:cubicBezTo>
                  <a:pt x="884308" y="57264"/>
                  <a:pt x="927748" y="39193"/>
                  <a:pt x="973734" y="30003"/>
                </a:cubicBezTo>
                <a:cubicBezTo>
                  <a:pt x="1040398" y="17878"/>
                  <a:pt x="1107371" y="-1042"/>
                  <a:pt x="1175888" y="271"/>
                </a:cubicBezTo>
                <a:cubicBezTo>
                  <a:pt x="1210146" y="-1197"/>
                  <a:pt x="1244095" y="3437"/>
                  <a:pt x="1277505" y="10928"/>
                </a:cubicBezTo>
                <a:cubicBezTo>
                  <a:pt x="1344709" y="23052"/>
                  <a:pt x="1410525" y="37957"/>
                  <a:pt x="1475723" y="61125"/>
                </a:cubicBezTo>
                <a:cubicBezTo>
                  <a:pt x="1534750" y="82980"/>
                  <a:pt x="1594933" y="103677"/>
                  <a:pt x="1648480" y="137348"/>
                </a:cubicBezTo>
                <a:cubicBezTo>
                  <a:pt x="1710670" y="177042"/>
                  <a:pt x="1773862" y="218513"/>
                  <a:pt x="1826638" y="272649"/>
                </a:cubicBezTo>
                <a:cubicBezTo>
                  <a:pt x="1898086" y="342539"/>
                  <a:pt x="1946850" y="432430"/>
                  <a:pt x="1982960" y="524870"/>
                </a:cubicBezTo>
                <a:cubicBezTo>
                  <a:pt x="2021153" y="621326"/>
                  <a:pt x="2054331" y="720640"/>
                  <a:pt x="2077787" y="821961"/>
                </a:cubicBezTo>
                <a:cubicBezTo>
                  <a:pt x="2087509" y="864358"/>
                  <a:pt x="2101089" y="905906"/>
                  <a:pt x="2110425" y="948535"/>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358" name="Google Shape;358;p11"/>
          <p:cNvSpPr txBox="1"/>
          <p:nvPr/>
        </p:nvSpPr>
        <p:spPr>
          <a:xfrm>
            <a:off x="691203" y="1437626"/>
            <a:ext cx="4731900" cy="2077492"/>
          </a:xfrm>
          <a:prstGeom prst="rect">
            <a:avLst/>
          </a:prstGeom>
          <a:noFill/>
          <a:ln>
            <a:noFill/>
          </a:ln>
        </p:spPr>
        <p:txBody>
          <a:bodyPr spcFirstLastPara="1" wrap="square" lIns="0" tIns="0" rIns="0" bIns="0" anchor="t" anchorCtr="0">
            <a:spAutoFit/>
          </a:bodyPr>
          <a:lstStyle/>
          <a:p>
            <a:pPr lvl="0" algn="ctr"/>
            <a:r>
              <a:rPr lang="en-US" sz="4500" dirty="0" err="1">
                <a:solidFill>
                  <a:schemeClr val="lt1"/>
                </a:solidFill>
                <a:latin typeface="Segoe UI Semibold" panose="020B0702040204020203" pitchFamily="34" charset="0"/>
                <a:cs typeface="Segoe UI Semibold" panose="020B0702040204020203" pitchFamily="34" charset="0"/>
                <a:sym typeface="Gloria Hallelujah"/>
              </a:rPr>
              <a:t>T</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út</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lại</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nhan</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sắc</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sau</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một</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tuần</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làm</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việc</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mệt</a:t>
            </a:r>
            <a:r>
              <a:rPr lang="en-US" sz="4500" dirty="0" smtClean="0">
                <a:solidFill>
                  <a:schemeClr val="lt1"/>
                </a:solidFill>
                <a:latin typeface="Segoe UI Semibold" panose="020B0702040204020203" pitchFamily="34" charset="0"/>
                <a:cs typeface="Segoe UI Semibold" panose="020B0702040204020203" pitchFamily="34" charset="0"/>
                <a:sym typeface="Gloria Hallelujah"/>
              </a:rPr>
              <a:t> </a:t>
            </a:r>
            <a:r>
              <a:rPr lang="en-US" sz="4500" dirty="0" err="1" smtClean="0">
                <a:solidFill>
                  <a:schemeClr val="lt1"/>
                </a:solidFill>
                <a:latin typeface="Segoe UI Semibold" panose="020B0702040204020203" pitchFamily="34" charset="0"/>
                <a:cs typeface="Segoe UI Semibold" panose="020B0702040204020203" pitchFamily="34" charset="0"/>
                <a:sym typeface="Gloria Hallelujah"/>
              </a:rPr>
              <a:t>mỏi</a:t>
            </a:r>
            <a:endParaRPr sz="700" dirty="0">
              <a:solidFill>
                <a:schemeClr val="lt1"/>
              </a:solidFill>
              <a:latin typeface="Segoe UI Semibold" panose="020B0702040204020203" pitchFamily="34" charset="0"/>
              <a:cs typeface="Segoe UI Semibold" panose="020B0702040204020203"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3"/>
        <p:cNvGrpSpPr/>
        <p:nvPr/>
      </p:nvGrpSpPr>
      <p:grpSpPr>
        <a:xfrm>
          <a:off x="0" y="0"/>
          <a:ext cx="0" cy="0"/>
          <a:chOff x="0" y="0"/>
          <a:chExt cx="0" cy="0"/>
        </a:xfrm>
      </p:grpSpPr>
      <p:sp>
        <p:nvSpPr>
          <p:cNvPr id="776" name="Google Shape;776;p21"/>
          <p:cNvSpPr txBox="1"/>
          <p:nvPr/>
        </p:nvSpPr>
        <p:spPr>
          <a:xfrm>
            <a:off x="1827772" y="1393925"/>
            <a:ext cx="5488425" cy="1231106"/>
          </a:xfrm>
          <a:prstGeom prst="rect">
            <a:avLst/>
          </a:prstGeom>
          <a:noFill/>
          <a:ln>
            <a:noFill/>
          </a:ln>
        </p:spPr>
        <p:txBody>
          <a:bodyPr spcFirstLastPara="1" wrap="square" lIns="0" tIns="0" rIns="0" bIns="0" anchor="t" anchorCtr="0">
            <a:spAutoFit/>
          </a:bodyPr>
          <a:lstStyle/>
          <a:p>
            <a:pPr lvl="0" algn="ctr"/>
            <a:r>
              <a:rPr lang="en" sz="4000" dirty="0" smtClean="0">
                <a:solidFill>
                  <a:schemeClr val="accent1"/>
                </a:solidFill>
                <a:latin typeface="Gloria Hallelujah"/>
                <a:sym typeface="Gloria Hallelujah"/>
              </a:rPr>
              <a:t>D</a:t>
            </a:r>
            <a:r>
              <a:rPr lang="en-US" sz="4000" dirty="0" err="1" smtClean="0">
                <a:solidFill>
                  <a:schemeClr val="accent1"/>
                </a:solidFill>
                <a:latin typeface="Gloria Hallelujah"/>
                <a:sym typeface="Gloria Hallelujah"/>
              </a:rPr>
              <a:t>ọn</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dẹp</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và</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vận</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động</a:t>
            </a:r>
            <a:r>
              <a:rPr lang="en-US" sz="4000" dirty="0">
                <a:solidFill>
                  <a:schemeClr val="accent1"/>
                </a:solidFill>
                <a:latin typeface="Gloria Hallelujah"/>
                <a:sym typeface="Gloria Hallelujah"/>
              </a:rPr>
              <a:t> </a:t>
            </a:r>
            <a:r>
              <a:rPr lang="en-US" sz="4000" dirty="0" err="1">
                <a:solidFill>
                  <a:schemeClr val="accent1"/>
                </a:solidFill>
                <a:latin typeface="Gloria Hallelujah"/>
                <a:sym typeface="Gloria Hallelujah"/>
              </a:rPr>
              <a:t>nhẹ</a:t>
            </a:r>
            <a:endParaRPr sz="700" dirty="0">
              <a:solidFill>
                <a:schemeClr val="accent1"/>
              </a:solidFill>
            </a:endParaRPr>
          </a:p>
        </p:txBody>
      </p:sp>
      <p:sp>
        <p:nvSpPr>
          <p:cNvPr id="777" name="Google Shape;777;p21"/>
          <p:cNvSpPr/>
          <p:nvPr/>
        </p:nvSpPr>
        <p:spPr>
          <a:xfrm rot="-446623">
            <a:off x="7447225" y="3117585"/>
            <a:ext cx="1892722" cy="2145974"/>
          </a:xfrm>
          <a:custGeom>
            <a:avLst/>
            <a:gdLst/>
            <a:ahLst/>
            <a:cxnLst/>
            <a:rect l="l" t="t" r="r" b="b"/>
            <a:pathLst>
              <a:path w="3772405" h="4277163" extrusionOk="0">
                <a:moveTo>
                  <a:pt x="3508694" y="2272991"/>
                </a:moveTo>
                <a:cubicBezTo>
                  <a:pt x="3575916" y="2240657"/>
                  <a:pt x="3647329" y="2212257"/>
                  <a:pt x="3697788" y="2154858"/>
                </a:cubicBezTo>
                <a:cubicBezTo>
                  <a:pt x="3774161" y="2077700"/>
                  <a:pt x="3784766" y="1992414"/>
                  <a:pt x="3761418" y="1889850"/>
                </a:cubicBezTo>
                <a:cubicBezTo>
                  <a:pt x="3740465" y="1787969"/>
                  <a:pt x="3673585" y="1668382"/>
                  <a:pt x="3587205" y="1608759"/>
                </a:cubicBezTo>
                <a:cubicBezTo>
                  <a:pt x="3501767" y="1564278"/>
                  <a:pt x="3407177" y="1538187"/>
                  <a:pt x="3312074" y="1524928"/>
                </a:cubicBezTo>
                <a:cubicBezTo>
                  <a:pt x="3264437" y="1517059"/>
                  <a:pt x="3216544" y="1508847"/>
                  <a:pt x="3168137" y="1509103"/>
                </a:cubicBezTo>
                <a:cubicBezTo>
                  <a:pt x="3210215" y="1482585"/>
                  <a:pt x="3251181" y="1453843"/>
                  <a:pt x="3290950" y="1423903"/>
                </a:cubicBezTo>
                <a:cubicBezTo>
                  <a:pt x="3335935" y="1387890"/>
                  <a:pt x="3374934" y="1345291"/>
                  <a:pt x="3415302" y="1304316"/>
                </a:cubicBezTo>
                <a:cubicBezTo>
                  <a:pt x="3488511" y="1228184"/>
                  <a:pt x="3544529" y="1112018"/>
                  <a:pt x="3539568" y="1005005"/>
                </a:cubicBezTo>
                <a:cubicBezTo>
                  <a:pt x="3539397" y="946751"/>
                  <a:pt x="3521779" y="890893"/>
                  <a:pt x="3502964" y="836317"/>
                </a:cubicBezTo>
                <a:cubicBezTo>
                  <a:pt x="3486116" y="781142"/>
                  <a:pt x="3450196" y="735206"/>
                  <a:pt x="3409144" y="695772"/>
                </a:cubicBezTo>
                <a:cubicBezTo>
                  <a:pt x="3369803" y="654797"/>
                  <a:pt x="3329949" y="612967"/>
                  <a:pt x="3279318" y="586022"/>
                </a:cubicBezTo>
                <a:cubicBezTo>
                  <a:pt x="3194906" y="540599"/>
                  <a:pt x="3097836" y="516391"/>
                  <a:pt x="3001878" y="522892"/>
                </a:cubicBezTo>
                <a:cubicBezTo>
                  <a:pt x="2939018" y="527511"/>
                  <a:pt x="2874960" y="532729"/>
                  <a:pt x="2814751" y="552575"/>
                </a:cubicBezTo>
                <a:cubicBezTo>
                  <a:pt x="2710839" y="590555"/>
                  <a:pt x="2618644" y="656679"/>
                  <a:pt x="2544238" y="738115"/>
                </a:cubicBezTo>
                <a:cubicBezTo>
                  <a:pt x="2542528" y="740339"/>
                  <a:pt x="2535771" y="747268"/>
                  <a:pt x="2527304" y="756421"/>
                </a:cubicBezTo>
                <a:cubicBezTo>
                  <a:pt x="2540047" y="717585"/>
                  <a:pt x="2551080" y="678834"/>
                  <a:pt x="2556981" y="636748"/>
                </a:cubicBezTo>
                <a:cubicBezTo>
                  <a:pt x="2584007" y="503901"/>
                  <a:pt x="2572375" y="363356"/>
                  <a:pt x="2514818" y="240005"/>
                </a:cubicBezTo>
                <a:cubicBezTo>
                  <a:pt x="2464700" y="150443"/>
                  <a:pt x="2380545" y="81068"/>
                  <a:pt x="2287580" y="39324"/>
                </a:cubicBezTo>
                <a:cubicBezTo>
                  <a:pt x="2255508" y="26835"/>
                  <a:pt x="2221470" y="20847"/>
                  <a:pt x="2187602" y="15372"/>
                </a:cubicBezTo>
                <a:cubicBezTo>
                  <a:pt x="2098058" y="-2506"/>
                  <a:pt x="2005265" y="-7553"/>
                  <a:pt x="1915977" y="15287"/>
                </a:cubicBezTo>
                <a:cubicBezTo>
                  <a:pt x="1792566" y="43943"/>
                  <a:pt x="1716364" y="115028"/>
                  <a:pt x="1642557" y="213744"/>
                </a:cubicBezTo>
                <a:cubicBezTo>
                  <a:pt x="1558914" y="319302"/>
                  <a:pt x="1518803" y="453603"/>
                  <a:pt x="1507770" y="586535"/>
                </a:cubicBezTo>
                <a:cubicBezTo>
                  <a:pt x="1507343" y="594490"/>
                  <a:pt x="1507086" y="604071"/>
                  <a:pt x="1507086" y="614678"/>
                </a:cubicBezTo>
                <a:cubicBezTo>
                  <a:pt x="1496738" y="599623"/>
                  <a:pt x="1485962" y="584738"/>
                  <a:pt x="1474844" y="570196"/>
                </a:cubicBezTo>
                <a:cubicBezTo>
                  <a:pt x="1375978" y="437692"/>
                  <a:pt x="1242218" y="321526"/>
                  <a:pt x="1077498" y="284572"/>
                </a:cubicBezTo>
                <a:cubicBezTo>
                  <a:pt x="1022164" y="270372"/>
                  <a:pt x="965034" y="270030"/>
                  <a:pt x="908332" y="271655"/>
                </a:cubicBezTo>
                <a:cubicBezTo>
                  <a:pt x="852399" y="271228"/>
                  <a:pt x="797065" y="279269"/>
                  <a:pt x="742928" y="292784"/>
                </a:cubicBezTo>
                <a:cubicBezTo>
                  <a:pt x="704442" y="300226"/>
                  <a:pt x="668522" y="316907"/>
                  <a:pt x="637391" y="340517"/>
                </a:cubicBezTo>
                <a:cubicBezTo>
                  <a:pt x="498756" y="433928"/>
                  <a:pt x="477461" y="657706"/>
                  <a:pt x="494993" y="811510"/>
                </a:cubicBezTo>
                <a:cubicBezTo>
                  <a:pt x="528433" y="1101668"/>
                  <a:pt x="667752" y="1371466"/>
                  <a:pt x="859155" y="1589170"/>
                </a:cubicBezTo>
                <a:cubicBezTo>
                  <a:pt x="803222" y="1586775"/>
                  <a:pt x="748658" y="1599692"/>
                  <a:pt x="694094" y="1610128"/>
                </a:cubicBezTo>
                <a:cubicBezTo>
                  <a:pt x="546393" y="1634678"/>
                  <a:pt x="403824" y="1689083"/>
                  <a:pt x="274255" y="1763504"/>
                </a:cubicBezTo>
                <a:cubicBezTo>
                  <a:pt x="232520" y="1793786"/>
                  <a:pt x="186508" y="1818422"/>
                  <a:pt x="147252" y="1852040"/>
                </a:cubicBezTo>
                <a:cubicBezTo>
                  <a:pt x="82767" y="1915598"/>
                  <a:pt x="21788" y="1992329"/>
                  <a:pt x="4170" y="2083089"/>
                </a:cubicBezTo>
                <a:cubicBezTo>
                  <a:pt x="-18579" y="2228681"/>
                  <a:pt x="54629" y="2374188"/>
                  <a:pt x="153752" y="2476923"/>
                </a:cubicBezTo>
                <a:cubicBezTo>
                  <a:pt x="201047" y="2517641"/>
                  <a:pt x="259374" y="2543988"/>
                  <a:pt x="314879" y="2571789"/>
                </a:cubicBezTo>
                <a:cubicBezTo>
                  <a:pt x="386121" y="2603439"/>
                  <a:pt x="465915" y="2603097"/>
                  <a:pt x="542545" y="2603867"/>
                </a:cubicBezTo>
                <a:cubicBezTo>
                  <a:pt x="622253" y="2604124"/>
                  <a:pt x="701021" y="2591293"/>
                  <a:pt x="778762" y="2574783"/>
                </a:cubicBezTo>
                <a:cubicBezTo>
                  <a:pt x="820840" y="2566314"/>
                  <a:pt x="863602" y="2559043"/>
                  <a:pt x="903628" y="2543047"/>
                </a:cubicBezTo>
                <a:cubicBezTo>
                  <a:pt x="873609" y="2565117"/>
                  <a:pt x="847438" y="2591635"/>
                  <a:pt x="821867" y="2618495"/>
                </a:cubicBezTo>
                <a:cubicBezTo>
                  <a:pt x="783210" y="2659127"/>
                  <a:pt x="743441" y="2699332"/>
                  <a:pt x="710685" y="2745011"/>
                </a:cubicBezTo>
                <a:cubicBezTo>
                  <a:pt x="674936" y="2797363"/>
                  <a:pt x="638417" y="2848517"/>
                  <a:pt x="606004" y="2903349"/>
                </a:cubicBezTo>
                <a:cubicBezTo>
                  <a:pt x="575386" y="2959550"/>
                  <a:pt x="553235" y="3019857"/>
                  <a:pt x="531854" y="3080078"/>
                </a:cubicBezTo>
                <a:cubicBezTo>
                  <a:pt x="513980" y="3134397"/>
                  <a:pt x="495934" y="3189914"/>
                  <a:pt x="495763" y="3247655"/>
                </a:cubicBezTo>
                <a:cubicBezTo>
                  <a:pt x="488579" y="3371605"/>
                  <a:pt x="531512" y="3524810"/>
                  <a:pt x="662706" y="3565357"/>
                </a:cubicBezTo>
                <a:cubicBezTo>
                  <a:pt x="723770" y="3578787"/>
                  <a:pt x="788512" y="3575879"/>
                  <a:pt x="849747" y="3564673"/>
                </a:cubicBezTo>
                <a:cubicBezTo>
                  <a:pt x="892510" y="3555434"/>
                  <a:pt x="932364" y="3536615"/>
                  <a:pt x="971962" y="3518394"/>
                </a:cubicBezTo>
                <a:cubicBezTo>
                  <a:pt x="1061505" y="3476394"/>
                  <a:pt x="1143865" y="3420364"/>
                  <a:pt x="1219982" y="3357576"/>
                </a:cubicBezTo>
                <a:cubicBezTo>
                  <a:pt x="1266250" y="3322675"/>
                  <a:pt x="1310381" y="3285293"/>
                  <a:pt x="1351603" y="3244575"/>
                </a:cubicBezTo>
                <a:cubicBezTo>
                  <a:pt x="1430200" y="3173490"/>
                  <a:pt x="1502383" y="3092311"/>
                  <a:pt x="1543862" y="2993596"/>
                </a:cubicBezTo>
                <a:cubicBezTo>
                  <a:pt x="1540697" y="3131232"/>
                  <a:pt x="1566269" y="3267244"/>
                  <a:pt x="1607834" y="3398037"/>
                </a:cubicBezTo>
                <a:cubicBezTo>
                  <a:pt x="1627932" y="3460739"/>
                  <a:pt x="1661885" y="3517796"/>
                  <a:pt x="1688996" y="3577504"/>
                </a:cubicBezTo>
                <a:cubicBezTo>
                  <a:pt x="1692417" y="3584091"/>
                  <a:pt x="1695924" y="3590763"/>
                  <a:pt x="1699430" y="3597435"/>
                </a:cubicBezTo>
                <a:cubicBezTo>
                  <a:pt x="1698318" y="3604364"/>
                  <a:pt x="1700114" y="3611977"/>
                  <a:pt x="1698917" y="3618992"/>
                </a:cubicBezTo>
                <a:cubicBezTo>
                  <a:pt x="1697805" y="3645167"/>
                  <a:pt x="1693272" y="3670916"/>
                  <a:pt x="1688569" y="3696664"/>
                </a:cubicBezTo>
                <a:cubicBezTo>
                  <a:pt x="1668214" y="3803505"/>
                  <a:pt x="1636057" y="3911203"/>
                  <a:pt x="1575762" y="4002732"/>
                </a:cubicBezTo>
                <a:cubicBezTo>
                  <a:pt x="1540355" y="4047984"/>
                  <a:pt x="1503836" y="4090498"/>
                  <a:pt x="1459877" y="4128393"/>
                </a:cubicBezTo>
                <a:cubicBezTo>
                  <a:pt x="1434476" y="4148581"/>
                  <a:pt x="1352116" y="4188957"/>
                  <a:pt x="1410273" y="4219837"/>
                </a:cubicBezTo>
                <a:cubicBezTo>
                  <a:pt x="1439864" y="4237374"/>
                  <a:pt x="1467916" y="4257476"/>
                  <a:pt x="1499218" y="4272189"/>
                </a:cubicBezTo>
                <a:cubicBezTo>
                  <a:pt x="1527612" y="4287330"/>
                  <a:pt x="1537875" y="4264747"/>
                  <a:pt x="1554638" y="4246698"/>
                </a:cubicBezTo>
                <a:cubicBezTo>
                  <a:pt x="1589361" y="4212908"/>
                  <a:pt x="1628445" y="4183311"/>
                  <a:pt x="1657694" y="4144218"/>
                </a:cubicBezTo>
                <a:cubicBezTo>
                  <a:pt x="1712088" y="4069626"/>
                  <a:pt x="1760580" y="3990756"/>
                  <a:pt x="1800434" y="3907524"/>
                </a:cubicBezTo>
                <a:cubicBezTo>
                  <a:pt x="1857906" y="3953289"/>
                  <a:pt x="1930431" y="3968943"/>
                  <a:pt x="1998252" y="3993151"/>
                </a:cubicBezTo>
                <a:cubicBezTo>
                  <a:pt x="2089249" y="4027368"/>
                  <a:pt x="2182385" y="4056880"/>
                  <a:pt x="2279199" y="4068514"/>
                </a:cubicBezTo>
                <a:cubicBezTo>
                  <a:pt x="2349927" y="4077752"/>
                  <a:pt x="2421682" y="4076127"/>
                  <a:pt x="2492924" y="4080233"/>
                </a:cubicBezTo>
                <a:cubicBezTo>
                  <a:pt x="2575027" y="4080832"/>
                  <a:pt x="2657045" y="4074245"/>
                  <a:pt x="2739148" y="4073475"/>
                </a:cubicBezTo>
                <a:cubicBezTo>
                  <a:pt x="2861019" y="4066290"/>
                  <a:pt x="2983832" y="4059190"/>
                  <a:pt x="3102454" y="4028566"/>
                </a:cubicBezTo>
                <a:cubicBezTo>
                  <a:pt x="3233306" y="3995205"/>
                  <a:pt x="3363731" y="3955171"/>
                  <a:pt x="3480129" y="3885027"/>
                </a:cubicBezTo>
                <a:cubicBezTo>
                  <a:pt x="3550687" y="3850382"/>
                  <a:pt x="3612264" y="3801452"/>
                  <a:pt x="3668197" y="3746620"/>
                </a:cubicBezTo>
                <a:cubicBezTo>
                  <a:pt x="3690262" y="3725491"/>
                  <a:pt x="3701038" y="3702908"/>
                  <a:pt x="3671190" y="3683490"/>
                </a:cubicBezTo>
                <a:cubicBezTo>
                  <a:pt x="3625691" y="3647049"/>
                  <a:pt x="3576258" y="3615827"/>
                  <a:pt x="3524003" y="3590079"/>
                </a:cubicBezTo>
                <a:cubicBezTo>
                  <a:pt x="3425137" y="3537385"/>
                  <a:pt x="3327041" y="3490593"/>
                  <a:pt x="3218938" y="3457489"/>
                </a:cubicBezTo>
                <a:cubicBezTo>
                  <a:pt x="3144361" y="3433366"/>
                  <a:pt x="3073376" y="3398294"/>
                  <a:pt x="2995891" y="3382126"/>
                </a:cubicBezTo>
                <a:cubicBezTo>
                  <a:pt x="2841606" y="3349621"/>
                  <a:pt x="2590165" y="3372118"/>
                  <a:pt x="2457516" y="3463819"/>
                </a:cubicBezTo>
                <a:cubicBezTo>
                  <a:pt x="2477615" y="3384094"/>
                  <a:pt x="2490529" y="3302487"/>
                  <a:pt x="2498996" y="3220795"/>
                </a:cubicBezTo>
                <a:cubicBezTo>
                  <a:pt x="2507719" y="3139701"/>
                  <a:pt x="2502844" y="3058351"/>
                  <a:pt x="2483858" y="2979139"/>
                </a:cubicBezTo>
                <a:cubicBezTo>
                  <a:pt x="2521745" y="3024134"/>
                  <a:pt x="2564593" y="3063654"/>
                  <a:pt x="2610348" y="3100437"/>
                </a:cubicBezTo>
                <a:cubicBezTo>
                  <a:pt x="2681846" y="3159375"/>
                  <a:pt x="2760700" y="3210701"/>
                  <a:pt x="2847079" y="3244917"/>
                </a:cubicBezTo>
                <a:cubicBezTo>
                  <a:pt x="2890354" y="3263566"/>
                  <a:pt x="2935169" y="3282984"/>
                  <a:pt x="2983234" y="3283069"/>
                </a:cubicBezTo>
                <a:cubicBezTo>
                  <a:pt x="3048916" y="3284951"/>
                  <a:pt x="3114171" y="3275798"/>
                  <a:pt x="3175150" y="3250478"/>
                </a:cubicBezTo>
                <a:cubicBezTo>
                  <a:pt x="3228602" y="3233198"/>
                  <a:pt x="3277351" y="3203601"/>
                  <a:pt x="3318146" y="3164936"/>
                </a:cubicBezTo>
                <a:cubicBezTo>
                  <a:pt x="3399309" y="3084099"/>
                  <a:pt x="3436939" y="2963143"/>
                  <a:pt x="3427874" y="2849971"/>
                </a:cubicBezTo>
                <a:cubicBezTo>
                  <a:pt x="3416243" y="2734661"/>
                  <a:pt x="3381691" y="2619094"/>
                  <a:pt x="3319258" y="2520806"/>
                </a:cubicBezTo>
                <a:cubicBezTo>
                  <a:pt x="3296765" y="2486418"/>
                  <a:pt x="3267944" y="2456821"/>
                  <a:pt x="3238865" y="2427993"/>
                </a:cubicBezTo>
                <a:cubicBezTo>
                  <a:pt x="3201235" y="2389927"/>
                  <a:pt x="3161979" y="2352802"/>
                  <a:pt x="3114257" y="2327738"/>
                </a:cubicBezTo>
                <a:cubicBezTo>
                  <a:pt x="3247503" y="2334753"/>
                  <a:pt x="3387506" y="2337490"/>
                  <a:pt x="3508694" y="227299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778" name="Google Shape;778;p21"/>
          <p:cNvGrpSpPr/>
          <p:nvPr/>
        </p:nvGrpSpPr>
        <p:grpSpPr>
          <a:xfrm rot="-448819">
            <a:off x="7448188" y="3117817"/>
            <a:ext cx="1886412" cy="2138820"/>
            <a:chOff x="14894809" y="6234681"/>
            <a:chExt cx="3772405" cy="4277163"/>
          </a:xfrm>
        </p:grpSpPr>
        <p:grpSp>
          <p:nvGrpSpPr>
            <p:cNvPr id="779" name="Google Shape;779;p21"/>
            <p:cNvGrpSpPr/>
            <p:nvPr/>
          </p:nvGrpSpPr>
          <p:grpSpPr>
            <a:xfrm>
              <a:off x="14894809" y="6234681"/>
              <a:ext cx="3772405" cy="4277163"/>
              <a:chOff x="14894809" y="6234681"/>
              <a:chExt cx="3772405" cy="4277163"/>
            </a:xfrm>
          </p:grpSpPr>
          <p:sp>
            <p:nvSpPr>
              <p:cNvPr id="780" name="Google Shape;780;p21"/>
              <p:cNvSpPr/>
              <p:nvPr/>
            </p:nvSpPr>
            <p:spPr>
              <a:xfrm>
                <a:off x="14894809" y="6234681"/>
                <a:ext cx="3772405" cy="4277163"/>
              </a:xfrm>
              <a:custGeom>
                <a:avLst/>
                <a:gdLst/>
                <a:ahLst/>
                <a:cxnLst/>
                <a:rect l="l" t="t" r="r" b="b"/>
                <a:pathLst>
                  <a:path w="3772405" h="4277163" extrusionOk="0">
                    <a:moveTo>
                      <a:pt x="3508694" y="2272991"/>
                    </a:moveTo>
                    <a:cubicBezTo>
                      <a:pt x="3575916" y="2240657"/>
                      <a:pt x="3647329" y="2212257"/>
                      <a:pt x="3697788" y="2154858"/>
                    </a:cubicBezTo>
                    <a:cubicBezTo>
                      <a:pt x="3774161" y="2077700"/>
                      <a:pt x="3784766" y="1992414"/>
                      <a:pt x="3761418" y="1889850"/>
                    </a:cubicBezTo>
                    <a:cubicBezTo>
                      <a:pt x="3740465" y="1787969"/>
                      <a:pt x="3673585" y="1668382"/>
                      <a:pt x="3587205" y="1608759"/>
                    </a:cubicBezTo>
                    <a:cubicBezTo>
                      <a:pt x="3501767" y="1564278"/>
                      <a:pt x="3407177" y="1538187"/>
                      <a:pt x="3312074" y="1524928"/>
                    </a:cubicBezTo>
                    <a:cubicBezTo>
                      <a:pt x="3264437" y="1517059"/>
                      <a:pt x="3216544" y="1508847"/>
                      <a:pt x="3168137" y="1509103"/>
                    </a:cubicBezTo>
                    <a:cubicBezTo>
                      <a:pt x="3210215" y="1482585"/>
                      <a:pt x="3251181" y="1453843"/>
                      <a:pt x="3290950" y="1423903"/>
                    </a:cubicBezTo>
                    <a:cubicBezTo>
                      <a:pt x="3335935" y="1387890"/>
                      <a:pt x="3374934" y="1345291"/>
                      <a:pt x="3415302" y="1304316"/>
                    </a:cubicBezTo>
                    <a:cubicBezTo>
                      <a:pt x="3488511" y="1228184"/>
                      <a:pt x="3544529" y="1112018"/>
                      <a:pt x="3539568" y="1005005"/>
                    </a:cubicBezTo>
                    <a:cubicBezTo>
                      <a:pt x="3539397" y="946751"/>
                      <a:pt x="3521779" y="890893"/>
                      <a:pt x="3502964" y="836317"/>
                    </a:cubicBezTo>
                    <a:cubicBezTo>
                      <a:pt x="3486116" y="781142"/>
                      <a:pt x="3450196" y="735206"/>
                      <a:pt x="3409144" y="695772"/>
                    </a:cubicBezTo>
                    <a:cubicBezTo>
                      <a:pt x="3369803" y="654797"/>
                      <a:pt x="3329949" y="612967"/>
                      <a:pt x="3279318" y="586022"/>
                    </a:cubicBezTo>
                    <a:cubicBezTo>
                      <a:pt x="3194906" y="540599"/>
                      <a:pt x="3097836" y="516391"/>
                      <a:pt x="3001878" y="522892"/>
                    </a:cubicBezTo>
                    <a:cubicBezTo>
                      <a:pt x="2939018" y="527511"/>
                      <a:pt x="2874960" y="532729"/>
                      <a:pt x="2814751" y="552575"/>
                    </a:cubicBezTo>
                    <a:cubicBezTo>
                      <a:pt x="2710839" y="590555"/>
                      <a:pt x="2618644" y="656679"/>
                      <a:pt x="2544238" y="738115"/>
                    </a:cubicBezTo>
                    <a:cubicBezTo>
                      <a:pt x="2542528" y="740339"/>
                      <a:pt x="2535771" y="747268"/>
                      <a:pt x="2527304" y="756421"/>
                    </a:cubicBezTo>
                    <a:cubicBezTo>
                      <a:pt x="2540047" y="717585"/>
                      <a:pt x="2551080" y="678834"/>
                      <a:pt x="2556981" y="636748"/>
                    </a:cubicBezTo>
                    <a:cubicBezTo>
                      <a:pt x="2584007" y="503901"/>
                      <a:pt x="2572375" y="363356"/>
                      <a:pt x="2514818" y="240005"/>
                    </a:cubicBezTo>
                    <a:cubicBezTo>
                      <a:pt x="2464700" y="150443"/>
                      <a:pt x="2380545" y="81068"/>
                      <a:pt x="2287580" y="39324"/>
                    </a:cubicBezTo>
                    <a:cubicBezTo>
                      <a:pt x="2255508" y="26835"/>
                      <a:pt x="2221470" y="20847"/>
                      <a:pt x="2187602" y="15372"/>
                    </a:cubicBezTo>
                    <a:cubicBezTo>
                      <a:pt x="2098058" y="-2506"/>
                      <a:pt x="2005265" y="-7553"/>
                      <a:pt x="1915977" y="15287"/>
                    </a:cubicBezTo>
                    <a:cubicBezTo>
                      <a:pt x="1792566" y="43943"/>
                      <a:pt x="1716364" y="115028"/>
                      <a:pt x="1642557" y="213744"/>
                    </a:cubicBezTo>
                    <a:cubicBezTo>
                      <a:pt x="1558914" y="319302"/>
                      <a:pt x="1518803" y="453603"/>
                      <a:pt x="1507770" y="586535"/>
                    </a:cubicBezTo>
                    <a:cubicBezTo>
                      <a:pt x="1507343" y="594490"/>
                      <a:pt x="1507086" y="604071"/>
                      <a:pt x="1507086" y="614678"/>
                    </a:cubicBezTo>
                    <a:cubicBezTo>
                      <a:pt x="1496738" y="599623"/>
                      <a:pt x="1485962" y="584738"/>
                      <a:pt x="1474844" y="570196"/>
                    </a:cubicBezTo>
                    <a:cubicBezTo>
                      <a:pt x="1375978" y="437692"/>
                      <a:pt x="1242218" y="321526"/>
                      <a:pt x="1077498" y="284572"/>
                    </a:cubicBezTo>
                    <a:cubicBezTo>
                      <a:pt x="1022164" y="270372"/>
                      <a:pt x="965034" y="270030"/>
                      <a:pt x="908332" y="271655"/>
                    </a:cubicBezTo>
                    <a:cubicBezTo>
                      <a:pt x="852399" y="271228"/>
                      <a:pt x="797065" y="279269"/>
                      <a:pt x="742928" y="292784"/>
                    </a:cubicBezTo>
                    <a:cubicBezTo>
                      <a:pt x="704442" y="300226"/>
                      <a:pt x="668522" y="316907"/>
                      <a:pt x="637391" y="340517"/>
                    </a:cubicBezTo>
                    <a:cubicBezTo>
                      <a:pt x="498756" y="433928"/>
                      <a:pt x="477461" y="657706"/>
                      <a:pt x="494993" y="811510"/>
                    </a:cubicBezTo>
                    <a:cubicBezTo>
                      <a:pt x="528433" y="1101668"/>
                      <a:pt x="667752" y="1371466"/>
                      <a:pt x="859155" y="1589170"/>
                    </a:cubicBezTo>
                    <a:cubicBezTo>
                      <a:pt x="803222" y="1586775"/>
                      <a:pt x="748658" y="1599692"/>
                      <a:pt x="694094" y="1610128"/>
                    </a:cubicBezTo>
                    <a:cubicBezTo>
                      <a:pt x="546393" y="1634678"/>
                      <a:pt x="403824" y="1689083"/>
                      <a:pt x="274255" y="1763504"/>
                    </a:cubicBezTo>
                    <a:cubicBezTo>
                      <a:pt x="232520" y="1793786"/>
                      <a:pt x="186508" y="1818422"/>
                      <a:pt x="147252" y="1852040"/>
                    </a:cubicBezTo>
                    <a:cubicBezTo>
                      <a:pt x="82767" y="1915598"/>
                      <a:pt x="21788" y="1992329"/>
                      <a:pt x="4170" y="2083089"/>
                    </a:cubicBezTo>
                    <a:cubicBezTo>
                      <a:pt x="-18579" y="2228681"/>
                      <a:pt x="54629" y="2374188"/>
                      <a:pt x="153752" y="2476923"/>
                    </a:cubicBezTo>
                    <a:cubicBezTo>
                      <a:pt x="201047" y="2517641"/>
                      <a:pt x="259374" y="2543988"/>
                      <a:pt x="314879" y="2571789"/>
                    </a:cubicBezTo>
                    <a:cubicBezTo>
                      <a:pt x="386121" y="2603439"/>
                      <a:pt x="465915" y="2603097"/>
                      <a:pt x="542545" y="2603867"/>
                    </a:cubicBezTo>
                    <a:cubicBezTo>
                      <a:pt x="622253" y="2604124"/>
                      <a:pt x="701021" y="2591293"/>
                      <a:pt x="778762" y="2574783"/>
                    </a:cubicBezTo>
                    <a:cubicBezTo>
                      <a:pt x="820840" y="2566314"/>
                      <a:pt x="863602" y="2559043"/>
                      <a:pt x="903628" y="2543047"/>
                    </a:cubicBezTo>
                    <a:cubicBezTo>
                      <a:pt x="873609" y="2565117"/>
                      <a:pt x="847438" y="2591635"/>
                      <a:pt x="821867" y="2618495"/>
                    </a:cubicBezTo>
                    <a:cubicBezTo>
                      <a:pt x="783210" y="2659127"/>
                      <a:pt x="743441" y="2699332"/>
                      <a:pt x="710685" y="2745011"/>
                    </a:cubicBezTo>
                    <a:cubicBezTo>
                      <a:pt x="674936" y="2797363"/>
                      <a:pt x="638417" y="2848517"/>
                      <a:pt x="606004" y="2903349"/>
                    </a:cubicBezTo>
                    <a:cubicBezTo>
                      <a:pt x="575386" y="2959550"/>
                      <a:pt x="553235" y="3019857"/>
                      <a:pt x="531854" y="3080078"/>
                    </a:cubicBezTo>
                    <a:cubicBezTo>
                      <a:pt x="513980" y="3134397"/>
                      <a:pt x="495934" y="3189914"/>
                      <a:pt x="495763" y="3247655"/>
                    </a:cubicBezTo>
                    <a:cubicBezTo>
                      <a:pt x="488579" y="3371605"/>
                      <a:pt x="531512" y="3524810"/>
                      <a:pt x="662706" y="3565357"/>
                    </a:cubicBezTo>
                    <a:cubicBezTo>
                      <a:pt x="723770" y="3578787"/>
                      <a:pt x="788512" y="3575879"/>
                      <a:pt x="849747" y="3564673"/>
                    </a:cubicBezTo>
                    <a:cubicBezTo>
                      <a:pt x="892510" y="3555434"/>
                      <a:pt x="932364" y="3536615"/>
                      <a:pt x="971962" y="3518394"/>
                    </a:cubicBezTo>
                    <a:cubicBezTo>
                      <a:pt x="1061505" y="3476394"/>
                      <a:pt x="1143865" y="3420364"/>
                      <a:pt x="1219982" y="3357576"/>
                    </a:cubicBezTo>
                    <a:cubicBezTo>
                      <a:pt x="1266250" y="3322675"/>
                      <a:pt x="1310381" y="3285293"/>
                      <a:pt x="1351603" y="3244575"/>
                    </a:cubicBezTo>
                    <a:cubicBezTo>
                      <a:pt x="1430200" y="3173490"/>
                      <a:pt x="1502383" y="3092311"/>
                      <a:pt x="1543862" y="2993596"/>
                    </a:cubicBezTo>
                    <a:cubicBezTo>
                      <a:pt x="1540697" y="3131232"/>
                      <a:pt x="1566269" y="3267244"/>
                      <a:pt x="1607834" y="3398037"/>
                    </a:cubicBezTo>
                    <a:cubicBezTo>
                      <a:pt x="1627932" y="3460739"/>
                      <a:pt x="1661885" y="3517796"/>
                      <a:pt x="1688996" y="3577504"/>
                    </a:cubicBezTo>
                    <a:cubicBezTo>
                      <a:pt x="1692417" y="3584091"/>
                      <a:pt x="1695924" y="3590763"/>
                      <a:pt x="1699430" y="3597435"/>
                    </a:cubicBezTo>
                    <a:cubicBezTo>
                      <a:pt x="1698318" y="3604364"/>
                      <a:pt x="1700114" y="3611977"/>
                      <a:pt x="1698917" y="3618992"/>
                    </a:cubicBezTo>
                    <a:cubicBezTo>
                      <a:pt x="1697805" y="3645167"/>
                      <a:pt x="1693272" y="3670916"/>
                      <a:pt x="1688569" y="3696664"/>
                    </a:cubicBezTo>
                    <a:cubicBezTo>
                      <a:pt x="1668214" y="3803505"/>
                      <a:pt x="1636057" y="3911203"/>
                      <a:pt x="1575762" y="4002732"/>
                    </a:cubicBezTo>
                    <a:cubicBezTo>
                      <a:pt x="1540355" y="4047984"/>
                      <a:pt x="1503836" y="4090498"/>
                      <a:pt x="1459877" y="4128393"/>
                    </a:cubicBezTo>
                    <a:cubicBezTo>
                      <a:pt x="1434476" y="4148581"/>
                      <a:pt x="1352116" y="4188957"/>
                      <a:pt x="1410273" y="4219837"/>
                    </a:cubicBezTo>
                    <a:cubicBezTo>
                      <a:pt x="1439864" y="4237374"/>
                      <a:pt x="1467916" y="4257476"/>
                      <a:pt x="1499218" y="4272189"/>
                    </a:cubicBezTo>
                    <a:cubicBezTo>
                      <a:pt x="1527612" y="4287330"/>
                      <a:pt x="1537875" y="4264747"/>
                      <a:pt x="1554638" y="4246698"/>
                    </a:cubicBezTo>
                    <a:cubicBezTo>
                      <a:pt x="1589361" y="4212908"/>
                      <a:pt x="1628445" y="4183311"/>
                      <a:pt x="1657694" y="4144218"/>
                    </a:cubicBezTo>
                    <a:cubicBezTo>
                      <a:pt x="1712088" y="4069626"/>
                      <a:pt x="1760580" y="3990756"/>
                      <a:pt x="1800434" y="3907524"/>
                    </a:cubicBezTo>
                    <a:cubicBezTo>
                      <a:pt x="1857906" y="3953289"/>
                      <a:pt x="1930431" y="3968943"/>
                      <a:pt x="1998252" y="3993151"/>
                    </a:cubicBezTo>
                    <a:cubicBezTo>
                      <a:pt x="2089249" y="4027368"/>
                      <a:pt x="2182385" y="4056880"/>
                      <a:pt x="2279199" y="4068514"/>
                    </a:cubicBezTo>
                    <a:cubicBezTo>
                      <a:pt x="2349927" y="4077752"/>
                      <a:pt x="2421682" y="4076127"/>
                      <a:pt x="2492924" y="4080233"/>
                    </a:cubicBezTo>
                    <a:cubicBezTo>
                      <a:pt x="2575027" y="4080832"/>
                      <a:pt x="2657045" y="4074245"/>
                      <a:pt x="2739148" y="4073475"/>
                    </a:cubicBezTo>
                    <a:cubicBezTo>
                      <a:pt x="2861019" y="4066290"/>
                      <a:pt x="2983832" y="4059190"/>
                      <a:pt x="3102454" y="4028566"/>
                    </a:cubicBezTo>
                    <a:cubicBezTo>
                      <a:pt x="3233306" y="3995205"/>
                      <a:pt x="3363731" y="3955171"/>
                      <a:pt x="3480129" y="3885027"/>
                    </a:cubicBezTo>
                    <a:cubicBezTo>
                      <a:pt x="3550687" y="3850382"/>
                      <a:pt x="3612264" y="3801452"/>
                      <a:pt x="3668197" y="3746620"/>
                    </a:cubicBezTo>
                    <a:cubicBezTo>
                      <a:pt x="3690262" y="3725491"/>
                      <a:pt x="3701038" y="3702908"/>
                      <a:pt x="3671190" y="3683490"/>
                    </a:cubicBezTo>
                    <a:cubicBezTo>
                      <a:pt x="3625691" y="3647049"/>
                      <a:pt x="3576258" y="3615827"/>
                      <a:pt x="3524003" y="3590079"/>
                    </a:cubicBezTo>
                    <a:cubicBezTo>
                      <a:pt x="3425137" y="3537385"/>
                      <a:pt x="3327041" y="3490593"/>
                      <a:pt x="3218938" y="3457489"/>
                    </a:cubicBezTo>
                    <a:cubicBezTo>
                      <a:pt x="3144361" y="3433366"/>
                      <a:pt x="3073376" y="3398294"/>
                      <a:pt x="2995891" y="3382126"/>
                    </a:cubicBezTo>
                    <a:cubicBezTo>
                      <a:pt x="2841606" y="3349621"/>
                      <a:pt x="2590165" y="3372118"/>
                      <a:pt x="2457516" y="3463819"/>
                    </a:cubicBezTo>
                    <a:cubicBezTo>
                      <a:pt x="2477615" y="3384094"/>
                      <a:pt x="2490529" y="3302487"/>
                      <a:pt x="2498996" y="3220795"/>
                    </a:cubicBezTo>
                    <a:cubicBezTo>
                      <a:pt x="2507719" y="3139701"/>
                      <a:pt x="2502844" y="3058351"/>
                      <a:pt x="2483858" y="2979139"/>
                    </a:cubicBezTo>
                    <a:cubicBezTo>
                      <a:pt x="2521745" y="3024134"/>
                      <a:pt x="2564593" y="3063654"/>
                      <a:pt x="2610348" y="3100437"/>
                    </a:cubicBezTo>
                    <a:cubicBezTo>
                      <a:pt x="2681846" y="3159375"/>
                      <a:pt x="2760700" y="3210701"/>
                      <a:pt x="2847079" y="3244917"/>
                    </a:cubicBezTo>
                    <a:cubicBezTo>
                      <a:pt x="2890354" y="3263566"/>
                      <a:pt x="2935169" y="3282984"/>
                      <a:pt x="2983234" y="3283069"/>
                    </a:cubicBezTo>
                    <a:cubicBezTo>
                      <a:pt x="3048916" y="3284951"/>
                      <a:pt x="3114171" y="3275798"/>
                      <a:pt x="3175150" y="3250478"/>
                    </a:cubicBezTo>
                    <a:cubicBezTo>
                      <a:pt x="3228602" y="3233198"/>
                      <a:pt x="3277351" y="3203601"/>
                      <a:pt x="3318146" y="3164936"/>
                    </a:cubicBezTo>
                    <a:cubicBezTo>
                      <a:pt x="3399309" y="3084099"/>
                      <a:pt x="3436939" y="2963143"/>
                      <a:pt x="3427874" y="2849971"/>
                    </a:cubicBezTo>
                    <a:cubicBezTo>
                      <a:pt x="3416243" y="2734661"/>
                      <a:pt x="3381691" y="2619094"/>
                      <a:pt x="3319258" y="2520806"/>
                    </a:cubicBezTo>
                    <a:cubicBezTo>
                      <a:pt x="3296765" y="2486418"/>
                      <a:pt x="3267944" y="2456821"/>
                      <a:pt x="3238865" y="2427993"/>
                    </a:cubicBezTo>
                    <a:cubicBezTo>
                      <a:pt x="3201235" y="2389927"/>
                      <a:pt x="3161979" y="2352802"/>
                      <a:pt x="3114257" y="2327738"/>
                    </a:cubicBezTo>
                    <a:cubicBezTo>
                      <a:pt x="3247503" y="2334753"/>
                      <a:pt x="3387506" y="2337490"/>
                      <a:pt x="3508694" y="2272991"/>
                    </a:cubicBezTo>
                    <a:close/>
                    <a:moveTo>
                      <a:pt x="2647124" y="677979"/>
                    </a:moveTo>
                    <a:cubicBezTo>
                      <a:pt x="2696214" y="643163"/>
                      <a:pt x="2749411" y="613053"/>
                      <a:pt x="2804916" y="589871"/>
                    </a:cubicBezTo>
                    <a:cubicBezTo>
                      <a:pt x="2872822" y="564379"/>
                      <a:pt x="2946800" y="559931"/>
                      <a:pt x="3018641" y="556167"/>
                    </a:cubicBezTo>
                    <a:cubicBezTo>
                      <a:pt x="3151716" y="553345"/>
                      <a:pt x="3285733" y="607493"/>
                      <a:pt x="3372540" y="709629"/>
                    </a:cubicBezTo>
                    <a:cubicBezTo>
                      <a:pt x="3412736" y="748893"/>
                      <a:pt x="3451649" y="791578"/>
                      <a:pt x="3468327" y="846496"/>
                    </a:cubicBezTo>
                    <a:cubicBezTo>
                      <a:pt x="3493214" y="914844"/>
                      <a:pt x="3510832" y="987298"/>
                      <a:pt x="3501254" y="1060351"/>
                    </a:cubicBezTo>
                    <a:cubicBezTo>
                      <a:pt x="3487997" y="1126902"/>
                      <a:pt x="3459860" y="1191658"/>
                      <a:pt x="3418466" y="1245549"/>
                    </a:cubicBezTo>
                    <a:cubicBezTo>
                      <a:pt x="3371599" y="1300124"/>
                      <a:pt x="3320968" y="1351706"/>
                      <a:pt x="3265549" y="1397813"/>
                    </a:cubicBezTo>
                    <a:cubicBezTo>
                      <a:pt x="3222787" y="1428523"/>
                      <a:pt x="3180624" y="1460943"/>
                      <a:pt x="3134440" y="1486264"/>
                    </a:cubicBezTo>
                    <a:cubicBezTo>
                      <a:pt x="3116053" y="1494989"/>
                      <a:pt x="3098007" y="1504569"/>
                      <a:pt x="3080304" y="1514578"/>
                    </a:cubicBezTo>
                    <a:cubicBezTo>
                      <a:pt x="3074060" y="1516973"/>
                      <a:pt x="3068074" y="1521763"/>
                      <a:pt x="3064738" y="1527495"/>
                    </a:cubicBezTo>
                    <a:cubicBezTo>
                      <a:pt x="3054817" y="1486435"/>
                      <a:pt x="3042844" y="1445973"/>
                      <a:pt x="3027278" y="1406710"/>
                    </a:cubicBezTo>
                    <a:cubicBezTo>
                      <a:pt x="3002477" y="1341954"/>
                      <a:pt x="2970063" y="1281049"/>
                      <a:pt x="2936281" y="1220571"/>
                    </a:cubicBezTo>
                    <a:cubicBezTo>
                      <a:pt x="2903525" y="1157184"/>
                      <a:pt x="2861362" y="1098674"/>
                      <a:pt x="2810560" y="1048461"/>
                    </a:cubicBezTo>
                    <a:cubicBezTo>
                      <a:pt x="2768824" y="1000814"/>
                      <a:pt x="2721273" y="958898"/>
                      <a:pt x="2664399" y="930327"/>
                    </a:cubicBezTo>
                    <a:cubicBezTo>
                      <a:pt x="2642591" y="919891"/>
                      <a:pt x="2624118" y="904494"/>
                      <a:pt x="2605131" y="889781"/>
                    </a:cubicBezTo>
                    <a:cubicBezTo>
                      <a:pt x="2573231" y="866855"/>
                      <a:pt x="2540047" y="845555"/>
                      <a:pt x="2506693" y="824341"/>
                    </a:cubicBezTo>
                    <a:cubicBezTo>
                      <a:pt x="2505667" y="823571"/>
                      <a:pt x="2504555" y="822887"/>
                      <a:pt x="2503443" y="822117"/>
                    </a:cubicBezTo>
                    <a:cubicBezTo>
                      <a:pt x="2504726" y="820663"/>
                      <a:pt x="2505838" y="819123"/>
                      <a:pt x="2506607" y="817327"/>
                    </a:cubicBezTo>
                    <a:cubicBezTo>
                      <a:pt x="2508147" y="812793"/>
                      <a:pt x="2509686" y="808345"/>
                      <a:pt x="2511226" y="803897"/>
                    </a:cubicBezTo>
                    <a:cubicBezTo>
                      <a:pt x="2554757" y="759842"/>
                      <a:pt x="2598375" y="715960"/>
                      <a:pt x="2647124" y="677979"/>
                    </a:cubicBezTo>
                    <a:close/>
                    <a:moveTo>
                      <a:pt x="2357624" y="2930209"/>
                    </a:moveTo>
                    <a:cubicBezTo>
                      <a:pt x="2243107" y="2965452"/>
                      <a:pt x="2121406" y="2978113"/>
                      <a:pt x="2001929" y="2977514"/>
                    </a:cubicBezTo>
                    <a:cubicBezTo>
                      <a:pt x="1886215" y="2972552"/>
                      <a:pt x="1770244" y="2952364"/>
                      <a:pt x="1659490" y="2918148"/>
                    </a:cubicBezTo>
                    <a:cubicBezTo>
                      <a:pt x="1578585" y="2890689"/>
                      <a:pt x="1502810" y="2850228"/>
                      <a:pt x="1429259" y="2806858"/>
                    </a:cubicBezTo>
                    <a:cubicBezTo>
                      <a:pt x="1302512" y="2731153"/>
                      <a:pt x="1202107" y="2618324"/>
                      <a:pt x="1114616" y="2500960"/>
                    </a:cubicBezTo>
                    <a:cubicBezTo>
                      <a:pt x="1074762" y="2445700"/>
                      <a:pt x="1042091" y="2384025"/>
                      <a:pt x="1014467" y="2321494"/>
                    </a:cubicBezTo>
                    <a:cubicBezTo>
                      <a:pt x="985560" y="2257337"/>
                      <a:pt x="955712" y="2193181"/>
                      <a:pt x="937153" y="2125090"/>
                    </a:cubicBezTo>
                    <a:cubicBezTo>
                      <a:pt x="905338" y="1986854"/>
                      <a:pt x="905167" y="1841946"/>
                      <a:pt x="919792" y="1701401"/>
                    </a:cubicBezTo>
                    <a:cubicBezTo>
                      <a:pt x="932791" y="1611240"/>
                      <a:pt x="964521" y="1525271"/>
                      <a:pt x="1001553" y="1442552"/>
                    </a:cubicBezTo>
                    <a:cubicBezTo>
                      <a:pt x="1049532" y="1332973"/>
                      <a:pt x="1121116" y="1235712"/>
                      <a:pt x="1203304" y="1149400"/>
                    </a:cubicBezTo>
                    <a:cubicBezTo>
                      <a:pt x="1289598" y="1064029"/>
                      <a:pt x="1390346" y="996194"/>
                      <a:pt x="1498448" y="942132"/>
                    </a:cubicBezTo>
                    <a:cubicBezTo>
                      <a:pt x="1500672" y="941191"/>
                      <a:pt x="1502981" y="939993"/>
                      <a:pt x="1505290" y="938796"/>
                    </a:cubicBezTo>
                    <a:cubicBezTo>
                      <a:pt x="1610742" y="886872"/>
                      <a:pt x="1723035" y="847865"/>
                      <a:pt x="1836098" y="818695"/>
                    </a:cubicBezTo>
                    <a:cubicBezTo>
                      <a:pt x="1906228" y="800047"/>
                      <a:pt x="1978068" y="794572"/>
                      <a:pt x="2050336" y="794572"/>
                    </a:cubicBezTo>
                    <a:cubicBezTo>
                      <a:pt x="2122946" y="794572"/>
                      <a:pt x="2195984" y="800133"/>
                      <a:pt x="2267995" y="803383"/>
                    </a:cubicBezTo>
                    <a:cubicBezTo>
                      <a:pt x="2308790" y="805864"/>
                      <a:pt x="2352151" y="811082"/>
                      <a:pt x="2392518" y="819380"/>
                    </a:cubicBezTo>
                    <a:cubicBezTo>
                      <a:pt x="2418004" y="825881"/>
                      <a:pt x="2445458" y="830586"/>
                      <a:pt x="2466325" y="847779"/>
                    </a:cubicBezTo>
                    <a:cubicBezTo>
                      <a:pt x="2468464" y="852484"/>
                      <a:pt x="2475904" y="854024"/>
                      <a:pt x="2479582" y="849747"/>
                    </a:cubicBezTo>
                    <a:cubicBezTo>
                      <a:pt x="2528758" y="880029"/>
                      <a:pt x="2576224" y="912364"/>
                      <a:pt x="2622151" y="947692"/>
                    </a:cubicBezTo>
                    <a:cubicBezTo>
                      <a:pt x="2675090" y="976691"/>
                      <a:pt x="2726832" y="1006802"/>
                      <a:pt x="2766686" y="1054448"/>
                    </a:cubicBezTo>
                    <a:cubicBezTo>
                      <a:pt x="2802008" y="1090205"/>
                      <a:pt x="2835704" y="1127758"/>
                      <a:pt x="2864697" y="1168989"/>
                    </a:cubicBezTo>
                    <a:cubicBezTo>
                      <a:pt x="2890696" y="1209707"/>
                      <a:pt x="2912676" y="1252820"/>
                      <a:pt x="2935768" y="1295249"/>
                    </a:cubicBezTo>
                    <a:cubicBezTo>
                      <a:pt x="3005213" y="1417573"/>
                      <a:pt x="3041133" y="1555552"/>
                      <a:pt x="3058923" y="1694301"/>
                    </a:cubicBezTo>
                    <a:cubicBezTo>
                      <a:pt x="3077225" y="1889935"/>
                      <a:pt x="3046180" y="2089077"/>
                      <a:pt x="2983148" y="2274531"/>
                    </a:cubicBezTo>
                    <a:cubicBezTo>
                      <a:pt x="2945432" y="2370766"/>
                      <a:pt x="2895657" y="2462980"/>
                      <a:pt x="2838869" y="2549206"/>
                    </a:cubicBezTo>
                    <a:cubicBezTo>
                      <a:pt x="2789864" y="2611994"/>
                      <a:pt x="2744108" y="2678887"/>
                      <a:pt x="2684840" y="2732522"/>
                    </a:cubicBezTo>
                    <a:cubicBezTo>
                      <a:pt x="2640282" y="2769647"/>
                      <a:pt x="2596322" y="2808227"/>
                      <a:pt x="2546804" y="2838679"/>
                    </a:cubicBezTo>
                    <a:cubicBezTo>
                      <a:pt x="2486082" y="2873666"/>
                      <a:pt x="2424077" y="2907369"/>
                      <a:pt x="2357624" y="2930209"/>
                    </a:cubicBezTo>
                    <a:close/>
                    <a:moveTo>
                      <a:pt x="1546342" y="542310"/>
                    </a:moveTo>
                    <a:cubicBezTo>
                      <a:pt x="1563960" y="409292"/>
                      <a:pt x="1620748" y="283289"/>
                      <a:pt x="1712088" y="184574"/>
                    </a:cubicBezTo>
                    <a:cubicBezTo>
                      <a:pt x="1781619" y="95867"/>
                      <a:pt x="1887926" y="45996"/>
                      <a:pt x="1999620" y="37955"/>
                    </a:cubicBezTo>
                    <a:cubicBezTo>
                      <a:pt x="2051106" y="32395"/>
                      <a:pt x="2104558" y="37271"/>
                      <a:pt x="2155702" y="46766"/>
                    </a:cubicBezTo>
                    <a:cubicBezTo>
                      <a:pt x="2192049" y="52839"/>
                      <a:pt x="2228910" y="57373"/>
                      <a:pt x="2263975" y="69092"/>
                    </a:cubicBezTo>
                    <a:cubicBezTo>
                      <a:pt x="2292284" y="78759"/>
                      <a:pt x="2317856" y="94755"/>
                      <a:pt x="2342914" y="110751"/>
                    </a:cubicBezTo>
                    <a:cubicBezTo>
                      <a:pt x="2402182" y="151897"/>
                      <a:pt x="2458457" y="203308"/>
                      <a:pt x="2488818" y="270030"/>
                    </a:cubicBezTo>
                    <a:cubicBezTo>
                      <a:pt x="2548942" y="411089"/>
                      <a:pt x="2543554" y="553858"/>
                      <a:pt x="2507035" y="700476"/>
                    </a:cubicBezTo>
                    <a:cubicBezTo>
                      <a:pt x="2500450" y="730416"/>
                      <a:pt x="2487450" y="758474"/>
                      <a:pt x="2477786" y="787558"/>
                    </a:cubicBezTo>
                    <a:cubicBezTo>
                      <a:pt x="2476075" y="792263"/>
                      <a:pt x="2474279" y="797909"/>
                      <a:pt x="2473339" y="803383"/>
                    </a:cubicBezTo>
                    <a:cubicBezTo>
                      <a:pt x="2443747" y="787986"/>
                      <a:pt x="2411504" y="778918"/>
                      <a:pt x="2377808" y="775069"/>
                    </a:cubicBezTo>
                    <a:cubicBezTo>
                      <a:pt x="2368828" y="773444"/>
                      <a:pt x="2360190" y="780544"/>
                      <a:pt x="2358907" y="789269"/>
                    </a:cubicBezTo>
                    <a:cubicBezTo>
                      <a:pt x="2300238" y="778063"/>
                      <a:pt x="2240542" y="775240"/>
                      <a:pt x="2181017" y="771220"/>
                    </a:cubicBezTo>
                    <a:cubicBezTo>
                      <a:pt x="2101308" y="766857"/>
                      <a:pt x="2021087" y="760698"/>
                      <a:pt x="1941464" y="768653"/>
                    </a:cubicBezTo>
                    <a:cubicBezTo>
                      <a:pt x="1832335" y="780886"/>
                      <a:pt x="1726627" y="813563"/>
                      <a:pt x="1623912" y="851971"/>
                    </a:cubicBezTo>
                    <a:cubicBezTo>
                      <a:pt x="1607748" y="818096"/>
                      <a:pt x="1594406" y="782426"/>
                      <a:pt x="1580466" y="747524"/>
                    </a:cubicBezTo>
                    <a:cubicBezTo>
                      <a:pt x="1568920" y="719210"/>
                      <a:pt x="1554980" y="692008"/>
                      <a:pt x="1539585" y="665747"/>
                    </a:cubicBezTo>
                    <a:cubicBezTo>
                      <a:pt x="1537790" y="624515"/>
                      <a:pt x="1539329" y="583113"/>
                      <a:pt x="1546342" y="542310"/>
                    </a:cubicBezTo>
                    <a:close/>
                    <a:moveTo>
                      <a:pt x="821952" y="1487033"/>
                    </a:moveTo>
                    <a:cubicBezTo>
                      <a:pt x="773973" y="1426384"/>
                      <a:pt x="732237" y="1362998"/>
                      <a:pt x="693580" y="1295078"/>
                    </a:cubicBezTo>
                    <a:cubicBezTo>
                      <a:pt x="648081" y="1210049"/>
                      <a:pt x="606773" y="1121684"/>
                      <a:pt x="577096" y="1029727"/>
                    </a:cubicBezTo>
                    <a:cubicBezTo>
                      <a:pt x="549472" y="929386"/>
                      <a:pt x="527150" y="826137"/>
                      <a:pt x="525782" y="721605"/>
                    </a:cubicBezTo>
                    <a:cubicBezTo>
                      <a:pt x="524927" y="631444"/>
                      <a:pt x="541262" y="538546"/>
                      <a:pt x="580945" y="457281"/>
                    </a:cubicBezTo>
                    <a:cubicBezTo>
                      <a:pt x="607543" y="405443"/>
                      <a:pt x="655437" y="364810"/>
                      <a:pt x="708291" y="340773"/>
                    </a:cubicBezTo>
                    <a:cubicBezTo>
                      <a:pt x="737112" y="329311"/>
                      <a:pt x="768072" y="324435"/>
                      <a:pt x="798262" y="317848"/>
                    </a:cubicBezTo>
                    <a:cubicBezTo>
                      <a:pt x="861721" y="305273"/>
                      <a:pt x="929371" y="307070"/>
                      <a:pt x="994112" y="307925"/>
                    </a:cubicBezTo>
                    <a:cubicBezTo>
                      <a:pt x="1114701" y="317249"/>
                      <a:pt x="1228106" y="372338"/>
                      <a:pt x="1318334" y="451721"/>
                    </a:cubicBezTo>
                    <a:cubicBezTo>
                      <a:pt x="1392655" y="519983"/>
                      <a:pt x="1458252" y="598083"/>
                      <a:pt x="1509139" y="685592"/>
                    </a:cubicBezTo>
                    <a:cubicBezTo>
                      <a:pt x="1510678" y="686875"/>
                      <a:pt x="1512047" y="688330"/>
                      <a:pt x="1513330" y="689955"/>
                    </a:cubicBezTo>
                    <a:cubicBezTo>
                      <a:pt x="1513415" y="690040"/>
                      <a:pt x="1513415" y="690040"/>
                      <a:pt x="1513501" y="690126"/>
                    </a:cubicBezTo>
                    <a:cubicBezTo>
                      <a:pt x="1514441" y="691323"/>
                      <a:pt x="1515211" y="692607"/>
                      <a:pt x="1516152" y="693804"/>
                    </a:cubicBezTo>
                    <a:cubicBezTo>
                      <a:pt x="1517777" y="696114"/>
                      <a:pt x="1519487" y="698338"/>
                      <a:pt x="1521027" y="700648"/>
                    </a:cubicBezTo>
                    <a:cubicBezTo>
                      <a:pt x="1522566" y="702016"/>
                      <a:pt x="1523935" y="703642"/>
                      <a:pt x="1525217" y="705438"/>
                    </a:cubicBezTo>
                    <a:cubicBezTo>
                      <a:pt x="1525731" y="706122"/>
                      <a:pt x="1526244" y="706807"/>
                      <a:pt x="1526757" y="707576"/>
                    </a:cubicBezTo>
                    <a:cubicBezTo>
                      <a:pt x="1528467" y="710485"/>
                      <a:pt x="1529836" y="713564"/>
                      <a:pt x="1531204" y="716644"/>
                    </a:cubicBezTo>
                    <a:cubicBezTo>
                      <a:pt x="1531290" y="716815"/>
                      <a:pt x="1531290" y="716901"/>
                      <a:pt x="1531375" y="717072"/>
                    </a:cubicBezTo>
                    <a:cubicBezTo>
                      <a:pt x="1542322" y="765916"/>
                      <a:pt x="1563019" y="812109"/>
                      <a:pt x="1578927" y="859841"/>
                    </a:cubicBezTo>
                    <a:cubicBezTo>
                      <a:pt x="1546171" y="872672"/>
                      <a:pt x="1515810" y="890123"/>
                      <a:pt x="1485705" y="908257"/>
                    </a:cubicBezTo>
                    <a:cubicBezTo>
                      <a:pt x="1478863" y="910909"/>
                      <a:pt x="1471081" y="915015"/>
                      <a:pt x="1466976" y="920832"/>
                    </a:cubicBezTo>
                    <a:cubicBezTo>
                      <a:pt x="1191246" y="1062062"/>
                      <a:pt x="1000869" y="1280193"/>
                      <a:pt x="908503" y="1589598"/>
                    </a:cubicBezTo>
                    <a:cubicBezTo>
                      <a:pt x="907904" y="1588914"/>
                      <a:pt x="907220" y="1588144"/>
                      <a:pt x="906536" y="1587459"/>
                    </a:cubicBezTo>
                    <a:cubicBezTo>
                      <a:pt x="876517" y="1555467"/>
                      <a:pt x="849833" y="1522961"/>
                      <a:pt x="821952" y="1487033"/>
                    </a:cubicBezTo>
                    <a:close/>
                    <a:moveTo>
                      <a:pt x="867879" y="2517555"/>
                    </a:moveTo>
                    <a:cubicBezTo>
                      <a:pt x="816479" y="2532354"/>
                      <a:pt x="764651" y="2540566"/>
                      <a:pt x="710600" y="2551344"/>
                    </a:cubicBezTo>
                    <a:cubicBezTo>
                      <a:pt x="600359" y="2571447"/>
                      <a:pt x="418791" y="2582738"/>
                      <a:pt x="317787" y="2533552"/>
                    </a:cubicBezTo>
                    <a:cubicBezTo>
                      <a:pt x="272459" y="2508830"/>
                      <a:pt x="223283" y="2487787"/>
                      <a:pt x="182830" y="2454426"/>
                    </a:cubicBezTo>
                    <a:cubicBezTo>
                      <a:pt x="90378" y="2361271"/>
                      <a:pt x="21702" y="2227654"/>
                      <a:pt x="39064" y="2093439"/>
                    </a:cubicBezTo>
                    <a:cubicBezTo>
                      <a:pt x="48386" y="2037238"/>
                      <a:pt x="78918" y="1987795"/>
                      <a:pt x="113726" y="1943741"/>
                    </a:cubicBezTo>
                    <a:cubicBezTo>
                      <a:pt x="138272" y="1911919"/>
                      <a:pt x="165126" y="1880355"/>
                      <a:pt x="198909" y="1857515"/>
                    </a:cubicBezTo>
                    <a:cubicBezTo>
                      <a:pt x="235941" y="1834162"/>
                      <a:pt x="271348" y="1808414"/>
                      <a:pt x="308294" y="1785061"/>
                    </a:cubicBezTo>
                    <a:cubicBezTo>
                      <a:pt x="371753" y="1752298"/>
                      <a:pt x="436751" y="1721332"/>
                      <a:pt x="503888" y="1696611"/>
                    </a:cubicBezTo>
                    <a:cubicBezTo>
                      <a:pt x="605063" y="1662223"/>
                      <a:pt x="710343" y="1640068"/>
                      <a:pt x="816222" y="1626295"/>
                    </a:cubicBezTo>
                    <a:cubicBezTo>
                      <a:pt x="838629" y="1624927"/>
                      <a:pt x="861037" y="1625354"/>
                      <a:pt x="883530" y="1625354"/>
                    </a:cubicBezTo>
                    <a:cubicBezTo>
                      <a:pt x="888233" y="1625782"/>
                      <a:pt x="893707" y="1625782"/>
                      <a:pt x="898838" y="1624841"/>
                    </a:cubicBezTo>
                    <a:cubicBezTo>
                      <a:pt x="880536" y="1698578"/>
                      <a:pt x="875747" y="1775053"/>
                      <a:pt x="875576" y="1850928"/>
                    </a:cubicBezTo>
                    <a:cubicBezTo>
                      <a:pt x="874977" y="1943399"/>
                      <a:pt x="879253" y="2036811"/>
                      <a:pt x="900976" y="2126972"/>
                    </a:cubicBezTo>
                    <a:cubicBezTo>
                      <a:pt x="927147" y="2225687"/>
                      <a:pt x="972817" y="2318243"/>
                      <a:pt x="1017118" y="2409944"/>
                    </a:cubicBezTo>
                    <a:cubicBezTo>
                      <a:pt x="1022763" y="2420637"/>
                      <a:pt x="1028579" y="2431158"/>
                      <a:pt x="1034651" y="2441594"/>
                    </a:cubicBezTo>
                    <a:cubicBezTo>
                      <a:pt x="1034309" y="2441509"/>
                      <a:pt x="1033967" y="2441423"/>
                      <a:pt x="1033539" y="2441338"/>
                    </a:cubicBezTo>
                    <a:cubicBezTo>
                      <a:pt x="1012671" y="2441594"/>
                      <a:pt x="995823" y="2463237"/>
                      <a:pt x="976409" y="2470679"/>
                    </a:cubicBezTo>
                    <a:cubicBezTo>
                      <a:pt x="940403" y="2486932"/>
                      <a:pt x="905082" y="2504981"/>
                      <a:pt x="867879" y="2517555"/>
                    </a:cubicBezTo>
                    <a:close/>
                    <a:moveTo>
                      <a:pt x="1268645" y="3272291"/>
                    </a:moveTo>
                    <a:cubicBezTo>
                      <a:pt x="1186884" y="3339185"/>
                      <a:pt x="1105892" y="3405907"/>
                      <a:pt x="1012586" y="3456975"/>
                    </a:cubicBezTo>
                    <a:cubicBezTo>
                      <a:pt x="959304" y="3485632"/>
                      <a:pt x="904312" y="3513091"/>
                      <a:pt x="845728" y="3528660"/>
                    </a:cubicBezTo>
                    <a:cubicBezTo>
                      <a:pt x="814854" y="3535588"/>
                      <a:pt x="780045" y="3537641"/>
                      <a:pt x="748230" y="3537727"/>
                    </a:cubicBezTo>
                    <a:cubicBezTo>
                      <a:pt x="696574" y="3539523"/>
                      <a:pt x="642693" y="3530028"/>
                      <a:pt x="606602" y="3489995"/>
                    </a:cubicBezTo>
                    <a:cubicBezTo>
                      <a:pt x="535959" y="3421903"/>
                      <a:pt x="527407" y="3317628"/>
                      <a:pt x="533051" y="3224302"/>
                    </a:cubicBezTo>
                    <a:cubicBezTo>
                      <a:pt x="538012" y="3173233"/>
                      <a:pt x="555544" y="3124047"/>
                      <a:pt x="571623" y="3075459"/>
                    </a:cubicBezTo>
                    <a:cubicBezTo>
                      <a:pt x="597366" y="3005058"/>
                      <a:pt x="625931" y="2930893"/>
                      <a:pt x="670403" y="2868619"/>
                    </a:cubicBezTo>
                    <a:cubicBezTo>
                      <a:pt x="719409" y="2792316"/>
                      <a:pt x="772263" y="2717980"/>
                      <a:pt x="837518" y="2654422"/>
                    </a:cubicBezTo>
                    <a:cubicBezTo>
                      <a:pt x="871471" y="2617810"/>
                      <a:pt x="906536" y="2583508"/>
                      <a:pt x="948357" y="2555023"/>
                    </a:cubicBezTo>
                    <a:cubicBezTo>
                      <a:pt x="974356" y="2536289"/>
                      <a:pt x="1000441" y="2517213"/>
                      <a:pt x="1022506" y="2493775"/>
                    </a:cubicBezTo>
                    <a:cubicBezTo>
                      <a:pt x="1030802" y="2484023"/>
                      <a:pt x="1043545" y="2477180"/>
                      <a:pt x="1047993" y="2464691"/>
                    </a:cubicBezTo>
                    <a:cubicBezTo>
                      <a:pt x="1119149" y="2581370"/>
                      <a:pt x="1213653" y="2683934"/>
                      <a:pt x="1316624" y="2773069"/>
                    </a:cubicBezTo>
                    <a:cubicBezTo>
                      <a:pt x="1385471" y="2825848"/>
                      <a:pt x="1460903" y="2870587"/>
                      <a:pt x="1539757" y="2907541"/>
                    </a:cubicBezTo>
                    <a:cubicBezTo>
                      <a:pt x="1520086" y="2955273"/>
                      <a:pt x="1503323" y="3004716"/>
                      <a:pt x="1474587" y="3048086"/>
                    </a:cubicBezTo>
                    <a:cubicBezTo>
                      <a:pt x="1422075" y="3136194"/>
                      <a:pt x="1343051" y="3203344"/>
                      <a:pt x="1268645" y="3272291"/>
                    </a:cubicBezTo>
                    <a:close/>
                    <a:moveTo>
                      <a:pt x="3447117" y="3861930"/>
                    </a:moveTo>
                    <a:cubicBezTo>
                      <a:pt x="3344488" y="3922579"/>
                      <a:pt x="3229800" y="3957224"/>
                      <a:pt x="3115283" y="3987848"/>
                    </a:cubicBezTo>
                    <a:cubicBezTo>
                      <a:pt x="2977332" y="4025230"/>
                      <a:pt x="2833053" y="4033527"/>
                      <a:pt x="2690655" y="4038660"/>
                    </a:cubicBezTo>
                    <a:cubicBezTo>
                      <a:pt x="2627025" y="4038147"/>
                      <a:pt x="2563652" y="4045503"/>
                      <a:pt x="2500022" y="4044220"/>
                    </a:cubicBezTo>
                    <a:cubicBezTo>
                      <a:pt x="2439642" y="4041654"/>
                      <a:pt x="2379262" y="4039943"/>
                      <a:pt x="2318967" y="4036778"/>
                    </a:cubicBezTo>
                    <a:cubicBezTo>
                      <a:pt x="2221470" y="4027625"/>
                      <a:pt x="2126281" y="4002989"/>
                      <a:pt x="2035027" y="3967831"/>
                    </a:cubicBezTo>
                    <a:cubicBezTo>
                      <a:pt x="1957457" y="3939175"/>
                      <a:pt x="1874242" y="3922152"/>
                      <a:pt x="1808473" y="3869372"/>
                    </a:cubicBezTo>
                    <a:cubicBezTo>
                      <a:pt x="1769389" y="3853034"/>
                      <a:pt x="1750488" y="3936779"/>
                      <a:pt x="1732870" y="3960988"/>
                    </a:cubicBezTo>
                    <a:cubicBezTo>
                      <a:pt x="1698489" y="4019926"/>
                      <a:pt x="1662569" y="4078522"/>
                      <a:pt x="1620748" y="4132499"/>
                    </a:cubicBezTo>
                    <a:cubicBezTo>
                      <a:pt x="1589018" y="4171934"/>
                      <a:pt x="1545487" y="4199650"/>
                      <a:pt x="1513672" y="4238913"/>
                    </a:cubicBezTo>
                    <a:cubicBezTo>
                      <a:pt x="1485534" y="4225740"/>
                      <a:pt x="1460305" y="4207519"/>
                      <a:pt x="1433707" y="4191609"/>
                    </a:cubicBezTo>
                    <a:cubicBezTo>
                      <a:pt x="1501356" y="4148153"/>
                      <a:pt x="1555750" y="4088274"/>
                      <a:pt x="1604413" y="4024802"/>
                    </a:cubicBezTo>
                    <a:cubicBezTo>
                      <a:pt x="1667188" y="3931647"/>
                      <a:pt x="1700884" y="3821298"/>
                      <a:pt x="1722436" y="3711890"/>
                    </a:cubicBezTo>
                    <a:cubicBezTo>
                      <a:pt x="1725857" y="3693584"/>
                      <a:pt x="1729364" y="3675107"/>
                      <a:pt x="1731844" y="3656545"/>
                    </a:cubicBezTo>
                    <a:cubicBezTo>
                      <a:pt x="1748607" y="3684859"/>
                      <a:pt x="1767165" y="3711976"/>
                      <a:pt x="1789829" y="3735671"/>
                    </a:cubicBezTo>
                    <a:cubicBezTo>
                      <a:pt x="1857906" y="3796748"/>
                      <a:pt x="1944885" y="3839689"/>
                      <a:pt x="2036481" y="3848586"/>
                    </a:cubicBezTo>
                    <a:cubicBezTo>
                      <a:pt x="2051875" y="3850297"/>
                      <a:pt x="2067441" y="3851323"/>
                      <a:pt x="2083006" y="3851323"/>
                    </a:cubicBezTo>
                    <a:cubicBezTo>
                      <a:pt x="2105071" y="3851323"/>
                      <a:pt x="2127051" y="3849185"/>
                      <a:pt x="2148347" y="3843710"/>
                    </a:cubicBezTo>
                    <a:cubicBezTo>
                      <a:pt x="2201628" y="3826088"/>
                      <a:pt x="2251916" y="3797175"/>
                      <a:pt x="2294251" y="3760136"/>
                    </a:cubicBezTo>
                    <a:cubicBezTo>
                      <a:pt x="2327605" y="3766038"/>
                      <a:pt x="2362414" y="3761932"/>
                      <a:pt x="2396110" y="3760991"/>
                    </a:cubicBezTo>
                    <a:cubicBezTo>
                      <a:pt x="2528416" y="3756543"/>
                      <a:pt x="2660893" y="3746278"/>
                      <a:pt x="2793455" y="3751752"/>
                    </a:cubicBezTo>
                    <a:cubicBezTo>
                      <a:pt x="2944577" y="3752523"/>
                      <a:pt x="3095441" y="3759537"/>
                      <a:pt x="3246477" y="3763900"/>
                    </a:cubicBezTo>
                    <a:cubicBezTo>
                      <a:pt x="3318146" y="3766894"/>
                      <a:pt x="3389987" y="3764755"/>
                      <a:pt x="3461314" y="3756971"/>
                    </a:cubicBezTo>
                    <a:cubicBezTo>
                      <a:pt x="3513483" y="3753036"/>
                      <a:pt x="3566509" y="3751154"/>
                      <a:pt x="3618422" y="3743712"/>
                    </a:cubicBezTo>
                    <a:cubicBezTo>
                      <a:pt x="3596185" y="3764071"/>
                      <a:pt x="3572837" y="3783146"/>
                      <a:pt x="3549232" y="3801794"/>
                    </a:cubicBezTo>
                    <a:cubicBezTo>
                      <a:pt x="3517332" y="3825233"/>
                      <a:pt x="3481326" y="3842341"/>
                      <a:pt x="3447117" y="3861930"/>
                    </a:cubicBezTo>
                    <a:close/>
                    <a:moveTo>
                      <a:pt x="2491213" y="3467668"/>
                    </a:moveTo>
                    <a:cubicBezTo>
                      <a:pt x="2520120" y="3455778"/>
                      <a:pt x="2549626" y="3445171"/>
                      <a:pt x="2579217" y="3435077"/>
                    </a:cubicBezTo>
                    <a:cubicBezTo>
                      <a:pt x="2687406" y="3403341"/>
                      <a:pt x="2803547" y="3394872"/>
                      <a:pt x="2916268" y="3402828"/>
                    </a:cubicBezTo>
                    <a:cubicBezTo>
                      <a:pt x="3010174" y="3409500"/>
                      <a:pt x="3095783" y="3449362"/>
                      <a:pt x="3183018" y="3481013"/>
                    </a:cubicBezTo>
                    <a:cubicBezTo>
                      <a:pt x="3242115" y="3502398"/>
                      <a:pt x="3302410" y="3520533"/>
                      <a:pt x="3359626" y="3546880"/>
                    </a:cubicBezTo>
                    <a:cubicBezTo>
                      <a:pt x="3402302" y="3566555"/>
                      <a:pt x="3443867" y="3588539"/>
                      <a:pt x="3485688" y="3610095"/>
                    </a:cubicBezTo>
                    <a:cubicBezTo>
                      <a:pt x="3539910" y="3636613"/>
                      <a:pt x="3592166" y="3666639"/>
                      <a:pt x="3639546" y="3704106"/>
                    </a:cubicBezTo>
                    <a:cubicBezTo>
                      <a:pt x="3542305" y="3716167"/>
                      <a:pt x="3445663" y="3723780"/>
                      <a:pt x="3347310" y="3728656"/>
                    </a:cubicBezTo>
                    <a:cubicBezTo>
                      <a:pt x="3217912" y="3730453"/>
                      <a:pt x="3087231" y="3723011"/>
                      <a:pt x="2957747" y="3719674"/>
                    </a:cubicBezTo>
                    <a:cubicBezTo>
                      <a:pt x="2836902" y="3719589"/>
                      <a:pt x="2715971" y="3714799"/>
                      <a:pt x="2595210" y="3721214"/>
                    </a:cubicBezTo>
                    <a:cubicBezTo>
                      <a:pt x="2501989" y="3724037"/>
                      <a:pt x="2409538" y="3737125"/>
                      <a:pt x="2316402" y="3737895"/>
                    </a:cubicBezTo>
                    <a:cubicBezTo>
                      <a:pt x="2336671" y="3715055"/>
                      <a:pt x="2353519" y="3689307"/>
                      <a:pt x="2369854" y="3663559"/>
                    </a:cubicBezTo>
                    <a:cubicBezTo>
                      <a:pt x="2402268" y="3614201"/>
                      <a:pt x="2429294" y="3561337"/>
                      <a:pt x="2446398" y="3504708"/>
                    </a:cubicBezTo>
                    <a:cubicBezTo>
                      <a:pt x="2448793" y="3496410"/>
                      <a:pt x="2451017" y="3488027"/>
                      <a:pt x="2453240" y="3479644"/>
                    </a:cubicBezTo>
                    <a:cubicBezTo>
                      <a:pt x="2461194" y="3484007"/>
                      <a:pt x="2482832" y="3469636"/>
                      <a:pt x="2491213" y="3467668"/>
                    </a:cubicBezTo>
                    <a:close/>
                    <a:moveTo>
                      <a:pt x="2431175" y="3418482"/>
                    </a:moveTo>
                    <a:cubicBezTo>
                      <a:pt x="2422281" y="3460910"/>
                      <a:pt x="2409879" y="3507017"/>
                      <a:pt x="2392176" y="3547735"/>
                    </a:cubicBezTo>
                    <a:cubicBezTo>
                      <a:pt x="2372933" y="3593329"/>
                      <a:pt x="2345052" y="3635843"/>
                      <a:pt x="2317684" y="3677331"/>
                    </a:cubicBezTo>
                    <a:cubicBezTo>
                      <a:pt x="2290060" y="3719589"/>
                      <a:pt x="2251916" y="3753463"/>
                      <a:pt x="2207529" y="3777330"/>
                    </a:cubicBezTo>
                    <a:cubicBezTo>
                      <a:pt x="2172721" y="3797689"/>
                      <a:pt x="2135090" y="3814711"/>
                      <a:pt x="2094039" y="3815054"/>
                    </a:cubicBezTo>
                    <a:cubicBezTo>
                      <a:pt x="2021514" y="3816679"/>
                      <a:pt x="1947023" y="3799057"/>
                      <a:pt x="1885189" y="3760050"/>
                    </a:cubicBezTo>
                    <a:cubicBezTo>
                      <a:pt x="1856880" y="3743370"/>
                      <a:pt x="1828572" y="3725577"/>
                      <a:pt x="1806506" y="3700941"/>
                    </a:cubicBezTo>
                    <a:cubicBezTo>
                      <a:pt x="1773665" y="3661506"/>
                      <a:pt x="1749718" y="3615484"/>
                      <a:pt x="1725686" y="3570318"/>
                    </a:cubicBezTo>
                    <a:cubicBezTo>
                      <a:pt x="1700285" y="3514887"/>
                      <a:pt x="1670010" y="3461509"/>
                      <a:pt x="1648201" y="3404453"/>
                    </a:cubicBezTo>
                    <a:cubicBezTo>
                      <a:pt x="1611511" y="3290597"/>
                      <a:pt x="1582690" y="3172036"/>
                      <a:pt x="1580979" y="3051935"/>
                    </a:cubicBezTo>
                    <a:cubicBezTo>
                      <a:pt x="1580381" y="3009677"/>
                      <a:pt x="1579440" y="2967505"/>
                      <a:pt x="1578841" y="2925248"/>
                    </a:cubicBezTo>
                    <a:cubicBezTo>
                      <a:pt x="1595518" y="2932433"/>
                      <a:pt x="1612281" y="2939362"/>
                      <a:pt x="1629215" y="2945863"/>
                    </a:cubicBezTo>
                    <a:cubicBezTo>
                      <a:pt x="1755106" y="2988463"/>
                      <a:pt x="1888866" y="3010875"/>
                      <a:pt x="2021600" y="3014040"/>
                    </a:cubicBezTo>
                    <a:cubicBezTo>
                      <a:pt x="2140649" y="3011816"/>
                      <a:pt x="2262094" y="2999669"/>
                      <a:pt x="2375584" y="2962202"/>
                    </a:cubicBezTo>
                    <a:cubicBezTo>
                      <a:pt x="2398163" y="2953990"/>
                      <a:pt x="2420399" y="2944837"/>
                      <a:pt x="2442208" y="2935000"/>
                    </a:cubicBezTo>
                    <a:cubicBezTo>
                      <a:pt x="2441866" y="2943725"/>
                      <a:pt x="2443662" y="2952878"/>
                      <a:pt x="2444346" y="2961004"/>
                    </a:cubicBezTo>
                    <a:cubicBezTo>
                      <a:pt x="2447596" y="2987094"/>
                      <a:pt x="2452727" y="3012843"/>
                      <a:pt x="2458543" y="3038420"/>
                    </a:cubicBezTo>
                    <a:cubicBezTo>
                      <a:pt x="2465128" y="3072123"/>
                      <a:pt x="2466582" y="3106511"/>
                      <a:pt x="2466582" y="3140727"/>
                    </a:cubicBezTo>
                    <a:cubicBezTo>
                      <a:pt x="2465898" y="3234225"/>
                      <a:pt x="2449563" y="3326866"/>
                      <a:pt x="2431175" y="3418482"/>
                    </a:cubicBezTo>
                    <a:close/>
                    <a:moveTo>
                      <a:pt x="3167282" y="2409260"/>
                    </a:moveTo>
                    <a:cubicBezTo>
                      <a:pt x="3217741" y="2457847"/>
                      <a:pt x="3271279" y="2505152"/>
                      <a:pt x="3305147" y="2567426"/>
                    </a:cubicBezTo>
                    <a:cubicBezTo>
                      <a:pt x="3334054" y="2619949"/>
                      <a:pt x="3356290" y="2676150"/>
                      <a:pt x="3370145" y="2734490"/>
                    </a:cubicBezTo>
                    <a:cubicBezTo>
                      <a:pt x="3385197" y="2792230"/>
                      <a:pt x="3396059" y="2851254"/>
                      <a:pt x="3391954" y="2911304"/>
                    </a:cubicBezTo>
                    <a:cubicBezTo>
                      <a:pt x="3384513" y="3007111"/>
                      <a:pt x="3341836" y="3106425"/>
                      <a:pt x="3262812" y="3164166"/>
                    </a:cubicBezTo>
                    <a:cubicBezTo>
                      <a:pt x="3228945" y="3191026"/>
                      <a:pt x="3189005" y="3207878"/>
                      <a:pt x="3148295" y="3221650"/>
                    </a:cubicBezTo>
                    <a:cubicBezTo>
                      <a:pt x="3093560" y="3243720"/>
                      <a:pt x="3034206" y="3248510"/>
                      <a:pt x="2975622" y="3246714"/>
                    </a:cubicBezTo>
                    <a:cubicBezTo>
                      <a:pt x="2933544" y="3244404"/>
                      <a:pt x="2894802" y="3226013"/>
                      <a:pt x="2856572" y="3209760"/>
                    </a:cubicBezTo>
                    <a:cubicBezTo>
                      <a:pt x="2762410" y="3172036"/>
                      <a:pt x="2678340" y="3113012"/>
                      <a:pt x="2602480" y="3046375"/>
                    </a:cubicBezTo>
                    <a:cubicBezTo>
                      <a:pt x="2554929" y="3009849"/>
                      <a:pt x="2518068" y="2962116"/>
                      <a:pt x="2477786" y="2918148"/>
                    </a:cubicBezTo>
                    <a:cubicBezTo>
                      <a:pt x="2573829" y="2870244"/>
                      <a:pt x="2661919" y="2806858"/>
                      <a:pt x="2738549" y="2731410"/>
                    </a:cubicBezTo>
                    <a:cubicBezTo>
                      <a:pt x="2800554" y="2659640"/>
                      <a:pt x="2862901" y="2586245"/>
                      <a:pt x="2910196" y="2503698"/>
                    </a:cubicBezTo>
                    <a:cubicBezTo>
                      <a:pt x="2949024" y="2436633"/>
                      <a:pt x="2984944" y="2367857"/>
                      <a:pt x="3012996" y="2296002"/>
                    </a:cubicBezTo>
                    <a:cubicBezTo>
                      <a:pt x="3012397" y="2302589"/>
                      <a:pt x="3015134" y="2309860"/>
                      <a:pt x="3023002" y="2315934"/>
                    </a:cubicBezTo>
                    <a:cubicBezTo>
                      <a:pt x="3069271" y="2349979"/>
                      <a:pt x="3125717" y="2368285"/>
                      <a:pt x="3167282" y="2409260"/>
                    </a:cubicBezTo>
                    <a:close/>
                    <a:moveTo>
                      <a:pt x="3044041" y="2280177"/>
                    </a:moveTo>
                    <a:cubicBezTo>
                      <a:pt x="3032239" y="2275729"/>
                      <a:pt x="3021890" y="2279578"/>
                      <a:pt x="3016588" y="2286764"/>
                    </a:cubicBezTo>
                    <a:cubicBezTo>
                      <a:pt x="3030357" y="2250409"/>
                      <a:pt x="3042074" y="2213369"/>
                      <a:pt x="3051054" y="2175217"/>
                    </a:cubicBezTo>
                    <a:cubicBezTo>
                      <a:pt x="3092020" y="2014228"/>
                      <a:pt x="3111947" y="1844855"/>
                      <a:pt x="3093303" y="1679160"/>
                    </a:cubicBezTo>
                    <a:cubicBezTo>
                      <a:pt x="3086974" y="1636218"/>
                      <a:pt x="3079619" y="1593276"/>
                      <a:pt x="3070212" y="1550847"/>
                    </a:cubicBezTo>
                    <a:cubicBezTo>
                      <a:pt x="3080133" y="1557776"/>
                      <a:pt x="3092448" y="1554611"/>
                      <a:pt x="3104592" y="1551275"/>
                    </a:cubicBezTo>
                    <a:cubicBezTo>
                      <a:pt x="3111605" y="1549393"/>
                      <a:pt x="3118447" y="1547511"/>
                      <a:pt x="3124776" y="1547511"/>
                    </a:cubicBezTo>
                    <a:cubicBezTo>
                      <a:pt x="3180025" y="1541267"/>
                      <a:pt x="3235616" y="1548623"/>
                      <a:pt x="3290180" y="1557947"/>
                    </a:cubicBezTo>
                    <a:cubicBezTo>
                      <a:pt x="3366125" y="1568298"/>
                      <a:pt x="3440702" y="1584979"/>
                      <a:pt x="3511773" y="1614234"/>
                    </a:cubicBezTo>
                    <a:cubicBezTo>
                      <a:pt x="3538542" y="1623986"/>
                      <a:pt x="3565482" y="1634764"/>
                      <a:pt x="3587547" y="1653241"/>
                    </a:cubicBezTo>
                    <a:cubicBezTo>
                      <a:pt x="3657335" y="1719707"/>
                      <a:pt x="3708478" y="1807559"/>
                      <a:pt x="3727123" y="1902595"/>
                    </a:cubicBezTo>
                    <a:cubicBezTo>
                      <a:pt x="3736274" y="1951269"/>
                      <a:pt x="3742859" y="2003107"/>
                      <a:pt x="3724728" y="2050497"/>
                    </a:cubicBezTo>
                    <a:cubicBezTo>
                      <a:pt x="3696505" y="2116621"/>
                      <a:pt x="3639717" y="2169229"/>
                      <a:pt x="3575745" y="2200709"/>
                    </a:cubicBezTo>
                    <a:cubicBezTo>
                      <a:pt x="3508438" y="2232102"/>
                      <a:pt x="3442584" y="2269912"/>
                      <a:pt x="3368691" y="2283513"/>
                    </a:cubicBezTo>
                    <a:cubicBezTo>
                      <a:pt x="3317291" y="2295061"/>
                      <a:pt x="3261529" y="2294976"/>
                      <a:pt x="3208590" y="2294462"/>
                    </a:cubicBezTo>
                    <a:cubicBezTo>
                      <a:pt x="3153598" y="2293350"/>
                      <a:pt x="3098349" y="2293864"/>
                      <a:pt x="3044041" y="228017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81" name="Google Shape;781;p21"/>
              <p:cNvSpPr/>
              <p:nvPr/>
            </p:nvSpPr>
            <p:spPr>
              <a:xfrm>
                <a:off x="16409308" y="7518342"/>
                <a:ext cx="517123" cy="909349"/>
              </a:xfrm>
              <a:custGeom>
                <a:avLst/>
                <a:gdLst/>
                <a:ahLst/>
                <a:cxnLst/>
                <a:rect l="l" t="t" r="r" b="b"/>
                <a:pathLst>
                  <a:path w="517123" h="909349" extrusionOk="0">
                    <a:moveTo>
                      <a:pt x="463654" y="742115"/>
                    </a:moveTo>
                    <a:cubicBezTo>
                      <a:pt x="484949" y="690705"/>
                      <a:pt x="489140" y="634504"/>
                      <a:pt x="499232" y="580270"/>
                    </a:cubicBezTo>
                    <a:cubicBezTo>
                      <a:pt x="505475" y="525267"/>
                      <a:pt x="515824" y="470606"/>
                      <a:pt x="516593" y="415089"/>
                    </a:cubicBezTo>
                    <a:cubicBezTo>
                      <a:pt x="516764" y="371035"/>
                      <a:pt x="517876" y="326981"/>
                      <a:pt x="516251" y="282927"/>
                    </a:cubicBezTo>
                    <a:cubicBezTo>
                      <a:pt x="509837" y="219540"/>
                      <a:pt x="491535" y="157437"/>
                      <a:pt x="469213" y="97985"/>
                    </a:cubicBezTo>
                    <a:cubicBezTo>
                      <a:pt x="447661" y="43837"/>
                      <a:pt x="396945" y="3975"/>
                      <a:pt x="337762" y="2863"/>
                    </a:cubicBezTo>
                    <a:cubicBezTo>
                      <a:pt x="329466" y="639"/>
                      <a:pt x="319118" y="-1842"/>
                      <a:pt x="312105" y="2008"/>
                    </a:cubicBezTo>
                    <a:cubicBezTo>
                      <a:pt x="300388" y="2435"/>
                      <a:pt x="288842" y="6456"/>
                      <a:pt x="277895" y="10391"/>
                    </a:cubicBezTo>
                    <a:cubicBezTo>
                      <a:pt x="271652" y="12615"/>
                      <a:pt x="265494" y="14924"/>
                      <a:pt x="259337" y="17234"/>
                    </a:cubicBezTo>
                    <a:cubicBezTo>
                      <a:pt x="195621" y="34000"/>
                      <a:pt x="143366" y="85325"/>
                      <a:pt x="107873" y="140072"/>
                    </a:cubicBezTo>
                    <a:cubicBezTo>
                      <a:pt x="56473" y="211328"/>
                      <a:pt x="27652" y="294475"/>
                      <a:pt x="15165" y="381043"/>
                    </a:cubicBezTo>
                    <a:cubicBezTo>
                      <a:pt x="3363" y="444002"/>
                      <a:pt x="-1769" y="508073"/>
                      <a:pt x="540" y="571973"/>
                    </a:cubicBezTo>
                    <a:cubicBezTo>
                      <a:pt x="6442" y="672484"/>
                      <a:pt x="16619" y="782576"/>
                      <a:pt x="88374" y="859735"/>
                    </a:cubicBezTo>
                    <a:cubicBezTo>
                      <a:pt x="127458" y="900111"/>
                      <a:pt x="188694" y="906869"/>
                      <a:pt x="242146" y="909093"/>
                    </a:cubicBezTo>
                    <a:cubicBezTo>
                      <a:pt x="245225" y="909264"/>
                      <a:pt x="248304" y="909349"/>
                      <a:pt x="251297" y="909349"/>
                    </a:cubicBezTo>
                    <a:cubicBezTo>
                      <a:pt x="348709" y="909349"/>
                      <a:pt x="428076" y="827486"/>
                      <a:pt x="463654" y="742115"/>
                    </a:cubicBezTo>
                    <a:close/>
                    <a:moveTo>
                      <a:pt x="241291" y="872909"/>
                    </a:moveTo>
                    <a:cubicBezTo>
                      <a:pt x="198786" y="870685"/>
                      <a:pt x="150122" y="867177"/>
                      <a:pt x="117024" y="837494"/>
                    </a:cubicBezTo>
                    <a:cubicBezTo>
                      <a:pt x="83071" y="801310"/>
                      <a:pt x="61434" y="754433"/>
                      <a:pt x="52111" y="705589"/>
                    </a:cubicBezTo>
                    <a:cubicBezTo>
                      <a:pt x="27310" y="582494"/>
                      <a:pt x="32184" y="455721"/>
                      <a:pt x="59638" y="333482"/>
                    </a:cubicBezTo>
                    <a:cubicBezTo>
                      <a:pt x="72637" y="263937"/>
                      <a:pt x="105479" y="200721"/>
                      <a:pt x="145247" y="142980"/>
                    </a:cubicBezTo>
                    <a:cubicBezTo>
                      <a:pt x="186555" y="82417"/>
                      <a:pt x="246850" y="35369"/>
                      <a:pt x="316894" y="35369"/>
                    </a:cubicBezTo>
                    <a:cubicBezTo>
                      <a:pt x="334940" y="35369"/>
                      <a:pt x="353670" y="38448"/>
                      <a:pt x="372827" y="45292"/>
                    </a:cubicBezTo>
                    <a:cubicBezTo>
                      <a:pt x="419951" y="64710"/>
                      <a:pt x="439878" y="113640"/>
                      <a:pt x="452365" y="160089"/>
                    </a:cubicBezTo>
                    <a:cubicBezTo>
                      <a:pt x="463825" y="194477"/>
                      <a:pt x="472292" y="229720"/>
                      <a:pt x="478022" y="265476"/>
                    </a:cubicBezTo>
                    <a:cubicBezTo>
                      <a:pt x="487772" y="381129"/>
                      <a:pt x="476996" y="497722"/>
                      <a:pt x="457239" y="611750"/>
                    </a:cubicBezTo>
                    <a:cubicBezTo>
                      <a:pt x="449542" y="659824"/>
                      <a:pt x="442529" y="708754"/>
                      <a:pt x="419267" y="752637"/>
                    </a:cubicBezTo>
                    <a:cubicBezTo>
                      <a:pt x="382491" y="816280"/>
                      <a:pt x="320315" y="878725"/>
                      <a:pt x="241291" y="87290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82" name="Google Shape;782;p21"/>
              <p:cNvSpPr/>
              <p:nvPr/>
            </p:nvSpPr>
            <p:spPr>
              <a:xfrm>
                <a:off x="17007120" y="7623826"/>
                <a:ext cx="457624" cy="823197"/>
              </a:xfrm>
              <a:custGeom>
                <a:avLst/>
                <a:gdLst/>
                <a:ahLst/>
                <a:cxnLst/>
                <a:rect l="l" t="t" r="r" b="b"/>
                <a:pathLst>
                  <a:path w="457624" h="823197" extrusionOk="0">
                    <a:moveTo>
                      <a:pt x="428932" y="106785"/>
                    </a:moveTo>
                    <a:cubicBezTo>
                      <a:pt x="416787" y="67008"/>
                      <a:pt x="394123" y="26461"/>
                      <a:pt x="354868" y="8497"/>
                    </a:cubicBezTo>
                    <a:cubicBezTo>
                      <a:pt x="348881" y="6359"/>
                      <a:pt x="341783" y="3707"/>
                      <a:pt x="335112" y="3365"/>
                    </a:cubicBezTo>
                    <a:cubicBezTo>
                      <a:pt x="333658" y="2338"/>
                      <a:pt x="331349" y="2167"/>
                      <a:pt x="329467" y="2338"/>
                    </a:cubicBezTo>
                    <a:cubicBezTo>
                      <a:pt x="317494" y="2509"/>
                      <a:pt x="305435" y="2766"/>
                      <a:pt x="293462" y="3193"/>
                    </a:cubicBezTo>
                    <a:cubicBezTo>
                      <a:pt x="194339" y="-14514"/>
                      <a:pt x="131564" y="43227"/>
                      <a:pt x="82388" y="131506"/>
                    </a:cubicBezTo>
                    <a:cubicBezTo>
                      <a:pt x="50658" y="191813"/>
                      <a:pt x="27396" y="257082"/>
                      <a:pt x="15251" y="324146"/>
                    </a:cubicBezTo>
                    <a:cubicBezTo>
                      <a:pt x="6955" y="365206"/>
                      <a:pt x="8324" y="407207"/>
                      <a:pt x="5416" y="448781"/>
                    </a:cubicBezTo>
                    <a:cubicBezTo>
                      <a:pt x="-8952" y="585648"/>
                      <a:pt x="-6985" y="799417"/>
                      <a:pt x="170905" y="817551"/>
                    </a:cubicBezTo>
                    <a:cubicBezTo>
                      <a:pt x="185958" y="821401"/>
                      <a:pt x="200326" y="823197"/>
                      <a:pt x="214010" y="823197"/>
                    </a:cubicBezTo>
                    <a:cubicBezTo>
                      <a:pt x="333059" y="823197"/>
                      <a:pt x="401051" y="686844"/>
                      <a:pt x="420807" y="578291"/>
                    </a:cubicBezTo>
                    <a:cubicBezTo>
                      <a:pt x="463398" y="428935"/>
                      <a:pt x="472806" y="256739"/>
                      <a:pt x="428932" y="106785"/>
                    </a:cubicBezTo>
                    <a:close/>
                    <a:moveTo>
                      <a:pt x="404044" y="498481"/>
                    </a:moveTo>
                    <a:cubicBezTo>
                      <a:pt x="375650" y="606263"/>
                      <a:pt x="355295" y="764259"/>
                      <a:pt x="222990" y="787270"/>
                    </a:cubicBezTo>
                    <a:cubicBezTo>
                      <a:pt x="185274" y="784618"/>
                      <a:pt x="144222" y="780940"/>
                      <a:pt x="111637" y="760153"/>
                    </a:cubicBezTo>
                    <a:cubicBezTo>
                      <a:pt x="27823" y="699504"/>
                      <a:pt x="35093" y="579660"/>
                      <a:pt x="38514" y="486761"/>
                    </a:cubicBezTo>
                    <a:cubicBezTo>
                      <a:pt x="41935" y="449807"/>
                      <a:pt x="43218" y="412768"/>
                      <a:pt x="44501" y="375728"/>
                    </a:cubicBezTo>
                    <a:cubicBezTo>
                      <a:pt x="48349" y="326969"/>
                      <a:pt x="59810" y="279066"/>
                      <a:pt x="76145" y="233044"/>
                    </a:cubicBezTo>
                    <a:cubicBezTo>
                      <a:pt x="98552" y="170000"/>
                      <a:pt x="128828" y="107555"/>
                      <a:pt x="177576" y="60678"/>
                    </a:cubicBezTo>
                    <a:cubicBezTo>
                      <a:pt x="205628" y="36983"/>
                      <a:pt x="241805" y="27487"/>
                      <a:pt x="277982" y="27487"/>
                    </a:cubicBezTo>
                    <a:cubicBezTo>
                      <a:pt x="292008" y="27487"/>
                      <a:pt x="306034" y="28942"/>
                      <a:pt x="319546" y="31508"/>
                    </a:cubicBezTo>
                    <a:cubicBezTo>
                      <a:pt x="323652" y="38266"/>
                      <a:pt x="332118" y="38693"/>
                      <a:pt x="338875" y="41174"/>
                    </a:cubicBezTo>
                    <a:cubicBezTo>
                      <a:pt x="359657" y="50070"/>
                      <a:pt x="374367" y="69745"/>
                      <a:pt x="383604" y="89933"/>
                    </a:cubicBezTo>
                    <a:cubicBezTo>
                      <a:pt x="434149" y="217219"/>
                      <a:pt x="426366" y="365463"/>
                      <a:pt x="404044" y="49848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83" name="Google Shape;783;p21"/>
              <p:cNvSpPr/>
              <p:nvPr/>
            </p:nvSpPr>
            <p:spPr>
              <a:xfrm>
                <a:off x="16534744" y="7708005"/>
                <a:ext cx="281565" cy="555274"/>
              </a:xfrm>
              <a:custGeom>
                <a:avLst/>
                <a:gdLst/>
                <a:ahLst/>
                <a:cxnLst/>
                <a:rect l="l" t="t" r="r" b="b"/>
                <a:pathLst>
                  <a:path w="281565" h="555274" extrusionOk="0">
                    <a:moveTo>
                      <a:pt x="110297" y="11913"/>
                    </a:moveTo>
                    <a:cubicBezTo>
                      <a:pt x="87975" y="20895"/>
                      <a:pt x="74633" y="41511"/>
                      <a:pt x="64200" y="62126"/>
                    </a:cubicBezTo>
                    <a:cubicBezTo>
                      <a:pt x="38200" y="102416"/>
                      <a:pt x="22207" y="148523"/>
                      <a:pt x="13655" y="195486"/>
                    </a:cubicBezTo>
                    <a:cubicBezTo>
                      <a:pt x="12970" y="218839"/>
                      <a:pt x="-713" y="248693"/>
                      <a:pt x="14424" y="268881"/>
                    </a:cubicBezTo>
                    <a:cubicBezTo>
                      <a:pt x="27168" y="283679"/>
                      <a:pt x="46924" y="288983"/>
                      <a:pt x="63857" y="297452"/>
                    </a:cubicBezTo>
                    <a:cubicBezTo>
                      <a:pt x="85409" y="307973"/>
                      <a:pt x="107731" y="316527"/>
                      <a:pt x="130481" y="324055"/>
                    </a:cubicBezTo>
                    <a:cubicBezTo>
                      <a:pt x="101830" y="338854"/>
                      <a:pt x="72410" y="352626"/>
                      <a:pt x="43075" y="366056"/>
                    </a:cubicBezTo>
                    <a:cubicBezTo>
                      <a:pt x="20497" y="373926"/>
                      <a:pt x="3648" y="382651"/>
                      <a:pt x="997" y="408913"/>
                    </a:cubicBezTo>
                    <a:cubicBezTo>
                      <a:pt x="-8325" y="490092"/>
                      <a:pt x="48720" y="553564"/>
                      <a:pt x="130053" y="555275"/>
                    </a:cubicBezTo>
                    <a:cubicBezTo>
                      <a:pt x="130224" y="555275"/>
                      <a:pt x="130481" y="555275"/>
                      <a:pt x="130652" y="555275"/>
                    </a:cubicBezTo>
                    <a:cubicBezTo>
                      <a:pt x="186927" y="555275"/>
                      <a:pt x="234820" y="512247"/>
                      <a:pt x="255175" y="461863"/>
                    </a:cubicBezTo>
                    <a:cubicBezTo>
                      <a:pt x="274161" y="419263"/>
                      <a:pt x="275615" y="371531"/>
                      <a:pt x="279464" y="325595"/>
                    </a:cubicBezTo>
                    <a:cubicBezTo>
                      <a:pt x="285280" y="226965"/>
                      <a:pt x="281687" y="121407"/>
                      <a:pt x="233879" y="32700"/>
                    </a:cubicBezTo>
                    <a:cubicBezTo>
                      <a:pt x="206170" y="-7334"/>
                      <a:pt x="150750" y="-5880"/>
                      <a:pt x="110297" y="1191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84" name="Google Shape;784;p21"/>
              <p:cNvSpPr/>
              <p:nvPr/>
            </p:nvSpPr>
            <p:spPr>
              <a:xfrm>
                <a:off x="17113016" y="7804091"/>
                <a:ext cx="263605" cy="522404"/>
              </a:xfrm>
              <a:custGeom>
                <a:avLst/>
                <a:gdLst/>
                <a:ahLst/>
                <a:cxnLst/>
                <a:rect l="l" t="t" r="r" b="b"/>
                <a:pathLst>
                  <a:path w="263605" h="522404" extrusionOk="0">
                    <a:moveTo>
                      <a:pt x="137280" y="1198"/>
                    </a:moveTo>
                    <a:cubicBezTo>
                      <a:pt x="78610" y="16852"/>
                      <a:pt x="40723" y="77074"/>
                      <a:pt x="27809" y="133788"/>
                    </a:cubicBezTo>
                    <a:cubicBezTo>
                      <a:pt x="19171" y="171341"/>
                      <a:pt x="11303" y="209492"/>
                      <a:pt x="6171" y="247729"/>
                    </a:cubicBezTo>
                    <a:cubicBezTo>
                      <a:pt x="2750" y="279209"/>
                      <a:pt x="37388" y="295462"/>
                      <a:pt x="61591" y="306155"/>
                    </a:cubicBezTo>
                    <a:cubicBezTo>
                      <a:pt x="34480" y="322835"/>
                      <a:pt x="-3578" y="334212"/>
                      <a:pt x="270" y="372963"/>
                    </a:cubicBezTo>
                    <a:cubicBezTo>
                      <a:pt x="-499" y="399737"/>
                      <a:pt x="5829" y="426341"/>
                      <a:pt x="13099" y="452003"/>
                    </a:cubicBezTo>
                    <a:cubicBezTo>
                      <a:pt x="20882" y="483226"/>
                      <a:pt x="46710" y="505381"/>
                      <a:pt x="76216" y="516160"/>
                    </a:cubicBezTo>
                    <a:cubicBezTo>
                      <a:pt x="87419" y="520437"/>
                      <a:pt x="99051" y="522404"/>
                      <a:pt x="110597" y="522404"/>
                    </a:cubicBezTo>
                    <a:cubicBezTo>
                      <a:pt x="141471" y="522404"/>
                      <a:pt x="172003" y="508204"/>
                      <a:pt x="193213" y="485022"/>
                    </a:cubicBezTo>
                    <a:cubicBezTo>
                      <a:pt x="237685" y="433099"/>
                      <a:pt x="245383" y="360987"/>
                      <a:pt x="254021" y="295718"/>
                    </a:cubicBezTo>
                    <a:cubicBezTo>
                      <a:pt x="258468" y="219244"/>
                      <a:pt x="277454" y="136525"/>
                      <a:pt x="245126" y="63986"/>
                    </a:cubicBezTo>
                    <a:cubicBezTo>
                      <a:pt x="224771" y="20359"/>
                      <a:pt x="186114" y="-6073"/>
                      <a:pt x="137280" y="119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85" name="Google Shape;785;p21"/>
              <p:cNvSpPr/>
              <p:nvPr/>
            </p:nvSpPr>
            <p:spPr>
              <a:xfrm>
                <a:off x="16721364" y="8495361"/>
                <a:ext cx="441709" cy="184506"/>
              </a:xfrm>
              <a:custGeom>
                <a:avLst/>
                <a:gdLst/>
                <a:ahLst/>
                <a:cxnLst/>
                <a:rect l="l" t="t" r="r" b="b"/>
                <a:pathLst>
                  <a:path w="441709" h="184506" extrusionOk="0">
                    <a:moveTo>
                      <a:pt x="432802" y="12397"/>
                    </a:moveTo>
                    <a:cubicBezTo>
                      <a:pt x="413473" y="2046"/>
                      <a:pt x="405348" y="24544"/>
                      <a:pt x="396711" y="37375"/>
                    </a:cubicBezTo>
                    <a:cubicBezTo>
                      <a:pt x="368573" y="75954"/>
                      <a:pt x="341291" y="121035"/>
                      <a:pt x="293483" y="137288"/>
                    </a:cubicBezTo>
                    <a:cubicBezTo>
                      <a:pt x="225320" y="162608"/>
                      <a:pt x="145098" y="144901"/>
                      <a:pt x="91475" y="95971"/>
                    </a:cubicBezTo>
                    <a:cubicBezTo>
                      <a:pt x="65732" y="72276"/>
                      <a:pt x="37765" y="48410"/>
                      <a:pt x="25536" y="14535"/>
                    </a:cubicBezTo>
                    <a:cubicBezTo>
                      <a:pt x="23397" y="5126"/>
                      <a:pt x="13477" y="-5396"/>
                      <a:pt x="4240" y="3159"/>
                    </a:cubicBezTo>
                    <a:cubicBezTo>
                      <a:pt x="-3799" y="12483"/>
                      <a:pt x="1418" y="25656"/>
                      <a:pt x="5010" y="35921"/>
                    </a:cubicBezTo>
                    <a:cubicBezTo>
                      <a:pt x="15444" y="65775"/>
                      <a:pt x="38022" y="88700"/>
                      <a:pt x="60002" y="110513"/>
                    </a:cubicBezTo>
                    <a:cubicBezTo>
                      <a:pt x="103790" y="156535"/>
                      <a:pt x="164427" y="183566"/>
                      <a:pt x="227971" y="184507"/>
                    </a:cubicBezTo>
                    <a:cubicBezTo>
                      <a:pt x="336330" y="184250"/>
                      <a:pt x="386533" y="122831"/>
                      <a:pt x="439387" y="37204"/>
                    </a:cubicBezTo>
                    <a:cubicBezTo>
                      <a:pt x="444176" y="28564"/>
                      <a:pt x="441354" y="17358"/>
                      <a:pt x="432802" y="1239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786" name="Google Shape;786;p21"/>
            <p:cNvSpPr/>
            <p:nvPr/>
          </p:nvSpPr>
          <p:spPr>
            <a:xfrm>
              <a:off x="15420559" y="6541910"/>
              <a:ext cx="1053090" cy="1282112"/>
            </a:xfrm>
            <a:custGeom>
              <a:avLst/>
              <a:gdLst/>
              <a:ahLst/>
              <a:cxnLst/>
              <a:rect l="l" t="t" r="r" b="b"/>
              <a:pathLst>
                <a:path w="1053090" h="1282112" extrusionOk="0">
                  <a:moveTo>
                    <a:pt x="1005369" y="409330"/>
                  </a:moveTo>
                  <a:cubicBezTo>
                    <a:pt x="1016230" y="458345"/>
                    <a:pt x="1037184" y="504623"/>
                    <a:pt x="1053091" y="552441"/>
                  </a:cubicBezTo>
                  <a:cubicBezTo>
                    <a:pt x="1020335" y="565272"/>
                    <a:pt x="989974" y="582723"/>
                    <a:pt x="959870" y="600858"/>
                  </a:cubicBezTo>
                  <a:cubicBezTo>
                    <a:pt x="953113" y="603510"/>
                    <a:pt x="945331" y="607530"/>
                    <a:pt x="941225" y="613261"/>
                  </a:cubicBezTo>
                  <a:lnTo>
                    <a:pt x="941225" y="613261"/>
                  </a:lnTo>
                  <a:cubicBezTo>
                    <a:pt x="665410" y="754491"/>
                    <a:pt x="475033" y="972622"/>
                    <a:pt x="382667" y="1282113"/>
                  </a:cubicBezTo>
                  <a:cubicBezTo>
                    <a:pt x="382068" y="1281428"/>
                    <a:pt x="381384" y="1280744"/>
                    <a:pt x="380785" y="1280060"/>
                  </a:cubicBezTo>
                  <a:cubicBezTo>
                    <a:pt x="350766" y="1248238"/>
                    <a:pt x="324083" y="1215732"/>
                    <a:pt x="296202" y="1179719"/>
                  </a:cubicBezTo>
                  <a:cubicBezTo>
                    <a:pt x="248223" y="1119070"/>
                    <a:pt x="206487" y="1055684"/>
                    <a:pt x="167830" y="987763"/>
                  </a:cubicBezTo>
                  <a:cubicBezTo>
                    <a:pt x="122331" y="902735"/>
                    <a:pt x="81023" y="814370"/>
                    <a:pt x="51346" y="722413"/>
                  </a:cubicBezTo>
                  <a:cubicBezTo>
                    <a:pt x="23722" y="622072"/>
                    <a:pt x="1400" y="518738"/>
                    <a:pt x="32" y="414291"/>
                  </a:cubicBezTo>
                  <a:cubicBezTo>
                    <a:pt x="-823" y="324130"/>
                    <a:pt x="15512" y="231232"/>
                    <a:pt x="55195" y="149967"/>
                  </a:cubicBezTo>
                  <a:cubicBezTo>
                    <a:pt x="81793" y="98129"/>
                    <a:pt x="129686" y="57496"/>
                    <a:pt x="182540" y="33459"/>
                  </a:cubicBezTo>
                  <a:cubicBezTo>
                    <a:pt x="211362" y="21996"/>
                    <a:pt x="242322" y="17120"/>
                    <a:pt x="272512" y="10534"/>
                  </a:cubicBezTo>
                  <a:cubicBezTo>
                    <a:pt x="335971" y="-2041"/>
                    <a:pt x="403620" y="-245"/>
                    <a:pt x="468362" y="611"/>
                  </a:cubicBezTo>
                  <a:cubicBezTo>
                    <a:pt x="588951" y="9935"/>
                    <a:pt x="702442" y="65024"/>
                    <a:pt x="792584" y="144407"/>
                  </a:cubicBezTo>
                  <a:cubicBezTo>
                    <a:pt x="866905" y="212669"/>
                    <a:pt x="932502" y="290769"/>
                    <a:pt x="983389" y="378278"/>
                  </a:cubicBezTo>
                  <a:cubicBezTo>
                    <a:pt x="984073" y="378877"/>
                    <a:pt x="984757" y="379475"/>
                    <a:pt x="985441" y="380160"/>
                  </a:cubicBezTo>
                  <a:cubicBezTo>
                    <a:pt x="986040" y="380673"/>
                    <a:pt x="986553" y="381272"/>
                    <a:pt x="986981" y="381871"/>
                  </a:cubicBezTo>
                  <a:cubicBezTo>
                    <a:pt x="987237" y="382213"/>
                    <a:pt x="987579" y="382555"/>
                    <a:pt x="987751" y="382897"/>
                  </a:cubicBezTo>
                  <a:cubicBezTo>
                    <a:pt x="988264" y="383496"/>
                    <a:pt x="988691" y="384095"/>
                    <a:pt x="989204" y="384779"/>
                  </a:cubicBezTo>
                  <a:cubicBezTo>
                    <a:pt x="989546" y="385207"/>
                    <a:pt x="989889" y="385720"/>
                    <a:pt x="990231" y="386233"/>
                  </a:cubicBezTo>
                  <a:cubicBezTo>
                    <a:pt x="991086" y="387431"/>
                    <a:pt x="992027" y="388628"/>
                    <a:pt x="992882" y="389912"/>
                  </a:cubicBezTo>
                  <a:cubicBezTo>
                    <a:pt x="993737" y="391109"/>
                    <a:pt x="994507" y="392307"/>
                    <a:pt x="995277" y="393504"/>
                  </a:cubicBezTo>
                  <a:cubicBezTo>
                    <a:pt x="996388" y="394531"/>
                    <a:pt x="997329" y="395557"/>
                    <a:pt x="998355" y="396669"/>
                  </a:cubicBezTo>
                  <a:cubicBezTo>
                    <a:pt x="999382" y="397781"/>
                    <a:pt x="1000152" y="399065"/>
                    <a:pt x="1001007" y="400433"/>
                  </a:cubicBezTo>
                  <a:cubicBezTo>
                    <a:pt x="1002632" y="403256"/>
                    <a:pt x="1003915" y="406336"/>
                    <a:pt x="1005369" y="409330"/>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87" name="Google Shape;787;p21"/>
            <p:cNvSpPr/>
            <p:nvPr/>
          </p:nvSpPr>
          <p:spPr>
            <a:xfrm>
              <a:off x="16433791" y="6270119"/>
              <a:ext cx="995431" cy="816533"/>
            </a:xfrm>
            <a:custGeom>
              <a:avLst/>
              <a:gdLst/>
              <a:ahLst/>
              <a:cxnLst/>
              <a:rect l="l" t="t" r="r" b="b"/>
              <a:pathLst>
                <a:path w="995431" h="816533" extrusionOk="0">
                  <a:moveTo>
                    <a:pt x="949921" y="234592"/>
                  </a:moveTo>
                  <a:cubicBezTo>
                    <a:pt x="1010045" y="375651"/>
                    <a:pt x="1004657" y="518420"/>
                    <a:pt x="968138" y="665039"/>
                  </a:cubicBezTo>
                  <a:cubicBezTo>
                    <a:pt x="961552" y="694978"/>
                    <a:pt x="948553" y="723036"/>
                    <a:pt x="938888" y="752120"/>
                  </a:cubicBezTo>
                  <a:cubicBezTo>
                    <a:pt x="937263" y="756825"/>
                    <a:pt x="935382" y="762300"/>
                    <a:pt x="934441" y="767774"/>
                  </a:cubicBezTo>
                  <a:cubicBezTo>
                    <a:pt x="904935" y="752377"/>
                    <a:pt x="872607" y="743395"/>
                    <a:pt x="838911" y="739545"/>
                  </a:cubicBezTo>
                  <a:cubicBezTo>
                    <a:pt x="829931" y="737920"/>
                    <a:pt x="821293" y="745020"/>
                    <a:pt x="820010" y="753745"/>
                  </a:cubicBezTo>
                  <a:cubicBezTo>
                    <a:pt x="761340" y="742539"/>
                    <a:pt x="701644" y="739717"/>
                    <a:pt x="642120" y="735696"/>
                  </a:cubicBezTo>
                  <a:cubicBezTo>
                    <a:pt x="562411" y="731333"/>
                    <a:pt x="482189" y="725175"/>
                    <a:pt x="402566" y="733130"/>
                  </a:cubicBezTo>
                  <a:cubicBezTo>
                    <a:pt x="293352" y="745448"/>
                    <a:pt x="187644" y="778039"/>
                    <a:pt x="84929" y="816533"/>
                  </a:cubicBezTo>
                  <a:cubicBezTo>
                    <a:pt x="68765" y="782659"/>
                    <a:pt x="55509" y="746902"/>
                    <a:pt x="41654" y="712087"/>
                  </a:cubicBezTo>
                  <a:cubicBezTo>
                    <a:pt x="30023" y="683687"/>
                    <a:pt x="16168" y="656313"/>
                    <a:pt x="688" y="629881"/>
                  </a:cubicBezTo>
                  <a:cubicBezTo>
                    <a:pt x="-1108" y="588650"/>
                    <a:pt x="432" y="547419"/>
                    <a:pt x="7445" y="506701"/>
                  </a:cubicBezTo>
                  <a:cubicBezTo>
                    <a:pt x="25063" y="373683"/>
                    <a:pt x="81851" y="247680"/>
                    <a:pt x="173190" y="148965"/>
                  </a:cubicBezTo>
                  <a:cubicBezTo>
                    <a:pt x="242722" y="60258"/>
                    <a:pt x="349028" y="10387"/>
                    <a:pt x="460723" y="2346"/>
                  </a:cubicBezTo>
                  <a:cubicBezTo>
                    <a:pt x="512208" y="-3214"/>
                    <a:pt x="565661" y="1662"/>
                    <a:pt x="616804" y="11157"/>
                  </a:cubicBezTo>
                  <a:cubicBezTo>
                    <a:pt x="653152" y="17231"/>
                    <a:pt x="690013" y="21764"/>
                    <a:pt x="725078" y="33483"/>
                  </a:cubicBezTo>
                  <a:cubicBezTo>
                    <a:pt x="753386" y="43150"/>
                    <a:pt x="778958" y="59146"/>
                    <a:pt x="804017" y="75142"/>
                  </a:cubicBezTo>
                  <a:cubicBezTo>
                    <a:pt x="863199" y="116545"/>
                    <a:pt x="919475" y="167955"/>
                    <a:pt x="949921" y="234592"/>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88" name="Google Shape;788;p21"/>
            <p:cNvSpPr/>
            <p:nvPr/>
          </p:nvSpPr>
          <p:spPr>
            <a:xfrm>
              <a:off x="17398508" y="6790829"/>
              <a:ext cx="1000290" cy="971261"/>
            </a:xfrm>
            <a:custGeom>
              <a:avLst/>
              <a:gdLst/>
              <a:ahLst/>
              <a:cxnLst/>
              <a:rect l="l" t="t" r="r" b="b"/>
              <a:pathLst>
                <a:path w="1000290" h="971261" extrusionOk="0">
                  <a:moveTo>
                    <a:pt x="964713" y="290348"/>
                  </a:moveTo>
                  <a:cubicBezTo>
                    <a:pt x="989600" y="358696"/>
                    <a:pt x="1007218" y="431150"/>
                    <a:pt x="997640" y="504203"/>
                  </a:cubicBezTo>
                  <a:cubicBezTo>
                    <a:pt x="984383" y="570754"/>
                    <a:pt x="956246" y="635510"/>
                    <a:pt x="914852" y="689401"/>
                  </a:cubicBezTo>
                  <a:cubicBezTo>
                    <a:pt x="867985" y="743977"/>
                    <a:pt x="817355" y="795558"/>
                    <a:pt x="761935" y="841665"/>
                  </a:cubicBezTo>
                  <a:cubicBezTo>
                    <a:pt x="719173" y="872375"/>
                    <a:pt x="677009" y="904795"/>
                    <a:pt x="630826" y="930116"/>
                  </a:cubicBezTo>
                  <a:cubicBezTo>
                    <a:pt x="612439" y="938841"/>
                    <a:pt x="594393" y="948422"/>
                    <a:pt x="576690" y="958430"/>
                  </a:cubicBezTo>
                  <a:cubicBezTo>
                    <a:pt x="570446" y="960825"/>
                    <a:pt x="564545" y="965530"/>
                    <a:pt x="561210" y="971261"/>
                  </a:cubicBezTo>
                  <a:cubicBezTo>
                    <a:pt x="551289" y="930287"/>
                    <a:pt x="539144" y="889825"/>
                    <a:pt x="523665" y="850562"/>
                  </a:cubicBezTo>
                  <a:cubicBezTo>
                    <a:pt x="498863" y="785806"/>
                    <a:pt x="466449" y="724901"/>
                    <a:pt x="432667" y="664423"/>
                  </a:cubicBezTo>
                  <a:cubicBezTo>
                    <a:pt x="399911" y="601036"/>
                    <a:pt x="357748" y="542526"/>
                    <a:pt x="306946" y="492313"/>
                  </a:cubicBezTo>
                  <a:cubicBezTo>
                    <a:pt x="265211" y="444666"/>
                    <a:pt x="217659" y="402750"/>
                    <a:pt x="160786" y="374179"/>
                  </a:cubicBezTo>
                  <a:cubicBezTo>
                    <a:pt x="138977" y="363743"/>
                    <a:pt x="120504" y="348346"/>
                    <a:pt x="101517" y="333633"/>
                  </a:cubicBezTo>
                  <a:cubicBezTo>
                    <a:pt x="69617" y="310707"/>
                    <a:pt x="36433" y="289407"/>
                    <a:pt x="3079" y="268193"/>
                  </a:cubicBezTo>
                  <a:cubicBezTo>
                    <a:pt x="2053" y="267423"/>
                    <a:pt x="1026" y="266653"/>
                    <a:pt x="0" y="265883"/>
                  </a:cubicBezTo>
                  <a:cubicBezTo>
                    <a:pt x="1197" y="264515"/>
                    <a:pt x="2224" y="262889"/>
                    <a:pt x="2993" y="261179"/>
                  </a:cubicBezTo>
                  <a:cubicBezTo>
                    <a:pt x="4533" y="256730"/>
                    <a:pt x="6072" y="252282"/>
                    <a:pt x="7612" y="247749"/>
                  </a:cubicBezTo>
                  <a:cubicBezTo>
                    <a:pt x="51058" y="203866"/>
                    <a:pt x="94761" y="159897"/>
                    <a:pt x="143510" y="121917"/>
                  </a:cubicBezTo>
                  <a:cubicBezTo>
                    <a:pt x="192601" y="87101"/>
                    <a:pt x="245797" y="56990"/>
                    <a:pt x="301302" y="33809"/>
                  </a:cubicBezTo>
                  <a:cubicBezTo>
                    <a:pt x="369208" y="8317"/>
                    <a:pt x="443186" y="3869"/>
                    <a:pt x="515027" y="105"/>
                  </a:cubicBezTo>
                  <a:cubicBezTo>
                    <a:pt x="648102" y="-2718"/>
                    <a:pt x="782119" y="51430"/>
                    <a:pt x="868926" y="153567"/>
                  </a:cubicBezTo>
                  <a:cubicBezTo>
                    <a:pt x="909122" y="192745"/>
                    <a:pt x="948036" y="235431"/>
                    <a:pt x="964713" y="290348"/>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89" name="Google Shape;789;p21"/>
            <p:cNvSpPr/>
            <p:nvPr/>
          </p:nvSpPr>
          <p:spPr>
            <a:xfrm>
              <a:off x="17911481" y="7779619"/>
              <a:ext cx="719627" cy="749609"/>
            </a:xfrm>
            <a:custGeom>
              <a:avLst/>
              <a:gdLst/>
              <a:ahLst/>
              <a:cxnLst/>
              <a:rect l="l" t="t" r="r" b="b"/>
              <a:pathLst>
                <a:path w="719627" h="749609" extrusionOk="0">
                  <a:moveTo>
                    <a:pt x="710535" y="357572"/>
                  </a:moveTo>
                  <a:cubicBezTo>
                    <a:pt x="719686" y="406245"/>
                    <a:pt x="726271" y="458084"/>
                    <a:pt x="708140" y="505474"/>
                  </a:cubicBezTo>
                  <a:cubicBezTo>
                    <a:pt x="679917" y="571598"/>
                    <a:pt x="623129" y="624206"/>
                    <a:pt x="559157" y="655685"/>
                  </a:cubicBezTo>
                  <a:cubicBezTo>
                    <a:pt x="491850" y="687079"/>
                    <a:pt x="425996" y="724889"/>
                    <a:pt x="352103" y="738490"/>
                  </a:cubicBezTo>
                  <a:cubicBezTo>
                    <a:pt x="300703" y="750038"/>
                    <a:pt x="244941" y="749952"/>
                    <a:pt x="192002" y="749439"/>
                  </a:cubicBezTo>
                  <a:cubicBezTo>
                    <a:pt x="136839" y="748327"/>
                    <a:pt x="81590" y="748840"/>
                    <a:pt x="27368" y="735154"/>
                  </a:cubicBezTo>
                  <a:cubicBezTo>
                    <a:pt x="15651" y="730705"/>
                    <a:pt x="5302" y="734469"/>
                    <a:pt x="0" y="741484"/>
                  </a:cubicBezTo>
                  <a:cubicBezTo>
                    <a:pt x="13769" y="705214"/>
                    <a:pt x="25401" y="668174"/>
                    <a:pt x="34381" y="630108"/>
                  </a:cubicBezTo>
                  <a:cubicBezTo>
                    <a:pt x="75347" y="469119"/>
                    <a:pt x="95274" y="299746"/>
                    <a:pt x="76630" y="134051"/>
                  </a:cubicBezTo>
                  <a:cubicBezTo>
                    <a:pt x="70301" y="91195"/>
                    <a:pt x="63031" y="48339"/>
                    <a:pt x="53709" y="5910"/>
                  </a:cubicBezTo>
                  <a:cubicBezTo>
                    <a:pt x="63544" y="12668"/>
                    <a:pt x="75860" y="9417"/>
                    <a:pt x="88004" y="6081"/>
                  </a:cubicBezTo>
                  <a:cubicBezTo>
                    <a:pt x="95017" y="4199"/>
                    <a:pt x="101859" y="2317"/>
                    <a:pt x="108188" y="2317"/>
                  </a:cubicBezTo>
                  <a:cubicBezTo>
                    <a:pt x="163437" y="-3928"/>
                    <a:pt x="219027" y="3429"/>
                    <a:pt x="273592" y="12753"/>
                  </a:cubicBezTo>
                  <a:cubicBezTo>
                    <a:pt x="349537" y="23104"/>
                    <a:pt x="424114" y="39784"/>
                    <a:pt x="495185" y="69040"/>
                  </a:cubicBezTo>
                  <a:cubicBezTo>
                    <a:pt x="521954" y="78791"/>
                    <a:pt x="548894" y="89570"/>
                    <a:pt x="570959" y="108047"/>
                  </a:cubicBezTo>
                  <a:cubicBezTo>
                    <a:pt x="640833" y="174684"/>
                    <a:pt x="691891" y="262621"/>
                    <a:pt x="710535" y="357572"/>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0" name="Google Shape;790;p21"/>
            <p:cNvSpPr/>
            <p:nvPr/>
          </p:nvSpPr>
          <p:spPr>
            <a:xfrm>
              <a:off x="17372680" y="8530940"/>
              <a:ext cx="915042" cy="950799"/>
            </a:xfrm>
            <a:custGeom>
              <a:avLst/>
              <a:gdLst/>
              <a:ahLst/>
              <a:cxnLst/>
              <a:rect l="l" t="t" r="r" b="b"/>
              <a:pathLst>
                <a:path w="915042" h="950799" extrusionOk="0">
                  <a:moveTo>
                    <a:pt x="892359" y="438231"/>
                  </a:moveTo>
                  <a:cubicBezTo>
                    <a:pt x="907412" y="495971"/>
                    <a:pt x="918273" y="554995"/>
                    <a:pt x="914168" y="615046"/>
                  </a:cubicBezTo>
                  <a:cubicBezTo>
                    <a:pt x="906727" y="710852"/>
                    <a:pt x="864051" y="810167"/>
                    <a:pt x="785026" y="867907"/>
                  </a:cubicBezTo>
                  <a:cubicBezTo>
                    <a:pt x="751159" y="894767"/>
                    <a:pt x="711219" y="911619"/>
                    <a:pt x="670509" y="925391"/>
                  </a:cubicBezTo>
                  <a:cubicBezTo>
                    <a:pt x="615774" y="947461"/>
                    <a:pt x="556420" y="952251"/>
                    <a:pt x="497836" y="950455"/>
                  </a:cubicBezTo>
                  <a:cubicBezTo>
                    <a:pt x="455758" y="948145"/>
                    <a:pt x="417016" y="929754"/>
                    <a:pt x="378787" y="913501"/>
                  </a:cubicBezTo>
                  <a:cubicBezTo>
                    <a:pt x="284624" y="875777"/>
                    <a:pt x="200554" y="816753"/>
                    <a:pt x="124694" y="750116"/>
                  </a:cubicBezTo>
                  <a:cubicBezTo>
                    <a:pt x="77143" y="713590"/>
                    <a:pt x="40282" y="665772"/>
                    <a:pt x="0" y="621889"/>
                  </a:cubicBezTo>
                  <a:cubicBezTo>
                    <a:pt x="96044" y="573986"/>
                    <a:pt x="184134" y="510599"/>
                    <a:pt x="260763" y="435151"/>
                  </a:cubicBezTo>
                  <a:cubicBezTo>
                    <a:pt x="322768" y="363382"/>
                    <a:pt x="385115" y="289987"/>
                    <a:pt x="432410" y="207439"/>
                  </a:cubicBezTo>
                  <a:cubicBezTo>
                    <a:pt x="471153" y="140460"/>
                    <a:pt x="507073" y="71855"/>
                    <a:pt x="535125" y="0"/>
                  </a:cubicBezTo>
                  <a:cubicBezTo>
                    <a:pt x="534612" y="6501"/>
                    <a:pt x="537520" y="13601"/>
                    <a:pt x="545302" y="19675"/>
                  </a:cubicBezTo>
                  <a:cubicBezTo>
                    <a:pt x="591400" y="53806"/>
                    <a:pt x="647846" y="72112"/>
                    <a:pt x="689410" y="113086"/>
                  </a:cubicBezTo>
                  <a:cubicBezTo>
                    <a:pt x="739870" y="161674"/>
                    <a:pt x="793408" y="208979"/>
                    <a:pt x="827275" y="271253"/>
                  </a:cubicBezTo>
                  <a:cubicBezTo>
                    <a:pt x="856182" y="323690"/>
                    <a:pt x="878419" y="379891"/>
                    <a:pt x="892359" y="438231"/>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1" name="Google Shape;791;p21"/>
            <p:cNvSpPr/>
            <p:nvPr/>
          </p:nvSpPr>
          <p:spPr>
            <a:xfrm>
              <a:off x="16473564" y="9159929"/>
              <a:ext cx="887912" cy="889823"/>
            </a:xfrm>
            <a:custGeom>
              <a:avLst/>
              <a:gdLst/>
              <a:ahLst/>
              <a:cxnLst/>
              <a:rect l="l" t="t" r="r" b="b"/>
              <a:pathLst>
                <a:path w="887912" h="889823" extrusionOk="0">
                  <a:moveTo>
                    <a:pt x="879873" y="113086"/>
                  </a:moveTo>
                  <a:cubicBezTo>
                    <a:pt x="886458" y="146790"/>
                    <a:pt x="887912" y="181178"/>
                    <a:pt x="887912" y="215394"/>
                  </a:cubicBezTo>
                  <a:cubicBezTo>
                    <a:pt x="887142" y="308977"/>
                    <a:pt x="870807" y="401619"/>
                    <a:pt x="852420" y="493148"/>
                  </a:cubicBezTo>
                  <a:cubicBezTo>
                    <a:pt x="843525" y="535577"/>
                    <a:pt x="831124" y="581684"/>
                    <a:pt x="813421" y="622402"/>
                  </a:cubicBezTo>
                  <a:cubicBezTo>
                    <a:pt x="794178" y="667996"/>
                    <a:pt x="766297" y="710510"/>
                    <a:pt x="738929" y="751998"/>
                  </a:cubicBezTo>
                  <a:cubicBezTo>
                    <a:pt x="711305" y="794256"/>
                    <a:pt x="673161" y="828130"/>
                    <a:pt x="628774" y="851996"/>
                  </a:cubicBezTo>
                  <a:cubicBezTo>
                    <a:pt x="593965" y="872355"/>
                    <a:pt x="556335" y="889378"/>
                    <a:pt x="515283" y="889720"/>
                  </a:cubicBezTo>
                  <a:cubicBezTo>
                    <a:pt x="442759" y="891346"/>
                    <a:pt x="368267" y="873724"/>
                    <a:pt x="306433" y="834717"/>
                  </a:cubicBezTo>
                  <a:cubicBezTo>
                    <a:pt x="278125" y="818036"/>
                    <a:pt x="249816" y="800244"/>
                    <a:pt x="227751" y="775608"/>
                  </a:cubicBezTo>
                  <a:cubicBezTo>
                    <a:pt x="194910" y="736173"/>
                    <a:pt x="170963" y="690151"/>
                    <a:pt x="146931" y="644985"/>
                  </a:cubicBezTo>
                  <a:cubicBezTo>
                    <a:pt x="121530" y="589554"/>
                    <a:pt x="91254" y="536176"/>
                    <a:pt x="69446" y="479120"/>
                  </a:cubicBezTo>
                  <a:cubicBezTo>
                    <a:pt x="32756" y="365264"/>
                    <a:pt x="3934" y="246703"/>
                    <a:pt x="2224" y="126602"/>
                  </a:cubicBezTo>
                  <a:cubicBezTo>
                    <a:pt x="1625" y="84430"/>
                    <a:pt x="599" y="42172"/>
                    <a:pt x="0" y="0"/>
                  </a:cubicBezTo>
                  <a:cubicBezTo>
                    <a:pt x="16677" y="7100"/>
                    <a:pt x="33440" y="14029"/>
                    <a:pt x="50374" y="20445"/>
                  </a:cubicBezTo>
                  <a:cubicBezTo>
                    <a:pt x="176265" y="63044"/>
                    <a:pt x="310025" y="85456"/>
                    <a:pt x="442759" y="88621"/>
                  </a:cubicBezTo>
                  <a:cubicBezTo>
                    <a:pt x="561808" y="86397"/>
                    <a:pt x="683253" y="74250"/>
                    <a:pt x="796743" y="36783"/>
                  </a:cubicBezTo>
                  <a:cubicBezTo>
                    <a:pt x="819322" y="28571"/>
                    <a:pt x="841558" y="19504"/>
                    <a:pt x="863367" y="9666"/>
                  </a:cubicBezTo>
                  <a:cubicBezTo>
                    <a:pt x="862939" y="18306"/>
                    <a:pt x="864820" y="27459"/>
                    <a:pt x="865590" y="35585"/>
                  </a:cubicBezTo>
                  <a:cubicBezTo>
                    <a:pt x="868926" y="61761"/>
                    <a:pt x="874057" y="87509"/>
                    <a:pt x="879873" y="113086"/>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2" name="Google Shape;792;p21"/>
            <p:cNvSpPr/>
            <p:nvPr/>
          </p:nvSpPr>
          <p:spPr>
            <a:xfrm>
              <a:off x="15426438" y="8699457"/>
              <a:ext cx="1008128" cy="1073156"/>
            </a:xfrm>
            <a:custGeom>
              <a:avLst/>
              <a:gdLst/>
              <a:ahLst/>
              <a:cxnLst/>
              <a:rect l="l" t="t" r="r" b="b"/>
              <a:pathLst>
                <a:path w="1008128" h="1073156" extrusionOk="0">
                  <a:moveTo>
                    <a:pt x="1008128" y="442935"/>
                  </a:moveTo>
                  <a:cubicBezTo>
                    <a:pt x="988458" y="490668"/>
                    <a:pt x="971695" y="540111"/>
                    <a:pt x="942959" y="583395"/>
                  </a:cubicBezTo>
                  <a:cubicBezTo>
                    <a:pt x="890447" y="671418"/>
                    <a:pt x="811423" y="738568"/>
                    <a:pt x="737017" y="807515"/>
                  </a:cubicBezTo>
                  <a:cubicBezTo>
                    <a:pt x="655256" y="874408"/>
                    <a:pt x="574264" y="941131"/>
                    <a:pt x="480957" y="992199"/>
                  </a:cubicBezTo>
                  <a:cubicBezTo>
                    <a:pt x="427676" y="1020856"/>
                    <a:pt x="372684" y="1048315"/>
                    <a:pt x="314100" y="1063883"/>
                  </a:cubicBezTo>
                  <a:cubicBezTo>
                    <a:pt x="283226" y="1070812"/>
                    <a:pt x="248417" y="1072865"/>
                    <a:pt x="216602" y="1072951"/>
                  </a:cubicBezTo>
                  <a:cubicBezTo>
                    <a:pt x="164946" y="1074747"/>
                    <a:pt x="111065" y="1065252"/>
                    <a:pt x="74974" y="1025219"/>
                  </a:cubicBezTo>
                  <a:cubicBezTo>
                    <a:pt x="4331" y="957127"/>
                    <a:pt x="-4221" y="852852"/>
                    <a:pt x="1423" y="759526"/>
                  </a:cubicBezTo>
                  <a:cubicBezTo>
                    <a:pt x="6384" y="708457"/>
                    <a:pt x="23916" y="659271"/>
                    <a:pt x="39995" y="610683"/>
                  </a:cubicBezTo>
                  <a:cubicBezTo>
                    <a:pt x="65738" y="540282"/>
                    <a:pt x="94303" y="466117"/>
                    <a:pt x="138775" y="403843"/>
                  </a:cubicBezTo>
                  <a:cubicBezTo>
                    <a:pt x="187781" y="327540"/>
                    <a:pt x="240635" y="253204"/>
                    <a:pt x="305889" y="189646"/>
                  </a:cubicBezTo>
                  <a:cubicBezTo>
                    <a:pt x="339843" y="153034"/>
                    <a:pt x="374907" y="118732"/>
                    <a:pt x="416729" y="90246"/>
                  </a:cubicBezTo>
                  <a:cubicBezTo>
                    <a:pt x="442728" y="71513"/>
                    <a:pt x="468813" y="52437"/>
                    <a:pt x="490878" y="28999"/>
                  </a:cubicBezTo>
                  <a:cubicBezTo>
                    <a:pt x="499174" y="19247"/>
                    <a:pt x="511917" y="12403"/>
                    <a:pt x="516450" y="0"/>
                  </a:cubicBezTo>
                  <a:cubicBezTo>
                    <a:pt x="587606" y="116679"/>
                    <a:pt x="682110" y="219158"/>
                    <a:pt x="784996" y="308293"/>
                  </a:cubicBezTo>
                  <a:cubicBezTo>
                    <a:pt x="853843" y="361158"/>
                    <a:pt x="929275" y="405981"/>
                    <a:pt x="1008128" y="442935"/>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3" name="Google Shape;793;p21"/>
            <p:cNvSpPr/>
            <p:nvPr/>
          </p:nvSpPr>
          <p:spPr>
            <a:xfrm>
              <a:off x="14931177" y="7859522"/>
              <a:ext cx="997940" cy="943648"/>
            </a:xfrm>
            <a:custGeom>
              <a:avLst/>
              <a:gdLst/>
              <a:ahLst/>
              <a:cxnLst/>
              <a:rect l="l" t="t" r="r" b="b"/>
              <a:pathLst>
                <a:path w="997940" h="943648" extrusionOk="0">
                  <a:moveTo>
                    <a:pt x="997940" y="816753"/>
                  </a:moveTo>
                  <a:cubicBezTo>
                    <a:pt x="997598" y="816668"/>
                    <a:pt x="997341" y="816668"/>
                    <a:pt x="996999" y="816582"/>
                  </a:cubicBezTo>
                  <a:cubicBezTo>
                    <a:pt x="976131" y="816839"/>
                    <a:pt x="959283" y="838481"/>
                    <a:pt x="939869" y="845923"/>
                  </a:cubicBezTo>
                  <a:cubicBezTo>
                    <a:pt x="904120" y="862090"/>
                    <a:pt x="868799" y="880054"/>
                    <a:pt x="831510" y="892714"/>
                  </a:cubicBezTo>
                  <a:cubicBezTo>
                    <a:pt x="780110" y="907513"/>
                    <a:pt x="728282" y="915725"/>
                    <a:pt x="674231" y="926503"/>
                  </a:cubicBezTo>
                  <a:cubicBezTo>
                    <a:pt x="563990" y="946606"/>
                    <a:pt x="382423" y="957897"/>
                    <a:pt x="281419" y="908711"/>
                  </a:cubicBezTo>
                  <a:cubicBezTo>
                    <a:pt x="236091" y="883989"/>
                    <a:pt x="186914" y="862946"/>
                    <a:pt x="146461" y="829585"/>
                  </a:cubicBezTo>
                  <a:cubicBezTo>
                    <a:pt x="54010" y="736429"/>
                    <a:pt x="-14666" y="602813"/>
                    <a:pt x="2695" y="468598"/>
                  </a:cubicBezTo>
                  <a:cubicBezTo>
                    <a:pt x="12017" y="412397"/>
                    <a:pt x="42550" y="362954"/>
                    <a:pt x="77358" y="318900"/>
                  </a:cubicBezTo>
                  <a:cubicBezTo>
                    <a:pt x="101903" y="287078"/>
                    <a:pt x="128758" y="255513"/>
                    <a:pt x="162540" y="232674"/>
                  </a:cubicBezTo>
                  <a:cubicBezTo>
                    <a:pt x="199572" y="209321"/>
                    <a:pt x="234979" y="183573"/>
                    <a:pt x="271925" y="160220"/>
                  </a:cubicBezTo>
                  <a:cubicBezTo>
                    <a:pt x="335384" y="127457"/>
                    <a:pt x="400383" y="96491"/>
                    <a:pt x="467519" y="71770"/>
                  </a:cubicBezTo>
                  <a:cubicBezTo>
                    <a:pt x="568694" y="37382"/>
                    <a:pt x="673975" y="15226"/>
                    <a:pt x="779853" y="1454"/>
                  </a:cubicBezTo>
                  <a:cubicBezTo>
                    <a:pt x="802261" y="85"/>
                    <a:pt x="824754" y="513"/>
                    <a:pt x="847161" y="513"/>
                  </a:cubicBezTo>
                  <a:cubicBezTo>
                    <a:pt x="851865" y="941"/>
                    <a:pt x="857253" y="941"/>
                    <a:pt x="862299" y="0"/>
                  </a:cubicBezTo>
                  <a:cubicBezTo>
                    <a:pt x="843997" y="73737"/>
                    <a:pt x="839378" y="150211"/>
                    <a:pt x="839207" y="226001"/>
                  </a:cubicBezTo>
                  <a:cubicBezTo>
                    <a:pt x="838609" y="318472"/>
                    <a:pt x="842885" y="411884"/>
                    <a:pt x="864608" y="502045"/>
                  </a:cubicBezTo>
                  <a:cubicBezTo>
                    <a:pt x="890778" y="600760"/>
                    <a:pt x="936448" y="693316"/>
                    <a:pt x="980750" y="785017"/>
                  </a:cubicBezTo>
                  <a:cubicBezTo>
                    <a:pt x="986138" y="795795"/>
                    <a:pt x="991953" y="806317"/>
                    <a:pt x="997940" y="816753"/>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4" name="Google Shape;794;p21"/>
            <p:cNvSpPr/>
            <p:nvPr/>
          </p:nvSpPr>
          <p:spPr>
            <a:xfrm>
              <a:off x="16328430" y="9891055"/>
              <a:ext cx="2184971" cy="582283"/>
            </a:xfrm>
            <a:custGeom>
              <a:avLst/>
              <a:gdLst/>
              <a:ahLst/>
              <a:cxnLst/>
              <a:rect l="l" t="t" r="r" b="b"/>
              <a:pathLst>
                <a:path w="2184971" h="582283" extrusionOk="0">
                  <a:moveTo>
                    <a:pt x="2184972" y="87253"/>
                  </a:moveTo>
                  <a:cubicBezTo>
                    <a:pt x="2162735" y="107612"/>
                    <a:pt x="2139131" y="126687"/>
                    <a:pt x="2115526" y="145336"/>
                  </a:cubicBezTo>
                  <a:cubicBezTo>
                    <a:pt x="2083626" y="168860"/>
                    <a:pt x="2047705" y="185968"/>
                    <a:pt x="2013410" y="205557"/>
                  </a:cubicBezTo>
                  <a:cubicBezTo>
                    <a:pt x="1910867" y="266206"/>
                    <a:pt x="1796093" y="300851"/>
                    <a:pt x="1681576" y="331474"/>
                  </a:cubicBezTo>
                  <a:cubicBezTo>
                    <a:pt x="1543626" y="368856"/>
                    <a:pt x="1399347" y="377154"/>
                    <a:pt x="1256949" y="382201"/>
                  </a:cubicBezTo>
                  <a:cubicBezTo>
                    <a:pt x="1193319" y="381687"/>
                    <a:pt x="1129945" y="389044"/>
                    <a:pt x="1066315" y="387761"/>
                  </a:cubicBezTo>
                  <a:cubicBezTo>
                    <a:pt x="1005935" y="385195"/>
                    <a:pt x="945555" y="383398"/>
                    <a:pt x="885261" y="380233"/>
                  </a:cubicBezTo>
                  <a:cubicBezTo>
                    <a:pt x="787763" y="371080"/>
                    <a:pt x="692575" y="346444"/>
                    <a:pt x="601320" y="311287"/>
                  </a:cubicBezTo>
                  <a:cubicBezTo>
                    <a:pt x="523750" y="282630"/>
                    <a:pt x="440535" y="265607"/>
                    <a:pt x="374767" y="212828"/>
                  </a:cubicBezTo>
                  <a:cubicBezTo>
                    <a:pt x="335597" y="196490"/>
                    <a:pt x="316782" y="280235"/>
                    <a:pt x="299164" y="304358"/>
                  </a:cubicBezTo>
                  <a:cubicBezTo>
                    <a:pt x="264783" y="363211"/>
                    <a:pt x="228863" y="421892"/>
                    <a:pt x="187127" y="475869"/>
                  </a:cubicBezTo>
                  <a:cubicBezTo>
                    <a:pt x="155397" y="515304"/>
                    <a:pt x="111780" y="543019"/>
                    <a:pt x="79965" y="582283"/>
                  </a:cubicBezTo>
                  <a:cubicBezTo>
                    <a:pt x="51828" y="569110"/>
                    <a:pt x="26598" y="550889"/>
                    <a:pt x="0" y="534979"/>
                  </a:cubicBezTo>
                  <a:cubicBezTo>
                    <a:pt x="67564" y="491523"/>
                    <a:pt x="122043" y="431644"/>
                    <a:pt x="170706" y="368172"/>
                  </a:cubicBezTo>
                  <a:cubicBezTo>
                    <a:pt x="233481" y="275017"/>
                    <a:pt x="267178" y="164583"/>
                    <a:pt x="288815" y="55260"/>
                  </a:cubicBezTo>
                  <a:cubicBezTo>
                    <a:pt x="292236" y="36954"/>
                    <a:pt x="295743" y="18563"/>
                    <a:pt x="298223" y="0"/>
                  </a:cubicBezTo>
                  <a:cubicBezTo>
                    <a:pt x="314900" y="28314"/>
                    <a:pt x="333544" y="55346"/>
                    <a:pt x="356294" y="78955"/>
                  </a:cubicBezTo>
                  <a:cubicBezTo>
                    <a:pt x="424371" y="140032"/>
                    <a:pt x="511349" y="182974"/>
                    <a:pt x="602945" y="191870"/>
                  </a:cubicBezTo>
                  <a:cubicBezTo>
                    <a:pt x="618340" y="193581"/>
                    <a:pt x="633905" y="194608"/>
                    <a:pt x="649471" y="194608"/>
                  </a:cubicBezTo>
                  <a:cubicBezTo>
                    <a:pt x="671536" y="194608"/>
                    <a:pt x="693516" y="192469"/>
                    <a:pt x="714811" y="186995"/>
                  </a:cubicBezTo>
                  <a:cubicBezTo>
                    <a:pt x="768093" y="169373"/>
                    <a:pt x="818466" y="140545"/>
                    <a:pt x="860715" y="103506"/>
                  </a:cubicBezTo>
                  <a:cubicBezTo>
                    <a:pt x="894070" y="109408"/>
                    <a:pt x="928793" y="105131"/>
                    <a:pt x="962489" y="104275"/>
                  </a:cubicBezTo>
                  <a:cubicBezTo>
                    <a:pt x="1094795" y="99827"/>
                    <a:pt x="1227272" y="89562"/>
                    <a:pt x="1359834" y="95037"/>
                  </a:cubicBezTo>
                  <a:cubicBezTo>
                    <a:pt x="1510870" y="95807"/>
                    <a:pt x="1661820" y="102821"/>
                    <a:pt x="1812856" y="107184"/>
                  </a:cubicBezTo>
                  <a:cubicBezTo>
                    <a:pt x="1884525" y="110178"/>
                    <a:pt x="1956366" y="108039"/>
                    <a:pt x="2027693" y="100255"/>
                  </a:cubicBezTo>
                  <a:cubicBezTo>
                    <a:pt x="2079862" y="96662"/>
                    <a:pt x="2132973" y="94780"/>
                    <a:pt x="2184972" y="8725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5" name="Google Shape;795;p21"/>
            <p:cNvSpPr/>
            <p:nvPr/>
          </p:nvSpPr>
          <p:spPr>
            <a:xfrm>
              <a:off x="17211125" y="9634709"/>
              <a:ext cx="1323401" cy="338037"/>
            </a:xfrm>
            <a:custGeom>
              <a:avLst/>
              <a:gdLst/>
              <a:ahLst/>
              <a:cxnLst/>
              <a:rect l="l" t="t" r="r" b="b"/>
              <a:pathLst>
                <a:path w="1323401" h="338037" extrusionOk="0">
                  <a:moveTo>
                    <a:pt x="1169372" y="210153"/>
                  </a:moveTo>
                  <a:cubicBezTo>
                    <a:pt x="1223680" y="236671"/>
                    <a:pt x="1276021" y="266611"/>
                    <a:pt x="1323401" y="304163"/>
                  </a:cubicBezTo>
                  <a:cubicBezTo>
                    <a:pt x="1226075" y="316310"/>
                    <a:pt x="1129433" y="323838"/>
                    <a:pt x="1030994" y="328714"/>
                  </a:cubicBezTo>
                  <a:cubicBezTo>
                    <a:pt x="901596" y="330510"/>
                    <a:pt x="771001" y="323068"/>
                    <a:pt x="641431" y="319732"/>
                  </a:cubicBezTo>
                  <a:cubicBezTo>
                    <a:pt x="520586" y="319646"/>
                    <a:pt x="399655" y="314856"/>
                    <a:pt x="278894" y="321272"/>
                  </a:cubicBezTo>
                  <a:cubicBezTo>
                    <a:pt x="185588" y="324180"/>
                    <a:pt x="93136" y="337353"/>
                    <a:pt x="0" y="338038"/>
                  </a:cubicBezTo>
                  <a:cubicBezTo>
                    <a:pt x="20269" y="315198"/>
                    <a:pt x="37118" y="289365"/>
                    <a:pt x="53453" y="263616"/>
                  </a:cubicBezTo>
                  <a:cubicBezTo>
                    <a:pt x="85866" y="214259"/>
                    <a:pt x="112892" y="161394"/>
                    <a:pt x="129997" y="104765"/>
                  </a:cubicBezTo>
                  <a:cubicBezTo>
                    <a:pt x="132392" y="96468"/>
                    <a:pt x="134701" y="88170"/>
                    <a:pt x="136924" y="79787"/>
                  </a:cubicBezTo>
                  <a:cubicBezTo>
                    <a:pt x="144964" y="83893"/>
                    <a:pt x="166516" y="69608"/>
                    <a:pt x="174811" y="67640"/>
                  </a:cubicBezTo>
                  <a:cubicBezTo>
                    <a:pt x="203719" y="55750"/>
                    <a:pt x="233225" y="45143"/>
                    <a:pt x="262816" y="35049"/>
                  </a:cubicBezTo>
                  <a:cubicBezTo>
                    <a:pt x="371004" y="3313"/>
                    <a:pt x="487146" y="-5156"/>
                    <a:pt x="599867" y="2800"/>
                  </a:cubicBezTo>
                  <a:cubicBezTo>
                    <a:pt x="693772" y="9472"/>
                    <a:pt x="779382" y="49334"/>
                    <a:pt x="866617" y="81070"/>
                  </a:cubicBezTo>
                  <a:cubicBezTo>
                    <a:pt x="925714" y="102456"/>
                    <a:pt x="986008" y="120591"/>
                    <a:pt x="1043224" y="146938"/>
                  </a:cubicBezTo>
                  <a:cubicBezTo>
                    <a:pt x="1085986" y="166612"/>
                    <a:pt x="1127551" y="188596"/>
                    <a:pt x="1169372" y="21015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6" name="Google Shape;796;p21"/>
            <p:cNvSpPr/>
            <p:nvPr/>
          </p:nvSpPr>
          <p:spPr>
            <a:xfrm>
              <a:off x="15805145" y="7029168"/>
              <a:ext cx="2153707" cy="2182961"/>
            </a:xfrm>
            <a:custGeom>
              <a:avLst/>
              <a:gdLst/>
              <a:ahLst/>
              <a:cxnLst/>
              <a:rect l="l" t="t" r="r" b="b"/>
              <a:pathLst>
                <a:path w="2153707" h="2182961" extrusionOk="0">
                  <a:moveTo>
                    <a:pt x="1120842" y="904262"/>
                  </a:moveTo>
                  <a:cubicBezTo>
                    <a:pt x="1121013" y="860208"/>
                    <a:pt x="1122125" y="816154"/>
                    <a:pt x="1120500" y="772100"/>
                  </a:cubicBezTo>
                  <a:cubicBezTo>
                    <a:pt x="1114085" y="708714"/>
                    <a:pt x="1095783" y="646611"/>
                    <a:pt x="1073461" y="587159"/>
                  </a:cubicBezTo>
                  <a:cubicBezTo>
                    <a:pt x="1051909" y="533011"/>
                    <a:pt x="1001194" y="493149"/>
                    <a:pt x="942011" y="492036"/>
                  </a:cubicBezTo>
                  <a:cubicBezTo>
                    <a:pt x="933629" y="489727"/>
                    <a:pt x="923024" y="487161"/>
                    <a:pt x="916011" y="491181"/>
                  </a:cubicBezTo>
                  <a:cubicBezTo>
                    <a:pt x="904466" y="491694"/>
                    <a:pt x="893005" y="495629"/>
                    <a:pt x="882144" y="499564"/>
                  </a:cubicBezTo>
                  <a:cubicBezTo>
                    <a:pt x="875558" y="501874"/>
                    <a:pt x="868973" y="504269"/>
                    <a:pt x="862388" y="506750"/>
                  </a:cubicBezTo>
                  <a:cubicBezTo>
                    <a:pt x="799185" y="523858"/>
                    <a:pt x="747443" y="574926"/>
                    <a:pt x="712122" y="629160"/>
                  </a:cubicBezTo>
                  <a:cubicBezTo>
                    <a:pt x="660722" y="700416"/>
                    <a:pt x="631986" y="783563"/>
                    <a:pt x="619414" y="870131"/>
                  </a:cubicBezTo>
                  <a:cubicBezTo>
                    <a:pt x="607611" y="933090"/>
                    <a:pt x="602480" y="997161"/>
                    <a:pt x="604789" y="1061061"/>
                  </a:cubicBezTo>
                  <a:cubicBezTo>
                    <a:pt x="610690" y="1161572"/>
                    <a:pt x="620868" y="1271664"/>
                    <a:pt x="692622" y="1348823"/>
                  </a:cubicBezTo>
                  <a:cubicBezTo>
                    <a:pt x="731707" y="1389199"/>
                    <a:pt x="792942" y="1395957"/>
                    <a:pt x="846395" y="1398181"/>
                  </a:cubicBezTo>
                  <a:cubicBezTo>
                    <a:pt x="849474" y="1398352"/>
                    <a:pt x="852467" y="1398352"/>
                    <a:pt x="855546" y="1398352"/>
                  </a:cubicBezTo>
                  <a:cubicBezTo>
                    <a:pt x="952958" y="1398352"/>
                    <a:pt x="1032239" y="1316574"/>
                    <a:pt x="1067902" y="1231118"/>
                  </a:cubicBezTo>
                  <a:cubicBezTo>
                    <a:pt x="1089198" y="1179707"/>
                    <a:pt x="1093389" y="1123506"/>
                    <a:pt x="1103481" y="1069272"/>
                  </a:cubicBezTo>
                  <a:cubicBezTo>
                    <a:pt x="1109724" y="1014440"/>
                    <a:pt x="1119987" y="959779"/>
                    <a:pt x="1120842" y="904262"/>
                  </a:cubicBezTo>
                  <a:close/>
                  <a:moveTo>
                    <a:pt x="1355520" y="1503312"/>
                  </a:moveTo>
                  <a:cubicBezTo>
                    <a:pt x="1360395" y="1494757"/>
                    <a:pt x="1357573" y="1483637"/>
                    <a:pt x="1349020" y="1478590"/>
                  </a:cubicBezTo>
                  <a:cubicBezTo>
                    <a:pt x="1329692" y="1468240"/>
                    <a:pt x="1321567" y="1490737"/>
                    <a:pt x="1312929" y="1503568"/>
                  </a:cubicBezTo>
                  <a:cubicBezTo>
                    <a:pt x="1284792" y="1542148"/>
                    <a:pt x="1257509" y="1587228"/>
                    <a:pt x="1209702" y="1603481"/>
                  </a:cubicBezTo>
                  <a:cubicBezTo>
                    <a:pt x="1141539" y="1628801"/>
                    <a:pt x="1061317" y="1611094"/>
                    <a:pt x="1007693" y="1562164"/>
                  </a:cubicBezTo>
                  <a:cubicBezTo>
                    <a:pt x="981951" y="1538469"/>
                    <a:pt x="953984" y="1514603"/>
                    <a:pt x="941754" y="1480729"/>
                  </a:cubicBezTo>
                  <a:cubicBezTo>
                    <a:pt x="939616" y="1471319"/>
                    <a:pt x="929695" y="1460797"/>
                    <a:pt x="920459" y="1469352"/>
                  </a:cubicBezTo>
                  <a:cubicBezTo>
                    <a:pt x="912419" y="1478676"/>
                    <a:pt x="917636" y="1491849"/>
                    <a:pt x="921228" y="1502114"/>
                  </a:cubicBezTo>
                  <a:cubicBezTo>
                    <a:pt x="931662" y="1531968"/>
                    <a:pt x="954241" y="1554893"/>
                    <a:pt x="976220" y="1576707"/>
                  </a:cubicBezTo>
                  <a:cubicBezTo>
                    <a:pt x="1020009" y="1622728"/>
                    <a:pt x="1080645" y="1649759"/>
                    <a:pt x="1144190" y="1650700"/>
                  </a:cubicBezTo>
                  <a:cubicBezTo>
                    <a:pt x="1252549" y="1650358"/>
                    <a:pt x="1302752" y="1588939"/>
                    <a:pt x="1355520" y="1503312"/>
                  </a:cubicBezTo>
                  <a:close/>
                  <a:moveTo>
                    <a:pt x="1622954" y="1173120"/>
                  </a:moveTo>
                  <a:cubicBezTo>
                    <a:pt x="1665374" y="1023679"/>
                    <a:pt x="1674782" y="851483"/>
                    <a:pt x="1630908" y="701528"/>
                  </a:cubicBezTo>
                  <a:cubicBezTo>
                    <a:pt x="1618764" y="661751"/>
                    <a:pt x="1596100" y="621205"/>
                    <a:pt x="1556844" y="603241"/>
                  </a:cubicBezTo>
                  <a:cubicBezTo>
                    <a:pt x="1550857" y="601102"/>
                    <a:pt x="1543673" y="598279"/>
                    <a:pt x="1537088" y="598108"/>
                  </a:cubicBezTo>
                  <a:cubicBezTo>
                    <a:pt x="1535634" y="597082"/>
                    <a:pt x="1533325" y="596911"/>
                    <a:pt x="1531529" y="597167"/>
                  </a:cubicBezTo>
                  <a:cubicBezTo>
                    <a:pt x="1519470" y="597338"/>
                    <a:pt x="1507497" y="597595"/>
                    <a:pt x="1495438" y="597937"/>
                  </a:cubicBezTo>
                  <a:cubicBezTo>
                    <a:pt x="1396315" y="580230"/>
                    <a:pt x="1333626" y="638056"/>
                    <a:pt x="1284450" y="726250"/>
                  </a:cubicBezTo>
                  <a:cubicBezTo>
                    <a:pt x="1252720" y="786557"/>
                    <a:pt x="1229458" y="851825"/>
                    <a:pt x="1217313" y="918890"/>
                  </a:cubicBezTo>
                  <a:cubicBezTo>
                    <a:pt x="1209017" y="959950"/>
                    <a:pt x="1210386" y="1001951"/>
                    <a:pt x="1207478" y="1043524"/>
                  </a:cubicBezTo>
                  <a:cubicBezTo>
                    <a:pt x="1193110" y="1180391"/>
                    <a:pt x="1195077" y="1394160"/>
                    <a:pt x="1372967" y="1412295"/>
                  </a:cubicBezTo>
                  <a:cubicBezTo>
                    <a:pt x="1388019" y="1416145"/>
                    <a:pt x="1402387" y="1417941"/>
                    <a:pt x="1416071" y="1417941"/>
                  </a:cubicBezTo>
                  <a:cubicBezTo>
                    <a:pt x="1535206" y="1417941"/>
                    <a:pt x="1603113" y="1281587"/>
                    <a:pt x="1622954" y="1173120"/>
                  </a:cubicBezTo>
                  <a:close/>
                  <a:moveTo>
                    <a:pt x="2148500" y="899900"/>
                  </a:moveTo>
                  <a:cubicBezTo>
                    <a:pt x="2166803" y="1095534"/>
                    <a:pt x="2135757" y="1294675"/>
                    <a:pt x="2072726" y="1480130"/>
                  </a:cubicBezTo>
                  <a:cubicBezTo>
                    <a:pt x="2035010" y="1576364"/>
                    <a:pt x="1985235" y="1668578"/>
                    <a:pt x="1928447" y="1754805"/>
                  </a:cubicBezTo>
                  <a:cubicBezTo>
                    <a:pt x="1879441" y="1817592"/>
                    <a:pt x="1833686" y="1884486"/>
                    <a:pt x="1774418" y="1938121"/>
                  </a:cubicBezTo>
                  <a:cubicBezTo>
                    <a:pt x="1729860" y="1975246"/>
                    <a:pt x="1685900" y="2013825"/>
                    <a:pt x="1636381" y="2044278"/>
                  </a:cubicBezTo>
                  <a:cubicBezTo>
                    <a:pt x="1575660" y="2079094"/>
                    <a:pt x="1513740" y="2112797"/>
                    <a:pt x="1447202" y="2135637"/>
                  </a:cubicBezTo>
                  <a:cubicBezTo>
                    <a:pt x="1332685" y="2170880"/>
                    <a:pt x="1210984" y="2183540"/>
                    <a:pt x="1091507" y="2182941"/>
                  </a:cubicBezTo>
                  <a:cubicBezTo>
                    <a:pt x="975793" y="2177980"/>
                    <a:pt x="859822" y="2157792"/>
                    <a:pt x="749068" y="2123575"/>
                  </a:cubicBezTo>
                  <a:cubicBezTo>
                    <a:pt x="668162" y="2096116"/>
                    <a:pt x="592388" y="2055655"/>
                    <a:pt x="518837" y="2012285"/>
                  </a:cubicBezTo>
                  <a:cubicBezTo>
                    <a:pt x="392090" y="1936581"/>
                    <a:pt x="291685" y="1823751"/>
                    <a:pt x="204194" y="1706388"/>
                  </a:cubicBezTo>
                  <a:cubicBezTo>
                    <a:pt x="164339" y="1651128"/>
                    <a:pt x="131669" y="1589452"/>
                    <a:pt x="104045" y="1526921"/>
                  </a:cubicBezTo>
                  <a:cubicBezTo>
                    <a:pt x="75138" y="1462765"/>
                    <a:pt x="45290" y="1398608"/>
                    <a:pt x="26731" y="1330517"/>
                  </a:cubicBezTo>
                  <a:cubicBezTo>
                    <a:pt x="-5084" y="1192282"/>
                    <a:pt x="-5255" y="1047374"/>
                    <a:pt x="9370" y="906829"/>
                  </a:cubicBezTo>
                  <a:cubicBezTo>
                    <a:pt x="22369" y="816668"/>
                    <a:pt x="54099" y="730698"/>
                    <a:pt x="91131" y="647979"/>
                  </a:cubicBezTo>
                  <a:cubicBezTo>
                    <a:pt x="139110" y="538400"/>
                    <a:pt x="210694" y="441139"/>
                    <a:pt x="292882" y="354827"/>
                  </a:cubicBezTo>
                  <a:cubicBezTo>
                    <a:pt x="378920" y="269799"/>
                    <a:pt x="479154" y="202050"/>
                    <a:pt x="586914" y="148073"/>
                  </a:cubicBezTo>
                  <a:cubicBezTo>
                    <a:pt x="587000" y="148073"/>
                    <a:pt x="587085" y="147987"/>
                    <a:pt x="587085" y="147987"/>
                  </a:cubicBezTo>
                  <a:cubicBezTo>
                    <a:pt x="590677" y="146448"/>
                    <a:pt x="594441" y="144651"/>
                    <a:pt x="598118" y="142513"/>
                  </a:cubicBezTo>
                  <a:cubicBezTo>
                    <a:pt x="702629" y="91359"/>
                    <a:pt x="813810" y="52950"/>
                    <a:pt x="925590" y="24123"/>
                  </a:cubicBezTo>
                  <a:cubicBezTo>
                    <a:pt x="995720" y="5475"/>
                    <a:pt x="1067560" y="0"/>
                    <a:pt x="1139828" y="0"/>
                  </a:cubicBezTo>
                  <a:cubicBezTo>
                    <a:pt x="1212438" y="0"/>
                    <a:pt x="1285476" y="5560"/>
                    <a:pt x="1357487" y="8811"/>
                  </a:cubicBezTo>
                  <a:cubicBezTo>
                    <a:pt x="1398282" y="11292"/>
                    <a:pt x="1441643" y="16510"/>
                    <a:pt x="1482010" y="24807"/>
                  </a:cubicBezTo>
                  <a:cubicBezTo>
                    <a:pt x="1507497" y="31308"/>
                    <a:pt x="1534950" y="36013"/>
                    <a:pt x="1555818" y="53207"/>
                  </a:cubicBezTo>
                  <a:cubicBezTo>
                    <a:pt x="1557956" y="57912"/>
                    <a:pt x="1565397" y="59452"/>
                    <a:pt x="1569074" y="55174"/>
                  </a:cubicBezTo>
                  <a:cubicBezTo>
                    <a:pt x="1618250" y="85456"/>
                    <a:pt x="1665716" y="117791"/>
                    <a:pt x="1711643" y="153120"/>
                  </a:cubicBezTo>
                  <a:cubicBezTo>
                    <a:pt x="1764582" y="182119"/>
                    <a:pt x="1816324" y="212229"/>
                    <a:pt x="1856179" y="259876"/>
                  </a:cubicBezTo>
                  <a:cubicBezTo>
                    <a:pt x="1891500" y="295632"/>
                    <a:pt x="1925197" y="333185"/>
                    <a:pt x="1954189" y="374416"/>
                  </a:cubicBezTo>
                  <a:cubicBezTo>
                    <a:pt x="1980189" y="415134"/>
                    <a:pt x="2002169" y="458247"/>
                    <a:pt x="2025260" y="500676"/>
                  </a:cubicBezTo>
                  <a:cubicBezTo>
                    <a:pt x="2094877" y="623172"/>
                    <a:pt x="2130711" y="761151"/>
                    <a:pt x="2148500" y="899900"/>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7" name="Google Shape;797;p21"/>
            <p:cNvSpPr/>
            <p:nvPr/>
          </p:nvSpPr>
          <p:spPr>
            <a:xfrm>
              <a:off x="16445313" y="7553711"/>
              <a:ext cx="445663" cy="837906"/>
            </a:xfrm>
            <a:custGeom>
              <a:avLst/>
              <a:gdLst/>
              <a:ahLst/>
              <a:cxnLst/>
              <a:rect l="l" t="t" r="r" b="b"/>
              <a:pathLst>
                <a:path w="445663" h="837906" extrusionOk="0">
                  <a:moveTo>
                    <a:pt x="368894" y="479975"/>
                  </a:moveTo>
                  <a:cubicBezTo>
                    <a:pt x="374710" y="381345"/>
                    <a:pt x="371118" y="275787"/>
                    <a:pt x="323310" y="187080"/>
                  </a:cubicBezTo>
                  <a:cubicBezTo>
                    <a:pt x="295686" y="146961"/>
                    <a:pt x="240180" y="148415"/>
                    <a:pt x="199727" y="166208"/>
                  </a:cubicBezTo>
                  <a:cubicBezTo>
                    <a:pt x="177406" y="175190"/>
                    <a:pt x="164064" y="195805"/>
                    <a:pt x="153630" y="216421"/>
                  </a:cubicBezTo>
                  <a:cubicBezTo>
                    <a:pt x="127631" y="256711"/>
                    <a:pt x="111638" y="302818"/>
                    <a:pt x="103085" y="349780"/>
                  </a:cubicBezTo>
                  <a:cubicBezTo>
                    <a:pt x="102401" y="373133"/>
                    <a:pt x="88632" y="402987"/>
                    <a:pt x="103855" y="423175"/>
                  </a:cubicBezTo>
                  <a:cubicBezTo>
                    <a:pt x="116598" y="437974"/>
                    <a:pt x="136354" y="443278"/>
                    <a:pt x="153288" y="451746"/>
                  </a:cubicBezTo>
                  <a:cubicBezTo>
                    <a:pt x="174840" y="462268"/>
                    <a:pt x="197162" y="470822"/>
                    <a:pt x="219911" y="478350"/>
                  </a:cubicBezTo>
                  <a:cubicBezTo>
                    <a:pt x="191261" y="493148"/>
                    <a:pt x="161840" y="506921"/>
                    <a:pt x="132505" y="520351"/>
                  </a:cubicBezTo>
                  <a:cubicBezTo>
                    <a:pt x="109927" y="528221"/>
                    <a:pt x="93079" y="536946"/>
                    <a:pt x="90428" y="563207"/>
                  </a:cubicBezTo>
                  <a:cubicBezTo>
                    <a:pt x="81106" y="644386"/>
                    <a:pt x="138150" y="707858"/>
                    <a:pt x="219484" y="709569"/>
                  </a:cubicBezTo>
                  <a:cubicBezTo>
                    <a:pt x="219655" y="709569"/>
                    <a:pt x="219911" y="709569"/>
                    <a:pt x="220082" y="709569"/>
                  </a:cubicBezTo>
                  <a:cubicBezTo>
                    <a:pt x="276357" y="709569"/>
                    <a:pt x="324251" y="666542"/>
                    <a:pt x="344605" y="616158"/>
                  </a:cubicBezTo>
                  <a:cubicBezTo>
                    <a:pt x="363592" y="573643"/>
                    <a:pt x="365046" y="525911"/>
                    <a:pt x="368894" y="479975"/>
                  </a:cubicBezTo>
                  <a:close/>
                  <a:moveTo>
                    <a:pt x="442017" y="230193"/>
                  </a:moveTo>
                  <a:cubicBezTo>
                    <a:pt x="451767" y="345845"/>
                    <a:pt x="440991" y="462439"/>
                    <a:pt x="421235" y="576466"/>
                  </a:cubicBezTo>
                  <a:cubicBezTo>
                    <a:pt x="413538" y="624541"/>
                    <a:pt x="406525" y="673471"/>
                    <a:pt x="383262" y="717354"/>
                  </a:cubicBezTo>
                  <a:cubicBezTo>
                    <a:pt x="346487" y="780911"/>
                    <a:pt x="284311" y="843271"/>
                    <a:pt x="205287" y="837540"/>
                  </a:cubicBezTo>
                  <a:cubicBezTo>
                    <a:pt x="162781" y="835316"/>
                    <a:pt x="114118" y="831808"/>
                    <a:pt x="81020" y="802126"/>
                  </a:cubicBezTo>
                  <a:cubicBezTo>
                    <a:pt x="47067" y="765941"/>
                    <a:pt x="25429" y="719064"/>
                    <a:pt x="16107" y="670220"/>
                  </a:cubicBezTo>
                  <a:cubicBezTo>
                    <a:pt x="-8695" y="547125"/>
                    <a:pt x="-3820" y="420352"/>
                    <a:pt x="23633" y="298113"/>
                  </a:cubicBezTo>
                  <a:cubicBezTo>
                    <a:pt x="36633" y="228568"/>
                    <a:pt x="69474" y="165352"/>
                    <a:pt x="109243" y="107612"/>
                  </a:cubicBezTo>
                  <a:cubicBezTo>
                    <a:pt x="150551" y="47048"/>
                    <a:pt x="210846" y="0"/>
                    <a:pt x="280890" y="0"/>
                  </a:cubicBezTo>
                  <a:cubicBezTo>
                    <a:pt x="298936" y="0"/>
                    <a:pt x="317665" y="3080"/>
                    <a:pt x="336823" y="9923"/>
                  </a:cubicBezTo>
                  <a:cubicBezTo>
                    <a:pt x="383947" y="29341"/>
                    <a:pt x="403874" y="78271"/>
                    <a:pt x="416360" y="124720"/>
                  </a:cubicBezTo>
                  <a:cubicBezTo>
                    <a:pt x="427820" y="159193"/>
                    <a:pt x="436202" y="194436"/>
                    <a:pt x="442017" y="23019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98" name="Google Shape;798;p21"/>
            <p:cNvSpPr/>
            <p:nvPr/>
          </p:nvSpPr>
          <p:spPr>
            <a:xfrm>
              <a:off x="17043905" y="7651228"/>
              <a:ext cx="384598" cy="759867"/>
            </a:xfrm>
            <a:custGeom>
              <a:avLst/>
              <a:gdLst/>
              <a:ahLst/>
              <a:cxnLst/>
              <a:rect l="l" t="t" r="r" b="b"/>
              <a:pathLst>
                <a:path w="384598" h="759867" extrusionOk="0">
                  <a:moveTo>
                    <a:pt x="323046" y="448581"/>
                  </a:moveTo>
                  <a:cubicBezTo>
                    <a:pt x="327494" y="372107"/>
                    <a:pt x="346480" y="289388"/>
                    <a:pt x="314152" y="216849"/>
                  </a:cubicBezTo>
                  <a:cubicBezTo>
                    <a:pt x="293883" y="173222"/>
                    <a:pt x="255225" y="146790"/>
                    <a:pt x="206391" y="154061"/>
                  </a:cubicBezTo>
                  <a:cubicBezTo>
                    <a:pt x="147722" y="169715"/>
                    <a:pt x="109834" y="229936"/>
                    <a:pt x="96920" y="286651"/>
                  </a:cubicBezTo>
                  <a:cubicBezTo>
                    <a:pt x="88282" y="324204"/>
                    <a:pt x="80414" y="362355"/>
                    <a:pt x="75283" y="400592"/>
                  </a:cubicBezTo>
                  <a:cubicBezTo>
                    <a:pt x="71862" y="432072"/>
                    <a:pt x="106499" y="448325"/>
                    <a:pt x="130702" y="459017"/>
                  </a:cubicBezTo>
                  <a:cubicBezTo>
                    <a:pt x="103591" y="475698"/>
                    <a:pt x="65533" y="487075"/>
                    <a:pt x="69382" y="525825"/>
                  </a:cubicBezTo>
                  <a:cubicBezTo>
                    <a:pt x="68526" y="552600"/>
                    <a:pt x="74941" y="579204"/>
                    <a:pt x="82210" y="604866"/>
                  </a:cubicBezTo>
                  <a:cubicBezTo>
                    <a:pt x="89993" y="636089"/>
                    <a:pt x="115821" y="658244"/>
                    <a:pt x="145327" y="669023"/>
                  </a:cubicBezTo>
                  <a:cubicBezTo>
                    <a:pt x="156530" y="673300"/>
                    <a:pt x="168162" y="675267"/>
                    <a:pt x="179708" y="675267"/>
                  </a:cubicBezTo>
                  <a:cubicBezTo>
                    <a:pt x="210582" y="675267"/>
                    <a:pt x="241114" y="661067"/>
                    <a:pt x="262324" y="637885"/>
                  </a:cubicBezTo>
                  <a:cubicBezTo>
                    <a:pt x="306711" y="586047"/>
                    <a:pt x="314408" y="513935"/>
                    <a:pt x="323046" y="448581"/>
                  </a:cubicBezTo>
                  <a:close/>
                  <a:moveTo>
                    <a:pt x="346907" y="62446"/>
                  </a:moveTo>
                  <a:cubicBezTo>
                    <a:pt x="397367" y="189817"/>
                    <a:pt x="389584" y="337976"/>
                    <a:pt x="367348" y="471079"/>
                  </a:cubicBezTo>
                  <a:cubicBezTo>
                    <a:pt x="338954" y="578861"/>
                    <a:pt x="318599" y="736857"/>
                    <a:pt x="186293" y="759868"/>
                  </a:cubicBezTo>
                  <a:cubicBezTo>
                    <a:pt x="148577" y="757216"/>
                    <a:pt x="107525" y="753538"/>
                    <a:pt x="74941" y="732751"/>
                  </a:cubicBezTo>
                  <a:cubicBezTo>
                    <a:pt x="-8873" y="672102"/>
                    <a:pt x="-1604" y="552258"/>
                    <a:pt x="1817" y="459359"/>
                  </a:cubicBezTo>
                  <a:cubicBezTo>
                    <a:pt x="5238" y="422405"/>
                    <a:pt x="6521" y="385366"/>
                    <a:pt x="7804" y="348326"/>
                  </a:cubicBezTo>
                  <a:cubicBezTo>
                    <a:pt x="11653" y="299567"/>
                    <a:pt x="23113" y="251664"/>
                    <a:pt x="39448" y="205643"/>
                  </a:cubicBezTo>
                  <a:cubicBezTo>
                    <a:pt x="61855" y="142598"/>
                    <a:pt x="92131" y="80153"/>
                    <a:pt x="140880" y="33276"/>
                  </a:cubicBezTo>
                  <a:cubicBezTo>
                    <a:pt x="168932" y="9581"/>
                    <a:pt x="205023" y="0"/>
                    <a:pt x="241285" y="0"/>
                  </a:cubicBezTo>
                  <a:cubicBezTo>
                    <a:pt x="255311" y="0"/>
                    <a:pt x="269337" y="1454"/>
                    <a:pt x="282850" y="4020"/>
                  </a:cubicBezTo>
                  <a:cubicBezTo>
                    <a:pt x="286955" y="10778"/>
                    <a:pt x="295422" y="11206"/>
                    <a:pt x="302178" y="13687"/>
                  </a:cubicBezTo>
                  <a:cubicBezTo>
                    <a:pt x="322961" y="22669"/>
                    <a:pt x="337671" y="42343"/>
                    <a:pt x="346907" y="62446"/>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799" name="Google Shape;799;p21"/>
          <p:cNvGrpSpPr/>
          <p:nvPr/>
        </p:nvGrpSpPr>
        <p:grpSpPr>
          <a:xfrm>
            <a:off x="8018912" y="821725"/>
            <a:ext cx="485627" cy="488088"/>
            <a:chOff x="16037823" y="1643450"/>
            <a:chExt cx="971255" cy="976177"/>
          </a:xfrm>
        </p:grpSpPr>
        <p:sp>
          <p:nvSpPr>
            <p:cNvPr id="800" name="Google Shape;800;p21"/>
            <p:cNvSpPr/>
            <p:nvPr/>
          </p:nvSpPr>
          <p:spPr>
            <a:xfrm>
              <a:off x="16037823" y="1657317"/>
              <a:ext cx="834307" cy="941248"/>
            </a:xfrm>
            <a:custGeom>
              <a:avLst/>
              <a:gdLst/>
              <a:ahLst/>
              <a:cxnLst/>
              <a:rect l="l" t="t" r="r" b="b"/>
              <a:pathLst>
                <a:path w="834307" h="941248" extrusionOk="0">
                  <a:moveTo>
                    <a:pt x="814307" y="467426"/>
                  </a:moveTo>
                  <a:cubicBezTo>
                    <a:pt x="820090" y="464732"/>
                    <a:pt x="826614" y="463034"/>
                    <a:pt x="831674" y="459070"/>
                  </a:cubicBezTo>
                  <a:cubicBezTo>
                    <a:pt x="836792" y="454072"/>
                    <a:pt x="833822" y="446028"/>
                    <a:pt x="828138" y="442944"/>
                  </a:cubicBezTo>
                  <a:cubicBezTo>
                    <a:pt x="810361" y="432401"/>
                    <a:pt x="788073" y="433826"/>
                    <a:pt x="769964" y="423713"/>
                  </a:cubicBezTo>
                  <a:cubicBezTo>
                    <a:pt x="709817" y="392475"/>
                    <a:pt x="661958" y="343431"/>
                    <a:pt x="614626" y="295793"/>
                  </a:cubicBezTo>
                  <a:cubicBezTo>
                    <a:pt x="595130" y="278593"/>
                    <a:pt x="580382" y="257370"/>
                    <a:pt x="565399" y="236343"/>
                  </a:cubicBezTo>
                  <a:cubicBezTo>
                    <a:pt x="540551" y="205242"/>
                    <a:pt x="517520" y="172559"/>
                    <a:pt x="499822" y="136811"/>
                  </a:cubicBezTo>
                  <a:cubicBezTo>
                    <a:pt x="479096" y="93410"/>
                    <a:pt x="461261" y="47861"/>
                    <a:pt x="441179" y="4049"/>
                  </a:cubicBezTo>
                  <a:cubicBezTo>
                    <a:pt x="439108" y="184"/>
                    <a:pt x="433639" y="-1163"/>
                    <a:pt x="429947" y="1101"/>
                  </a:cubicBezTo>
                  <a:cubicBezTo>
                    <a:pt x="424419" y="4225"/>
                    <a:pt x="425649" y="10824"/>
                    <a:pt x="428228" y="15510"/>
                  </a:cubicBezTo>
                  <a:cubicBezTo>
                    <a:pt x="420453" y="50672"/>
                    <a:pt x="408986" y="86147"/>
                    <a:pt x="392108" y="118127"/>
                  </a:cubicBezTo>
                  <a:cubicBezTo>
                    <a:pt x="381404" y="136870"/>
                    <a:pt x="368608" y="154304"/>
                    <a:pt x="354739" y="170821"/>
                  </a:cubicBezTo>
                  <a:cubicBezTo>
                    <a:pt x="331259" y="199111"/>
                    <a:pt x="307446" y="227226"/>
                    <a:pt x="280215" y="252001"/>
                  </a:cubicBezTo>
                  <a:cubicBezTo>
                    <a:pt x="252163" y="277597"/>
                    <a:pt x="225264" y="304013"/>
                    <a:pt x="194986" y="327343"/>
                  </a:cubicBezTo>
                  <a:cubicBezTo>
                    <a:pt x="156034" y="358523"/>
                    <a:pt x="113723" y="385036"/>
                    <a:pt x="70493" y="409851"/>
                  </a:cubicBezTo>
                  <a:cubicBezTo>
                    <a:pt x="56057" y="418012"/>
                    <a:pt x="41250" y="425548"/>
                    <a:pt x="26071" y="432264"/>
                  </a:cubicBezTo>
                  <a:cubicBezTo>
                    <a:pt x="19801" y="434997"/>
                    <a:pt x="13511" y="437672"/>
                    <a:pt x="7123" y="440113"/>
                  </a:cubicBezTo>
                  <a:cubicBezTo>
                    <a:pt x="4212" y="440933"/>
                    <a:pt x="1751" y="442885"/>
                    <a:pt x="657" y="445736"/>
                  </a:cubicBezTo>
                  <a:cubicBezTo>
                    <a:pt x="-1316" y="450089"/>
                    <a:pt x="1360" y="455536"/>
                    <a:pt x="5951" y="456708"/>
                  </a:cubicBezTo>
                  <a:cubicBezTo>
                    <a:pt x="26423" y="459949"/>
                    <a:pt x="47559" y="456298"/>
                    <a:pt x="67973" y="460749"/>
                  </a:cubicBezTo>
                  <a:cubicBezTo>
                    <a:pt x="91590" y="465825"/>
                    <a:pt x="114035" y="475216"/>
                    <a:pt x="135621" y="485915"/>
                  </a:cubicBezTo>
                  <a:cubicBezTo>
                    <a:pt x="175588" y="506142"/>
                    <a:pt x="213817" y="530020"/>
                    <a:pt x="245795" y="561648"/>
                  </a:cubicBezTo>
                  <a:cubicBezTo>
                    <a:pt x="271913" y="585369"/>
                    <a:pt x="297679" y="609852"/>
                    <a:pt x="316490" y="639977"/>
                  </a:cubicBezTo>
                  <a:cubicBezTo>
                    <a:pt x="345695" y="683535"/>
                    <a:pt x="379352" y="724125"/>
                    <a:pt x="402520" y="771489"/>
                  </a:cubicBezTo>
                  <a:cubicBezTo>
                    <a:pt x="418988" y="802806"/>
                    <a:pt x="435885" y="833380"/>
                    <a:pt x="449345" y="866375"/>
                  </a:cubicBezTo>
                  <a:cubicBezTo>
                    <a:pt x="456885" y="884844"/>
                    <a:pt x="463155" y="903802"/>
                    <a:pt x="470246" y="922408"/>
                  </a:cubicBezTo>
                  <a:cubicBezTo>
                    <a:pt x="472610" y="927738"/>
                    <a:pt x="473587" y="934005"/>
                    <a:pt x="477533" y="938457"/>
                  </a:cubicBezTo>
                  <a:cubicBezTo>
                    <a:pt x="480756" y="941873"/>
                    <a:pt x="486343" y="942147"/>
                    <a:pt x="490015" y="939316"/>
                  </a:cubicBezTo>
                  <a:cubicBezTo>
                    <a:pt x="496481" y="932912"/>
                    <a:pt x="495622" y="922642"/>
                    <a:pt x="498200" y="914345"/>
                  </a:cubicBezTo>
                  <a:cubicBezTo>
                    <a:pt x="504705" y="885762"/>
                    <a:pt x="510859" y="857023"/>
                    <a:pt x="519747" y="829065"/>
                  </a:cubicBezTo>
                  <a:cubicBezTo>
                    <a:pt x="527189" y="804309"/>
                    <a:pt x="534984" y="779670"/>
                    <a:pt x="543989" y="755460"/>
                  </a:cubicBezTo>
                  <a:cubicBezTo>
                    <a:pt x="558093" y="718326"/>
                    <a:pt x="568954" y="679825"/>
                    <a:pt x="586399" y="644038"/>
                  </a:cubicBezTo>
                  <a:cubicBezTo>
                    <a:pt x="619646" y="576193"/>
                    <a:pt x="698487" y="525998"/>
                    <a:pt x="763166" y="489976"/>
                  </a:cubicBezTo>
                  <a:cubicBezTo>
                    <a:pt x="779731" y="481815"/>
                    <a:pt x="797254" y="474650"/>
                    <a:pt x="814307" y="46742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01" name="Google Shape;801;p21"/>
            <p:cNvSpPr/>
            <p:nvPr/>
          </p:nvSpPr>
          <p:spPr>
            <a:xfrm>
              <a:off x="16785873" y="1643450"/>
              <a:ext cx="223205" cy="274553"/>
            </a:xfrm>
            <a:custGeom>
              <a:avLst/>
              <a:gdLst/>
              <a:ahLst/>
              <a:cxnLst/>
              <a:rect l="l" t="t" r="r" b="b"/>
              <a:pathLst>
                <a:path w="223205" h="274553" extrusionOk="0">
                  <a:moveTo>
                    <a:pt x="184422" y="75805"/>
                  </a:moveTo>
                  <a:cubicBezTo>
                    <a:pt x="162993" y="60752"/>
                    <a:pt x="143673" y="41482"/>
                    <a:pt x="131835" y="17936"/>
                  </a:cubicBezTo>
                  <a:cubicBezTo>
                    <a:pt x="130644" y="15457"/>
                    <a:pt x="128749" y="10029"/>
                    <a:pt x="125311" y="8975"/>
                  </a:cubicBezTo>
                  <a:cubicBezTo>
                    <a:pt x="125760" y="6573"/>
                    <a:pt x="126424" y="3957"/>
                    <a:pt x="125467" y="1575"/>
                  </a:cubicBezTo>
                  <a:cubicBezTo>
                    <a:pt x="124959" y="33"/>
                    <a:pt x="122732" y="-670"/>
                    <a:pt x="121697" y="833"/>
                  </a:cubicBezTo>
                  <a:cubicBezTo>
                    <a:pt x="117282" y="7999"/>
                    <a:pt x="113590" y="15925"/>
                    <a:pt x="109312" y="23305"/>
                  </a:cubicBezTo>
                  <a:cubicBezTo>
                    <a:pt x="100287" y="39998"/>
                    <a:pt x="88547" y="54934"/>
                    <a:pt x="76006" y="69303"/>
                  </a:cubicBezTo>
                  <a:cubicBezTo>
                    <a:pt x="56960" y="92263"/>
                    <a:pt x="32561" y="109776"/>
                    <a:pt x="5428" y="121959"/>
                  </a:cubicBezTo>
                  <a:cubicBezTo>
                    <a:pt x="1912" y="123677"/>
                    <a:pt x="-393" y="127386"/>
                    <a:pt x="56" y="131350"/>
                  </a:cubicBezTo>
                  <a:cubicBezTo>
                    <a:pt x="486" y="137304"/>
                    <a:pt x="6600" y="139901"/>
                    <a:pt x="11269" y="142185"/>
                  </a:cubicBezTo>
                  <a:cubicBezTo>
                    <a:pt x="18028" y="145465"/>
                    <a:pt x="23751" y="148140"/>
                    <a:pt x="30666" y="151635"/>
                  </a:cubicBezTo>
                  <a:cubicBezTo>
                    <a:pt x="30627" y="151615"/>
                    <a:pt x="30549" y="151576"/>
                    <a:pt x="30471" y="151537"/>
                  </a:cubicBezTo>
                  <a:cubicBezTo>
                    <a:pt x="30217" y="151420"/>
                    <a:pt x="29983" y="151303"/>
                    <a:pt x="29729" y="151166"/>
                  </a:cubicBezTo>
                  <a:cubicBezTo>
                    <a:pt x="30080" y="151322"/>
                    <a:pt x="30412" y="151498"/>
                    <a:pt x="30745" y="151674"/>
                  </a:cubicBezTo>
                  <a:cubicBezTo>
                    <a:pt x="31038" y="151830"/>
                    <a:pt x="31350" y="151967"/>
                    <a:pt x="31643" y="152123"/>
                  </a:cubicBezTo>
                  <a:cubicBezTo>
                    <a:pt x="31096" y="151869"/>
                    <a:pt x="30998" y="151830"/>
                    <a:pt x="30901" y="151772"/>
                  </a:cubicBezTo>
                  <a:cubicBezTo>
                    <a:pt x="30842" y="151732"/>
                    <a:pt x="30764" y="151713"/>
                    <a:pt x="30705" y="151674"/>
                  </a:cubicBezTo>
                  <a:cubicBezTo>
                    <a:pt x="72705" y="173423"/>
                    <a:pt x="109351" y="212510"/>
                    <a:pt x="124139" y="257883"/>
                  </a:cubicBezTo>
                  <a:cubicBezTo>
                    <a:pt x="126542" y="263565"/>
                    <a:pt x="127108" y="273307"/>
                    <a:pt x="134941" y="274420"/>
                  </a:cubicBezTo>
                  <a:cubicBezTo>
                    <a:pt x="142853" y="275747"/>
                    <a:pt x="145900" y="266923"/>
                    <a:pt x="147072" y="260636"/>
                  </a:cubicBezTo>
                  <a:cubicBezTo>
                    <a:pt x="149241" y="251889"/>
                    <a:pt x="151175" y="243123"/>
                    <a:pt x="153421" y="234416"/>
                  </a:cubicBezTo>
                  <a:cubicBezTo>
                    <a:pt x="159106" y="212295"/>
                    <a:pt x="165337" y="190155"/>
                    <a:pt x="177312" y="170397"/>
                  </a:cubicBezTo>
                  <a:cubicBezTo>
                    <a:pt x="189540" y="148042"/>
                    <a:pt x="210130" y="131467"/>
                    <a:pt x="222710" y="109561"/>
                  </a:cubicBezTo>
                  <a:cubicBezTo>
                    <a:pt x="227574" y="91951"/>
                    <a:pt x="195264" y="84746"/>
                    <a:pt x="184422" y="758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02" name="Google Shape;802;p21"/>
            <p:cNvSpPr/>
            <p:nvPr/>
          </p:nvSpPr>
          <p:spPr>
            <a:xfrm>
              <a:off x="16924702" y="2361176"/>
              <a:ext cx="39" cy="78"/>
            </a:xfrm>
            <a:custGeom>
              <a:avLst/>
              <a:gdLst/>
              <a:ahLst/>
              <a:cxnLst/>
              <a:rect l="l" t="t" r="r" b="b"/>
              <a:pathLst>
                <a:path w="39" h="78" extrusionOk="0">
                  <a:moveTo>
                    <a:pt x="0" y="0"/>
                  </a:moveTo>
                  <a:cubicBezTo>
                    <a:pt x="19" y="20"/>
                    <a:pt x="19" y="59"/>
                    <a:pt x="39" y="78"/>
                  </a:cubicBezTo>
                  <a:cubicBezTo>
                    <a:pt x="39" y="78"/>
                    <a:pt x="39" y="78"/>
                    <a:pt x="39" y="78"/>
                  </a:cubicBezTo>
                  <a:cubicBezTo>
                    <a:pt x="19" y="59"/>
                    <a:pt x="0" y="20"/>
                    <a:pt x="0"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03" name="Google Shape;803;p21"/>
            <p:cNvSpPr/>
            <p:nvPr/>
          </p:nvSpPr>
          <p:spPr>
            <a:xfrm>
              <a:off x="16769713" y="2341409"/>
              <a:ext cx="236441" cy="278218"/>
            </a:xfrm>
            <a:custGeom>
              <a:avLst/>
              <a:gdLst/>
              <a:ahLst/>
              <a:cxnLst/>
              <a:rect l="l" t="t" r="r" b="b"/>
              <a:pathLst>
                <a:path w="236441" h="278218" extrusionOk="0">
                  <a:moveTo>
                    <a:pt x="228576" y="113189"/>
                  </a:moveTo>
                  <a:cubicBezTo>
                    <a:pt x="217110" y="102392"/>
                    <a:pt x="204021" y="93470"/>
                    <a:pt x="193453" y="81716"/>
                  </a:cubicBezTo>
                  <a:cubicBezTo>
                    <a:pt x="176829" y="63618"/>
                    <a:pt x="165890" y="41693"/>
                    <a:pt x="155029" y="19846"/>
                  </a:cubicBezTo>
                  <a:cubicBezTo>
                    <a:pt x="155048" y="19904"/>
                    <a:pt x="155068" y="19943"/>
                    <a:pt x="155088" y="19982"/>
                  </a:cubicBezTo>
                  <a:cubicBezTo>
                    <a:pt x="152724" y="15628"/>
                    <a:pt x="151161" y="10962"/>
                    <a:pt x="150243" y="6101"/>
                  </a:cubicBezTo>
                  <a:cubicBezTo>
                    <a:pt x="149794" y="4070"/>
                    <a:pt x="148211" y="2216"/>
                    <a:pt x="146434" y="1161"/>
                  </a:cubicBezTo>
                  <a:cubicBezTo>
                    <a:pt x="139167" y="-2997"/>
                    <a:pt x="131627" y="4793"/>
                    <a:pt x="134654" y="12192"/>
                  </a:cubicBezTo>
                  <a:cubicBezTo>
                    <a:pt x="101290" y="58561"/>
                    <a:pt x="66967" y="84606"/>
                    <a:pt x="12036" y="101357"/>
                  </a:cubicBezTo>
                  <a:cubicBezTo>
                    <a:pt x="-23985" y="112622"/>
                    <a:pt x="31278" y="142318"/>
                    <a:pt x="42198" y="152861"/>
                  </a:cubicBezTo>
                  <a:cubicBezTo>
                    <a:pt x="55520" y="163716"/>
                    <a:pt x="65971" y="177734"/>
                    <a:pt x="72496" y="193627"/>
                  </a:cubicBezTo>
                  <a:cubicBezTo>
                    <a:pt x="79079" y="209050"/>
                    <a:pt x="83318" y="224708"/>
                    <a:pt x="85154" y="242006"/>
                  </a:cubicBezTo>
                  <a:cubicBezTo>
                    <a:pt x="85994" y="249835"/>
                    <a:pt x="86580" y="257684"/>
                    <a:pt x="87381" y="265533"/>
                  </a:cubicBezTo>
                  <a:cubicBezTo>
                    <a:pt x="87635" y="270062"/>
                    <a:pt x="88709" y="274943"/>
                    <a:pt x="93046" y="277266"/>
                  </a:cubicBezTo>
                  <a:cubicBezTo>
                    <a:pt x="106525" y="282753"/>
                    <a:pt x="112991" y="263112"/>
                    <a:pt x="119496" y="254697"/>
                  </a:cubicBezTo>
                  <a:cubicBezTo>
                    <a:pt x="133150" y="232362"/>
                    <a:pt x="148211" y="210925"/>
                    <a:pt x="165441" y="190932"/>
                  </a:cubicBezTo>
                  <a:cubicBezTo>
                    <a:pt x="182280" y="169222"/>
                    <a:pt x="207284" y="156473"/>
                    <a:pt x="228264" y="139350"/>
                  </a:cubicBezTo>
                  <a:cubicBezTo>
                    <a:pt x="239926" y="131814"/>
                    <a:pt x="238285" y="121564"/>
                    <a:pt x="228576" y="11318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804" name="Google Shape;804;p21"/>
          <p:cNvSpPr/>
          <p:nvPr/>
        </p:nvSpPr>
        <p:spPr>
          <a:xfrm>
            <a:off x="8018912" y="828658"/>
            <a:ext cx="417154" cy="470624"/>
          </a:xfrm>
          <a:custGeom>
            <a:avLst/>
            <a:gdLst/>
            <a:ahLst/>
            <a:cxnLst/>
            <a:rect l="l" t="t" r="r" b="b"/>
            <a:pathLst>
              <a:path w="834307" h="941248" extrusionOk="0">
                <a:moveTo>
                  <a:pt x="477533" y="938457"/>
                </a:moveTo>
                <a:cubicBezTo>
                  <a:pt x="473587" y="934005"/>
                  <a:pt x="472610" y="927738"/>
                  <a:pt x="470246" y="922408"/>
                </a:cubicBezTo>
                <a:cubicBezTo>
                  <a:pt x="463155" y="903802"/>
                  <a:pt x="456885" y="884844"/>
                  <a:pt x="449345" y="866375"/>
                </a:cubicBezTo>
                <a:cubicBezTo>
                  <a:pt x="435885" y="833380"/>
                  <a:pt x="418988" y="802806"/>
                  <a:pt x="402520" y="771489"/>
                </a:cubicBezTo>
                <a:cubicBezTo>
                  <a:pt x="379352" y="724125"/>
                  <a:pt x="345695" y="683535"/>
                  <a:pt x="316490" y="639977"/>
                </a:cubicBezTo>
                <a:cubicBezTo>
                  <a:pt x="297679" y="609852"/>
                  <a:pt x="271913" y="585369"/>
                  <a:pt x="245795" y="561648"/>
                </a:cubicBezTo>
                <a:cubicBezTo>
                  <a:pt x="213817" y="530020"/>
                  <a:pt x="175588" y="506142"/>
                  <a:pt x="135621" y="485915"/>
                </a:cubicBezTo>
                <a:cubicBezTo>
                  <a:pt x="114035" y="475216"/>
                  <a:pt x="91590" y="465825"/>
                  <a:pt x="67973" y="460749"/>
                </a:cubicBezTo>
                <a:cubicBezTo>
                  <a:pt x="47559" y="456298"/>
                  <a:pt x="26423" y="459949"/>
                  <a:pt x="5951" y="456708"/>
                </a:cubicBezTo>
                <a:cubicBezTo>
                  <a:pt x="1360" y="455536"/>
                  <a:pt x="-1316" y="450089"/>
                  <a:pt x="657" y="445736"/>
                </a:cubicBezTo>
                <a:cubicBezTo>
                  <a:pt x="1751" y="442885"/>
                  <a:pt x="4212" y="440933"/>
                  <a:pt x="7123" y="440113"/>
                </a:cubicBezTo>
                <a:cubicBezTo>
                  <a:pt x="13511" y="437672"/>
                  <a:pt x="19801" y="434997"/>
                  <a:pt x="26071" y="432264"/>
                </a:cubicBezTo>
                <a:cubicBezTo>
                  <a:pt x="41250" y="425548"/>
                  <a:pt x="56057" y="418012"/>
                  <a:pt x="70493" y="409851"/>
                </a:cubicBezTo>
                <a:cubicBezTo>
                  <a:pt x="113723" y="385036"/>
                  <a:pt x="156034" y="358523"/>
                  <a:pt x="194986" y="327343"/>
                </a:cubicBezTo>
                <a:cubicBezTo>
                  <a:pt x="225264" y="304013"/>
                  <a:pt x="252163" y="277597"/>
                  <a:pt x="280215" y="252001"/>
                </a:cubicBezTo>
                <a:cubicBezTo>
                  <a:pt x="307446" y="227226"/>
                  <a:pt x="331259" y="199111"/>
                  <a:pt x="354739" y="170821"/>
                </a:cubicBezTo>
                <a:cubicBezTo>
                  <a:pt x="368608" y="154304"/>
                  <a:pt x="381404" y="136870"/>
                  <a:pt x="392108" y="118127"/>
                </a:cubicBezTo>
                <a:cubicBezTo>
                  <a:pt x="408986" y="86147"/>
                  <a:pt x="420453" y="50672"/>
                  <a:pt x="428228" y="15510"/>
                </a:cubicBezTo>
                <a:cubicBezTo>
                  <a:pt x="425649" y="10824"/>
                  <a:pt x="424419" y="4225"/>
                  <a:pt x="429947" y="1101"/>
                </a:cubicBezTo>
                <a:cubicBezTo>
                  <a:pt x="433639" y="-1163"/>
                  <a:pt x="439108" y="184"/>
                  <a:pt x="441179" y="4049"/>
                </a:cubicBezTo>
                <a:cubicBezTo>
                  <a:pt x="461261" y="47861"/>
                  <a:pt x="479096" y="93410"/>
                  <a:pt x="499822" y="136811"/>
                </a:cubicBezTo>
                <a:cubicBezTo>
                  <a:pt x="517520" y="172559"/>
                  <a:pt x="540551" y="205242"/>
                  <a:pt x="565399" y="236343"/>
                </a:cubicBezTo>
                <a:cubicBezTo>
                  <a:pt x="580382" y="257370"/>
                  <a:pt x="595130" y="278593"/>
                  <a:pt x="614626" y="295793"/>
                </a:cubicBezTo>
                <a:cubicBezTo>
                  <a:pt x="661958" y="343431"/>
                  <a:pt x="709817" y="392475"/>
                  <a:pt x="769964" y="423713"/>
                </a:cubicBezTo>
                <a:cubicBezTo>
                  <a:pt x="788073" y="433826"/>
                  <a:pt x="810361" y="432401"/>
                  <a:pt x="828138" y="442944"/>
                </a:cubicBezTo>
                <a:cubicBezTo>
                  <a:pt x="833822" y="446028"/>
                  <a:pt x="836792" y="454072"/>
                  <a:pt x="831674" y="459070"/>
                </a:cubicBezTo>
                <a:cubicBezTo>
                  <a:pt x="826614" y="463034"/>
                  <a:pt x="820090" y="464732"/>
                  <a:pt x="814307" y="467426"/>
                </a:cubicBezTo>
                <a:cubicBezTo>
                  <a:pt x="797254" y="474650"/>
                  <a:pt x="779731" y="481815"/>
                  <a:pt x="763166" y="489976"/>
                </a:cubicBezTo>
                <a:cubicBezTo>
                  <a:pt x="698487" y="525998"/>
                  <a:pt x="619646" y="576193"/>
                  <a:pt x="586399" y="644038"/>
                </a:cubicBezTo>
                <a:cubicBezTo>
                  <a:pt x="568954" y="679825"/>
                  <a:pt x="558093" y="718326"/>
                  <a:pt x="543989" y="755460"/>
                </a:cubicBezTo>
                <a:cubicBezTo>
                  <a:pt x="534984" y="779670"/>
                  <a:pt x="527189" y="804309"/>
                  <a:pt x="519747" y="829065"/>
                </a:cubicBezTo>
                <a:cubicBezTo>
                  <a:pt x="510859" y="857023"/>
                  <a:pt x="504705" y="885762"/>
                  <a:pt x="498200" y="914345"/>
                </a:cubicBezTo>
                <a:cubicBezTo>
                  <a:pt x="495622" y="922642"/>
                  <a:pt x="496481" y="932912"/>
                  <a:pt x="490015" y="939316"/>
                </a:cubicBezTo>
                <a:cubicBezTo>
                  <a:pt x="486343" y="942147"/>
                  <a:pt x="480756" y="941873"/>
                  <a:pt x="477533" y="938457"/>
                </a:cubicBezTo>
                <a:close/>
                <a:moveTo>
                  <a:pt x="353645" y="664714"/>
                </a:moveTo>
                <a:cubicBezTo>
                  <a:pt x="385271" y="704933"/>
                  <a:pt x="410471" y="749408"/>
                  <a:pt x="433600" y="794937"/>
                </a:cubicBezTo>
                <a:cubicBezTo>
                  <a:pt x="453271" y="831174"/>
                  <a:pt x="469172" y="869206"/>
                  <a:pt x="482573" y="908175"/>
                </a:cubicBezTo>
                <a:cubicBezTo>
                  <a:pt x="495485" y="846265"/>
                  <a:pt x="514590" y="785957"/>
                  <a:pt x="536761" y="726780"/>
                </a:cubicBezTo>
                <a:cubicBezTo>
                  <a:pt x="546763" y="699017"/>
                  <a:pt x="555612" y="670766"/>
                  <a:pt x="568036" y="643960"/>
                </a:cubicBezTo>
                <a:cubicBezTo>
                  <a:pt x="579679" y="616744"/>
                  <a:pt x="597494" y="593023"/>
                  <a:pt x="619099" y="572894"/>
                </a:cubicBezTo>
                <a:cubicBezTo>
                  <a:pt x="633281" y="558700"/>
                  <a:pt x="647834" y="544760"/>
                  <a:pt x="664263" y="533143"/>
                </a:cubicBezTo>
                <a:cubicBezTo>
                  <a:pt x="708528" y="500441"/>
                  <a:pt x="756056" y="472073"/>
                  <a:pt x="807548" y="452296"/>
                </a:cubicBezTo>
                <a:cubicBezTo>
                  <a:pt x="794538" y="448898"/>
                  <a:pt x="781060" y="446966"/>
                  <a:pt x="768714" y="441382"/>
                </a:cubicBezTo>
                <a:cubicBezTo>
                  <a:pt x="746835" y="431034"/>
                  <a:pt x="725992" y="417953"/>
                  <a:pt x="706868" y="403135"/>
                </a:cubicBezTo>
                <a:cubicBezTo>
                  <a:pt x="675280" y="377520"/>
                  <a:pt x="644377" y="351104"/>
                  <a:pt x="616775" y="321154"/>
                </a:cubicBezTo>
                <a:cubicBezTo>
                  <a:pt x="594916" y="300576"/>
                  <a:pt x="574033" y="279139"/>
                  <a:pt x="557644" y="253817"/>
                </a:cubicBezTo>
                <a:cubicBezTo>
                  <a:pt x="540082" y="229920"/>
                  <a:pt x="520841" y="207272"/>
                  <a:pt x="505975" y="181501"/>
                </a:cubicBezTo>
                <a:cubicBezTo>
                  <a:pt x="476029" y="134371"/>
                  <a:pt x="458389" y="80934"/>
                  <a:pt x="434694" y="30660"/>
                </a:cubicBezTo>
                <a:cubicBezTo>
                  <a:pt x="416507" y="122910"/>
                  <a:pt x="382966" y="161001"/>
                  <a:pt x="323015" y="229490"/>
                </a:cubicBezTo>
                <a:cubicBezTo>
                  <a:pt x="287931" y="266410"/>
                  <a:pt x="250190" y="300986"/>
                  <a:pt x="211258" y="333825"/>
                </a:cubicBezTo>
                <a:cubicBezTo>
                  <a:pt x="159238" y="375684"/>
                  <a:pt x="102666" y="412135"/>
                  <a:pt x="42949" y="442006"/>
                </a:cubicBezTo>
                <a:cubicBezTo>
                  <a:pt x="91531" y="442495"/>
                  <a:pt x="135718" y="466802"/>
                  <a:pt x="177151" y="489801"/>
                </a:cubicBezTo>
                <a:cubicBezTo>
                  <a:pt x="221924" y="514342"/>
                  <a:pt x="258825" y="550149"/>
                  <a:pt x="294827" y="585819"/>
                </a:cubicBezTo>
                <a:cubicBezTo>
                  <a:pt x="318131" y="609247"/>
                  <a:pt x="334130" y="638357"/>
                  <a:pt x="353645" y="66471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05" name="Google Shape;805;p21"/>
          <p:cNvSpPr/>
          <p:nvPr/>
        </p:nvSpPr>
        <p:spPr>
          <a:xfrm>
            <a:off x="8392937" y="821725"/>
            <a:ext cx="111602" cy="137276"/>
          </a:xfrm>
          <a:custGeom>
            <a:avLst/>
            <a:gdLst/>
            <a:ahLst/>
            <a:cxnLst/>
            <a:rect l="l" t="t" r="r" b="b"/>
            <a:pathLst>
              <a:path w="223205" h="274553" extrusionOk="0">
                <a:moveTo>
                  <a:pt x="134941" y="274420"/>
                </a:moveTo>
                <a:cubicBezTo>
                  <a:pt x="127108" y="273307"/>
                  <a:pt x="126542" y="263565"/>
                  <a:pt x="124139" y="257883"/>
                </a:cubicBezTo>
                <a:cubicBezTo>
                  <a:pt x="109351" y="212510"/>
                  <a:pt x="72705" y="173423"/>
                  <a:pt x="30705" y="151674"/>
                </a:cubicBezTo>
                <a:cubicBezTo>
                  <a:pt x="30764" y="151713"/>
                  <a:pt x="30842" y="151732"/>
                  <a:pt x="30901" y="151772"/>
                </a:cubicBezTo>
                <a:cubicBezTo>
                  <a:pt x="30998" y="151830"/>
                  <a:pt x="31096" y="151869"/>
                  <a:pt x="31643" y="152123"/>
                </a:cubicBezTo>
                <a:cubicBezTo>
                  <a:pt x="31350" y="151967"/>
                  <a:pt x="31038" y="151830"/>
                  <a:pt x="30745" y="151674"/>
                </a:cubicBezTo>
                <a:cubicBezTo>
                  <a:pt x="30412" y="151498"/>
                  <a:pt x="30080" y="151322"/>
                  <a:pt x="29729" y="151166"/>
                </a:cubicBezTo>
                <a:cubicBezTo>
                  <a:pt x="29983" y="151303"/>
                  <a:pt x="30217" y="151420"/>
                  <a:pt x="30471" y="151537"/>
                </a:cubicBezTo>
                <a:cubicBezTo>
                  <a:pt x="30549" y="151576"/>
                  <a:pt x="30627" y="151615"/>
                  <a:pt x="30666" y="151635"/>
                </a:cubicBezTo>
                <a:cubicBezTo>
                  <a:pt x="23751" y="148140"/>
                  <a:pt x="18028" y="145465"/>
                  <a:pt x="11269" y="142185"/>
                </a:cubicBezTo>
                <a:cubicBezTo>
                  <a:pt x="6600" y="139901"/>
                  <a:pt x="486" y="137304"/>
                  <a:pt x="56" y="131350"/>
                </a:cubicBezTo>
                <a:cubicBezTo>
                  <a:pt x="-393" y="127386"/>
                  <a:pt x="1912" y="123677"/>
                  <a:pt x="5428" y="121959"/>
                </a:cubicBezTo>
                <a:cubicBezTo>
                  <a:pt x="32561" y="109776"/>
                  <a:pt x="56960" y="92263"/>
                  <a:pt x="76006" y="69303"/>
                </a:cubicBezTo>
                <a:cubicBezTo>
                  <a:pt x="88547" y="54934"/>
                  <a:pt x="100287" y="39998"/>
                  <a:pt x="109312" y="23305"/>
                </a:cubicBezTo>
                <a:cubicBezTo>
                  <a:pt x="113590" y="15925"/>
                  <a:pt x="117282" y="7999"/>
                  <a:pt x="121697" y="833"/>
                </a:cubicBezTo>
                <a:cubicBezTo>
                  <a:pt x="122732" y="-670"/>
                  <a:pt x="124959" y="33"/>
                  <a:pt x="125467" y="1575"/>
                </a:cubicBezTo>
                <a:cubicBezTo>
                  <a:pt x="126424" y="3957"/>
                  <a:pt x="125760" y="6573"/>
                  <a:pt x="125311" y="8975"/>
                </a:cubicBezTo>
                <a:cubicBezTo>
                  <a:pt x="128749" y="10029"/>
                  <a:pt x="130644" y="15457"/>
                  <a:pt x="131835" y="17936"/>
                </a:cubicBezTo>
                <a:cubicBezTo>
                  <a:pt x="143673" y="41482"/>
                  <a:pt x="162993" y="60752"/>
                  <a:pt x="184422" y="75805"/>
                </a:cubicBezTo>
                <a:cubicBezTo>
                  <a:pt x="195264" y="84746"/>
                  <a:pt x="227574" y="91951"/>
                  <a:pt x="222710" y="109561"/>
                </a:cubicBezTo>
                <a:cubicBezTo>
                  <a:pt x="210130" y="131467"/>
                  <a:pt x="189540" y="148042"/>
                  <a:pt x="177312" y="170397"/>
                </a:cubicBezTo>
                <a:cubicBezTo>
                  <a:pt x="165337" y="190155"/>
                  <a:pt x="159106" y="212295"/>
                  <a:pt x="153421" y="234416"/>
                </a:cubicBezTo>
                <a:cubicBezTo>
                  <a:pt x="151175" y="243123"/>
                  <a:pt x="149241" y="251889"/>
                  <a:pt x="147072" y="260636"/>
                </a:cubicBezTo>
                <a:cubicBezTo>
                  <a:pt x="145900" y="266923"/>
                  <a:pt x="142853" y="275747"/>
                  <a:pt x="134941" y="274420"/>
                </a:cubicBezTo>
                <a:close/>
                <a:moveTo>
                  <a:pt x="29240" y="133029"/>
                </a:moveTo>
                <a:cubicBezTo>
                  <a:pt x="74658" y="153685"/>
                  <a:pt x="116110" y="193572"/>
                  <a:pt x="134981" y="240097"/>
                </a:cubicBezTo>
                <a:cubicBezTo>
                  <a:pt x="148987" y="176606"/>
                  <a:pt x="164458" y="154973"/>
                  <a:pt x="205363" y="106652"/>
                </a:cubicBezTo>
                <a:cubicBezTo>
                  <a:pt x="192392" y="98608"/>
                  <a:pt x="178035" y="92849"/>
                  <a:pt x="166197" y="83009"/>
                </a:cubicBezTo>
                <a:cubicBezTo>
                  <a:pt x="147053" y="67936"/>
                  <a:pt x="129687" y="49526"/>
                  <a:pt x="118298" y="27854"/>
                </a:cubicBezTo>
                <a:cubicBezTo>
                  <a:pt x="109508" y="48530"/>
                  <a:pt x="95423" y="66199"/>
                  <a:pt x="81065" y="83224"/>
                </a:cubicBezTo>
                <a:cubicBezTo>
                  <a:pt x="64969" y="102591"/>
                  <a:pt x="45102" y="118386"/>
                  <a:pt x="22774" y="130003"/>
                </a:cubicBezTo>
                <a:cubicBezTo>
                  <a:pt x="24943" y="131018"/>
                  <a:pt x="27092" y="132013"/>
                  <a:pt x="29240" y="13302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06" name="Google Shape;806;p21"/>
          <p:cNvSpPr/>
          <p:nvPr/>
        </p:nvSpPr>
        <p:spPr>
          <a:xfrm>
            <a:off x="8384856" y="1170704"/>
            <a:ext cx="118221" cy="139109"/>
          </a:xfrm>
          <a:custGeom>
            <a:avLst/>
            <a:gdLst/>
            <a:ahLst/>
            <a:cxnLst/>
            <a:rect l="l" t="t" r="r" b="b"/>
            <a:pathLst>
              <a:path w="236441" h="278218" extrusionOk="0">
                <a:moveTo>
                  <a:pt x="93046" y="277266"/>
                </a:moveTo>
                <a:cubicBezTo>
                  <a:pt x="88709" y="274943"/>
                  <a:pt x="87635" y="270062"/>
                  <a:pt x="87381" y="265533"/>
                </a:cubicBezTo>
                <a:cubicBezTo>
                  <a:pt x="86580" y="257684"/>
                  <a:pt x="85994" y="249835"/>
                  <a:pt x="85154" y="242006"/>
                </a:cubicBezTo>
                <a:cubicBezTo>
                  <a:pt x="83318" y="224708"/>
                  <a:pt x="79079" y="209050"/>
                  <a:pt x="72496" y="193627"/>
                </a:cubicBezTo>
                <a:cubicBezTo>
                  <a:pt x="65971" y="177734"/>
                  <a:pt x="55520" y="163716"/>
                  <a:pt x="42198" y="152861"/>
                </a:cubicBezTo>
                <a:cubicBezTo>
                  <a:pt x="31278" y="142318"/>
                  <a:pt x="-23985" y="112622"/>
                  <a:pt x="12036" y="101357"/>
                </a:cubicBezTo>
                <a:cubicBezTo>
                  <a:pt x="66967" y="84606"/>
                  <a:pt x="101290" y="58561"/>
                  <a:pt x="134654" y="12192"/>
                </a:cubicBezTo>
                <a:cubicBezTo>
                  <a:pt x="131627" y="4793"/>
                  <a:pt x="139167" y="-2997"/>
                  <a:pt x="146434" y="1161"/>
                </a:cubicBezTo>
                <a:cubicBezTo>
                  <a:pt x="148211" y="2216"/>
                  <a:pt x="149794" y="4070"/>
                  <a:pt x="150243" y="6101"/>
                </a:cubicBezTo>
                <a:cubicBezTo>
                  <a:pt x="151161" y="10962"/>
                  <a:pt x="152724" y="15628"/>
                  <a:pt x="155088" y="19982"/>
                </a:cubicBezTo>
                <a:cubicBezTo>
                  <a:pt x="155068" y="19943"/>
                  <a:pt x="155048" y="19904"/>
                  <a:pt x="155029" y="19846"/>
                </a:cubicBezTo>
                <a:cubicBezTo>
                  <a:pt x="155009" y="19826"/>
                  <a:pt x="154990" y="19787"/>
                  <a:pt x="154990" y="19767"/>
                </a:cubicBezTo>
                <a:cubicBezTo>
                  <a:pt x="165871" y="41634"/>
                  <a:pt x="176810" y="63598"/>
                  <a:pt x="193453" y="81716"/>
                </a:cubicBezTo>
                <a:cubicBezTo>
                  <a:pt x="204021" y="93470"/>
                  <a:pt x="217110" y="102392"/>
                  <a:pt x="228576" y="113189"/>
                </a:cubicBezTo>
                <a:cubicBezTo>
                  <a:pt x="238285" y="121564"/>
                  <a:pt x="239926" y="131814"/>
                  <a:pt x="228264" y="139350"/>
                </a:cubicBezTo>
                <a:cubicBezTo>
                  <a:pt x="207284" y="156473"/>
                  <a:pt x="182280" y="169222"/>
                  <a:pt x="165441" y="190932"/>
                </a:cubicBezTo>
                <a:cubicBezTo>
                  <a:pt x="148211" y="210925"/>
                  <a:pt x="133150" y="232362"/>
                  <a:pt x="119496" y="254697"/>
                </a:cubicBezTo>
                <a:cubicBezTo>
                  <a:pt x="112991" y="263112"/>
                  <a:pt x="106525" y="282753"/>
                  <a:pt x="93046" y="277266"/>
                </a:cubicBezTo>
                <a:close/>
                <a:moveTo>
                  <a:pt x="102012" y="245755"/>
                </a:moveTo>
                <a:cubicBezTo>
                  <a:pt x="102169" y="247454"/>
                  <a:pt x="102325" y="249152"/>
                  <a:pt x="102462" y="250851"/>
                </a:cubicBezTo>
                <a:cubicBezTo>
                  <a:pt x="121644" y="219613"/>
                  <a:pt x="142566" y="188921"/>
                  <a:pt x="168918" y="163248"/>
                </a:cubicBezTo>
                <a:cubicBezTo>
                  <a:pt x="183979" y="149132"/>
                  <a:pt x="202556" y="139624"/>
                  <a:pt x="218223" y="126231"/>
                </a:cubicBezTo>
                <a:cubicBezTo>
                  <a:pt x="205037" y="113638"/>
                  <a:pt x="189488" y="103466"/>
                  <a:pt x="178002" y="89135"/>
                </a:cubicBezTo>
                <a:cubicBezTo>
                  <a:pt x="160733" y="69631"/>
                  <a:pt x="149520" y="45793"/>
                  <a:pt x="138034" y="22637"/>
                </a:cubicBezTo>
                <a:cubicBezTo>
                  <a:pt x="110686" y="69026"/>
                  <a:pt x="68726" y="97257"/>
                  <a:pt x="18522" y="114477"/>
                </a:cubicBezTo>
                <a:cubicBezTo>
                  <a:pt x="33915" y="128163"/>
                  <a:pt x="52551" y="138081"/>
                  <a:pt x="66245" y="153720"/>
                </a:cubicBezTo>
                <a:cubicBezTo>
                  <a:pt x="88670" y="178789"/>
                  <a:pt x="98945" y="212936"/>
                  <a:pt x="102012" y="24575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07" name="Google Shape;807;p21"/>
          <p:cNvSpPr/>
          <p:nvPr/>
        </p:nvSpPr>
        <p:spPr>
          <a:xfrm>
            <a:off x="8040406" y="843988"/>
            <a:ext cx="382290" cy="438757"/>
          </a:xfrm>
          <a:custGeom>
            <a:avLst/>
            <a:gdLst/>
            <a:ahLst/>
            <a:cxnLst/>
            <a:rect l="l" t="t" r="r" b="b"/>
            <a:pathLst>
              <a:path w="764579" h="877514" extrusionOk="0">
                <a:moveTo>
                  <a:pt x="725745" y="410721"/>
                </a:moveTo>
                <a:cubicBezTo>
                  <a:pt x="738091" y="416305"/>
                  <a:pt x="751570" y="418238"/>
                  <a:pt x="764580" y="421635"/>
                </a:cubicBezTo>
                <a:cubicBezTo>
                  <a:pt x="713106" y="441413"/>
                  <a:pt x="665579" y="469761"/>
                  <a:pt x="621294" y="502483"/>
                </a:cubicBezTo>
                <a:cubicBezTo>
                  <a:pt x="604885" y="514080"/>
                  <a:pt x="590313" y="528020"/>
                  <a:pt x="576131" y="542233"/>
                </a:cubicBezTo>
                <a:cubicBezTo>
                  <a:pt x="554526" y="562343"/>
                  <a:pt x="536710" y="586064"/>
                  <a:pt x="525067" y="613300"/>
                </a:cubicBezTo>
                <a:cubicBezTo>
                  <a:pt x="512644" y="640087"/>
                  <a:pt x="503794" y="668357"/>
                  <a:pt x="493793" y="696120"/>
                </a:cubicBezTo>
                <a:cubicBezTo>
                  <a:pt x="471621" y="755296"/>
                  <a:pt x="452516" y="815605"/>
                  <a:pt x="439604" y="877515"/>
                </a:cubicBezTo>
                <a:cubicBezTo>
                  <a:pt x="426184" y="838546"/>
                  <a:pt x="410283" y="800533"/>
                  <a:pt x="390612" y="764297"/>
                </a:cubicBezTo>
                <a:cubicBezTo>
                  <a:pt x="367502" y="718767"/>
                  <a:pt x="342303" y="674292"/>
                  <a:pt x="310657" y="634073"/>
                </a:cubicBezTo>
                <a:cubicBezTo>
                  <a:pt x="291142" y="607697"/>
                  <a:pt x="275143" y="578606"/>
                  <a:pt x="251878" y="555158"/>
                </a:cubicBezTo>
                <a:cubicBezTo>
                  <a:pt x="215876" y="519508"/>
                  <a:pt x="178975" y="483701"/>
                  <a:pt x="134202" y="459140"/>
                </a:cubicBezTo>
                <a:cubicBezTo>
                  <a:pt x="92789" y="436122"/>
                  <a:pt x="48582" y="411815"/>
                  <a:pt x="0" y="411346"/>
                </a:cubicBezTo>
                <a:cubicBezTo>
                  <a:pt x="59717" y="381494"/>
                  <a:pt x="116308" y="345043"/>
                  <a:pt x="168309" y="303165"/>
                </a:cubicBezTo>
                <a:cubicBezTo>
                  <a:pt x="207261" y="270326"/>
                  <a:pt x="244982" y="235730"/>
                  <a:pt x="280066" y="198830"/>
                </a:cubicBezTo>
                <a:cubicBezTo>
                  <a:pt x="340017" y="130341"/>
                  <a:pt x="373558" y="92250"/>
                  <a:pt x="391764" y="0"/>
                </a:cubicBezTo>
                <a:cubicBezTo>
                  <a:pt x="415459" y="50293"/>
                  <a:pt x="433080" y="103710"/>
                  <a:pt x="463026" y="150860"/>
                </a:cubicBezTo>
                <a:cubicBezTo>
                  <a:pt x="477892" y="176631"/>
                  <a:pt x="497133" y="199279"/>
                  <a:pt x="514695" y="223176"/>
                </a:cubicBezTo>
                <a:cubicBezTo>
                  <a:pt x="531084" y="248479"/>
                  <a:pt x="551967" y="269916"/>
                  <a:pt x="573826" y="290514"/>
                </a:cubicBezTo>
                <a:cubicBezTo>
                  <a:pt x="601428" y="320463"/>
                  <a:pt x="632331" y="346879"/>
                  <a:pt x="663919" y="372494"/>
                </a:cubicBezTo>
                <a:cubicBezTo>
                  <a:pt x="683043" y="387293"/>
                  <a:pt x="703867" y="400374"/>
                  <a:pt x="725745" y="410721"/>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08" name="Google Shape;808;p21"/>
          <p:cNvSpPr/>
          <p:nvPr/>
        </p:nvSpPr>
        <p:spPr>
          <a:xfrm>
            <a:off x="8404334" y="835652"/>
            <a:ext cx="91285" cy="106111"/>
          </a:xfrm>
          <a:custGeom>
            <a:avLst/>
            <a:gdLst/>
            <a:ahLst/>
            <a:cxnLst/>
            <a:rect l="l" t="t" r="r" b="b"/>
            <a:pathLst>
              <a:path w="182569" h="212223" extrusionOk="0">
                <a:moveTo>
                  <a:pt x="143403" y="55155"/>
                </a:moveTo>
                <a:cubicBezTo>
                  <a:pt x="155241" y="64995"/>
                  <a:pt x="169598" y="70735"/>
                  <a:pt x="182569" y="78798"/>
                </a:cubicBezTo>
                <a:cubicBezTo>
                  <a:pt x="141664" y="127119"/>
                  <a:pt x="126193" y="148752"/>
                  <a:pt x="112206" y="212223"/>
                </a:cubicBezTo>
                <a:cubicBezTo>
                  <a:pt x="93336" y="165718"/>
                  <a:pt x="51884" y="125831"/>
                  <a:pt x="6446" y="105174"/>
                </a:cubicBezTo>
                <a:cubicBezTo>
                  <a:pt x="4317" y="104159"/>
                  <a:pt x="2149" y="103164"/>
                  <a:pt x="0" y="102148"/>
                </a:cubicBezTo>
                <a:cubicBezTo>
                  <a:pt x="22328" y="90532"/>
                  <a:pt x="42195" y="74756"/>
                  <a:pt x="58291" y="55369"/>
                </a:cubicBezTo>
                <a:cubicBezTo>
                  <a:pt x="72649" y="38325"/>
                  <a:pt x="86753" y="20656"/>
                  <a:pt x="95524" y="0"/>
                </a:cubicBezTo>
                <a:cubicBezTo>
                  <a:pt x="106893" y="21691"/>
                  <a:pt x="124278" y="40082"/>
                  <a:pt x="143403" y="55155"/>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09" name="Google Shape;809;p21"/>
          <p:cNvSpPr/>
          <p:nvPr/>
        </p:nvSpPr>
        <p:spPr>
          <a:xfrm>
            <a:off x="8394117" y="1182023"/>
            <a:ext cx="99851" cy="114107"/>
          </a:xfrm>
          <a:custGeom>
            <a:avLst/>
            <a:gdLst/>
            <a:ahLst/>
            <a:cxnLst/>
            <a:rect l="l" t="t" r="r" b="b"/>
            <a:pathLst>
              <a:path w="199701" h="228213" extrusionOk="0">
                <a:moveTo>
                  <a:pt x="159480" y="66478"/>
                </a:moveTo>
                <a:cubicBezTo>
                  <a:pt x="170985" y="80789"/>
                  <a:pt x="186515" y="90981"/>
                  <a:pt x="199701" y="103554"/>
                </a:cubicBezTo>
                <a:cubicBezTo>
                  <a:pt x="184034" y="116967"/>
                  <a:pt x="165457" y="126475"/>
                  <a:pt x="150396" y="140591"/>
                </a:cubicBezTo>
                <a:cubicBezTo>
                  <a:pt x="124044" y="166264"/>
                  <a:pt x="103123" y="196956"/>
                  <a:pt x="83940" y="228213"/>
                </a:cubicBezTo>
                <a:cubicBezTo>
                  <a:pt x="83803" y="226515"/>
                  <a:pt x="83647" y="224816"/>
                  <a:pt x="83490" y="223118"/>
                </a:cubicBezTo>
                <a:cubicBezTo>
                  <a:pt x="80424" y="190298"/>
                  <a:pt x="70168" y="156151"/>
                  <a:pt x="47723" y="131063"/>
                </a:cubicBezTo>
                <a:cubicBezTo>
                  <a:pt x="34029" y="115424"/>
                  <a:pt x="15393" y="105506"/>
                  <a:pt x="0" y="91820"/>
                </a:cubicBezTo>
                <a:cubicBezTo>
                  <a:pt x="50184" y="74600"/>
                  <a:pt x="92144" y="46369"/>
                  <a:pt x="119512" y="0"/>
                </a:cubicBezTo>
                <a:cubicBezTo>
                  <a:pt x="130998" y="23136"/>
                  <a:pt x="142211" y="46974"/>
                  <a:pt x="159480" y="66478"/>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0" name="Google Shape;810;p21"/>
          <p:cNvSpPr/>
          <p:nvPr/>
        </p:nvSpPr>
        <p:spPr>
          <a:xfrm>
            <a:off x="514331" y="3762980"/>
            <a:ext cx="445555" cy="423482"/>
          </a:xfrm>
          <a:custGeom>
            <a:avLst/>
            <a:gdLst/>
            <a:ahLst/>
            <a:cxnLst/>
            <a:rect l="l" t="t" r="r" b="b"/>
            <a:pathLst>
              <a:path w="891110" h="846963" extrusionOk="0">
                <a:moveTo>
                  <a:pt x="878069" y="407552"/>
                </a:moveTo>
                <a:cubicBezTo>
                  <a:pt x="856131" y="360226"/>
                  <a:pt x="810045" y="326796"/>
                  <a:pt x="760554" y="312918"/>
                </a:cubicBezTo>
                <a:cubicBezTo>
                  <a:pt x="714272" y="300235"/>
                  <a:pt x="664461" y="309029"/>
                  <a:pt x="619924" y="324584"/>
                </a:cubicBezTo>
                <a:cubicBezTo>
                  <a:pt x="631918" y="306282"/>
                  <a:pt x="641168" y="286142"/>
                  <a:pt x="649437" y="265913"/>
                </a:cubicBezTo>
                <a:cubicBezTo>
                  <a:pt x="664514" y="231324"/>
                  <a:pt x="673460" y="193774"/>
                  <a:pt x="671660" y="155885"/>
                </a:cubicBezTo>
                <a:cubicBezTo>
                  <a:pt x="671090" y="116176"/>
                  <a:pt x="659898" y="75343"/>
                  <a:pt x="631045" y="46766"/>
                </a:cubicBezTo>
                <a:cubicBezTo>
                  <a:pt x="585422" y="3293"/>
                  <a:pt x="551900" y="-4003"/>
                  <a:pt x="490059" y="1670"/>
                </a:cubicBezTo>
                <a:cubicBezTo>
                  <a:pt x="451654" y="7593"/>
                  <a:pt x="422355" y="37312"/>
                  <a:pt x="400043" y="67191"/>
                </a:cubicBezTo>
                <a:cubicBezTo>
                  <a:pt x="378835" y="95644"/>
                  <a:pt x="363455" y="128413"/>
                  <a:pt x="351818" y="161843"/>
                </a:cubicBezTo>
                <a:cubicBezTo>
                  <a:pt x="343085" y="189778"/>
                  <a:pt x="341713" y="219533"/>
                  <a:pt x="343887" y="248574"/>
                </a:cubicBezTo>
                <a:cubicBezTo>
                  <a:pt x="336741" y="236622"/>
                  <a:pt x="328168" y="225580"/>
                  <a:pt x="320256" y="214110"/>
                </a:cubicBezTo>
                <a:cubicBezTo>
                  <a:pt x="310828" y="199018"/>
                  <a:pt x="299298" y="185532"/>
                  <a:pt x="288106" y="171779"/>
                </a:cubicBezTo>
                <a:cubicBezTo>
                  <a:pt x="275435" y="152816"/>
                  <a:pt x="257150" y="138902"/>
                  <a:pt x="237582" y="127646"/>
                </a:cubicBezTo>
                <a:cubicBezTo>
                  <a:pt x="204291" y="110147"/>
                  <a:pt x="165547" y="106097"/>
                  <a:pt x="128514" y="109165"/>
                </a:cubicBezTo>
                <a:cubicBezTo>
                  <a:pt x="93673" y="111413"/>
                  <a:pt x="59259" y="125381"/>
                  <a:pt x="35343" y="151318"/>
                </a:cubicBezTo>
                <a:cubicBezTo>
                  <a:pt x="19642" y="168889"/>
                  <a:pt x="9181" y="191169"/>
                  <a:pt x="3104" y="213824"/>
                </a:cubicBezTo>
                <a:cubicBezTo>
                  <a:pt x="-6377" y="258046"/>
                  <a:pt x="6722" y="305015"/>
                  <a:pt x="30709" y="342548"/>
                </a:cubicBezTo>
                <a:cubicBezTo>
                  <a:pt x="50509" y="371749"/>
                  <a:pt x="79148" y="394119"/>
                  <a:pt x="109338" y="411815"/>
                </a:cubicBezTo>
                <a:cubicBezTo>
                  <a:pt x="134502" y="426032"/>
                  <a:pt x="162589" y="434292"/>
                  <a:pt x="190747" y="440196"/>
                </a:cubicBezTo>
                <a:cubicBezTo>
                  <a:pt x="144286" y="452665"/>
                  <a:pt x="99679" y="477336"/>
                  <a:pt x="69578" y="515546"/>
                </a:cubicBezTo>
                <a:cubicBezTo>
                  <a:pt x="48388" y="545640"/>
                  <a:pt x="32189" y="580693"/>
                  <a:pt x="28909" y="617690"/>
                </a:cubicBezTo>
                <a:cubicBezTo>
                  <a:pt x="25862" y="660538"/>
                  <a:pt x="35806" y="707186"/>
                  <a:pt x="67190" y="738225"/>
                </a:cubicBezTo>
                <a:cubicBezTo>
                  <a:pt x="91427" y="761451"/>
                  <a:pt x="117500" y="771227"/>
                  <a:pt x="150951" y="766196"/>
                </a:cubicBezTo>
                <a:cubicBezTo>
                  <a:pt x="179359" y="763663"/>
                  <a:pt x="205218" y="750302"/>
                  <a:pt x="228101" y="733909"/>
                </a:cubicBezTo>
                <a:cubicBezTo>
                  <a:pt x="244069" y="723277"/>
                  <a:pt x="259199" y="711450"/>
                  <a:pt x="273225" y="698356"/>
                </a:cubicBezTo>
                <a:cubicBezTo>
                  <a:pt x="297515" y="674131"/>
                  <a:pt x="322590" y="649835"/>
                  <a:pt x="339378" y="619545"/>
                </a:cubicBezTo>
                <a:cubicBezTo>
                  <a:pt x="338861" y="641844"/>
                  <a:pt x="341713" y="664088"/>
                  <a:pt x="345633" y="686012"/>
                </a:cubicBezTo>
                <a:cubicBezTo>
                  <a:pt x="348841" y="704600"/>
                  <a:pt x="353564" y="723188"/>
                  <a:pt x="363134" y="739599"/>
                </a:cubicBezTo>
                <a:cubicBezTo>
                  <a:pt x="377552" y="763860"/>
                  <a:pt x="393859" y="787264"/>
                  <a:pt x="415298" y="805852"/>
                </a:cubicBezTo>
                <a:cubicBezTo>
                  <a:pt x="437753" y="828507"/>
                  <a:pt x="468620" y="844526"/>
                  <a:pt x="500627" y="846880"/>
                </a:cubicBezTo>
                <a:cubicBezTo>
                  <a:pt x="519322" y="847398"/>
                  <a:pt x="538284" y="845649"/>
                  <a:pt x="555500" y="837818"/>
                </a:cubicBezTo>
                <a:cubicBezTo>
                  <a:pt x="572305" y="830612"/>
                  <a:pt x="589093" y="821746"/>
                  <a:pt x="601426" y="807921"/>
                </a:cubicBezTo>
                <a:cubicBezTo>
                  <a:pt x="615077" y="791777"/>
                  <a:pt x="630778" y="776257"/>
                  <a:pt x="637799" y="755850"/>
                </a:cubicBezTo>
                <a:cubicBezTo>
                  <a:pt x="648510" y="726559"/>
                  <a:pt x="647049" y="694717"/>
                  <a:pt x="641595" y="664463"/>
                </a:cubicBezTo>
                <a:cubicBezTo>
                  <a:pt x="636766" y="632568"/>
                  <a:pt x="624184" y="602224"/>
                  <a:pt x="603493" y="577339"/>
                </a:cubicBezTo>
                <a:cubicBezTo>
                  <a:pt x="619265" y="583119"/>
                  <a:pt x="636160" y="584528"/>
                  <a:pt x="652609" y="587258"/>
                </a:cubicBezTo>
                <a:cubicBezTo>
                  <a:pt x="686791" y="592234"/>
                  <a:pt x="721846" y="594678"/>
                  <a:pt x="756134" y="589470"/>
                </a:cubicBezTo>
                <a:cubicBezTo>
                  <a:pt x="810294" y="584653"/>
                  <a:pt x="871636" y="556878"/>
                  <a:pt x="887301" y="500473"/>
                </a:cubicBezTo>
                <a:cubicBezTo>
                  <a:pt x="895285" y="469773"/>
                  <a:pt x="890010" y="436521"/>
                  <a:pt x="878069" y="40755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1" name="Google Shape;811;p21"/>
          <p:cNvSpPr/>
          <p:nvPr/>
        </p:nvSpPr>
        <p:spPr>
          <a:xfrm>
            <a:off x="514331" y="3762980"/>
            <a:ext cx="445555" cy="423482"/>
          </a:xfrm>
          <a:custGeom>
            <a:avLst/>
            <a:gdLst/>
            <a:ahLst/>
            <a:cxnLst/>
            <a:rect l="l" t="t" r="r" b="b"/>
            <a:pathLst>
              <a:path w="891110" h="846963" extrusionOk="0">
                <a:moveTo>
                  <a:pt x="878069" y="407552"/>
                </a:moveTo>
                <a:cubicBezTo>
                  <a:pt x="856131" y="360226"/>
                  <a:pt x="810045" y="326796"/>
                  <a:pt x="760554" y="312918"/>
                </a:cubicBezTo>
                <a:cubicBezTo>
                  <a:pt x="714272" y="300235"/>
                  <a:pt x="664461" y="309029"/>
                  <a:pt x="619924" y="324584"/>
                </a:cubicBezTo>
                <a:cubicBezTo>
                  <a:pt x="631918" y="306282"/>
                  <a:pt x="641168" y="286142"/>
                  <a:pt x="649437" y="265913"/>
                </a:cubicBezTo>
                <a:cubicBezTo>
                  <a:pt x="664514" y="231324"/>
                  <a:pt x="673460" y="193774"/>
                  <a:pt x="671660" y="155885"/>
                </a:cubicBezTo>
                <a:cubicBezTo>
                  <a:pt x="671090" y="116176"/>
                  <a:pt x="659898" y="75343"/>
                  <a:pt x="631045" y="46766"/>
                </a:cubicBezTo>
                <a:cubicBezTo>
                  <a:pt x="585422" y="3293"/>
                  <a:pt x="551900" y="-4003"/>
                  <a:pt x="490059" y="1670"/>
                </a:cubicBezTo>
                <a:cubicBezTo>
                  <a:pt x="451654" y="7593"/>
                  <a:pt x="422355" y="37312"/>
                  <a:pt x="400043" y="67191"/>
                </a:cubicBezTo>
                <a:cubicBezTo>
                  <a:pt x="378835" y="95644"/>
                  <a:pt x="363455" y="128413"/>
                  <a:pt x="351818" y="161843"/>
                </a:cubicBezTo>
                <a:cubicBezTo>
                  <a:pt x="343085" y="189778"/>
                  <a:pt x="341713" y="219533"/>
                  <a:pt x="343887" y="248574"/>
                </a:cubicBezTo>
                <a:cubicBezTo>
                  <a:pt x="336741" y="236622"/>
                  <a:pt x="328168" y="225580"/>
                  <a:pt x="320256" y="214110"/>
                </a:cubicBezTo>
                <a:cubicBezTo>
                  <a:pt x="310828" y="199018"/>
                  <a:pt x="299298" y="185532"/>
                  <a:pt x="288106" y="171779"/>
                </a:cubicBezTo>
                <a:cubicBezTo>
                  <a:pt x="275435" y="152816"/>
                  <a:pt x="257150" y="138902"/>
                  <a:pt x="237582" y="127646"/>
                </a:cubicBezTo>
                <a:cubicBezTo>
                  <a:pt x="204291" y="110147"/>
                  <a:pt x="165547" y="106097"/>
                  <a:pt x="128514" y="109165"/>
                </a:cubicBezTo>
                <a:cubicBezTo>
                  <a:pt x="93673" y="111413"/>
                  <a:pt x="59259" y="125381"/>
                  <a:pt x="35343" y="151318"/>
                </a:cubicBezTo>
                <a:cubicBezTo>
                  <a:pt x="19642" y="168889"/>
                  <a:pt x="9181" y="191169"/>
                  <a:pt x="3104" y="213824"/>
                </a:cubicBezTo>
                <a:cubicBezTo>
                  <a:pt x="-6377" y="258046"/>
                  <a:pt x="6722" y="305015"/>
                  <a:pt x="30709" y="342548"/>
                </a:cubicBezTo>
                <a:cubicBezTo>
                  <a:pt x="50509" y="371749"/>
                  <a:pt x="79148" y="394119"/>
                  <a:pt x="109338" y="411815"/>
                </a:cubicBezTo>
                <a:cubicBezTo>
                  <a:pt x="134502" y="426032"/>
                  <a:pt x="162589" y="434292"/>
                  <a:pt x="190747" y="440196"/>
                </a:cubicBezTo>
                <a:cubicBezTo>
                  <a:pt x="144286" y="452665"/>
                  <a:pt x="99679" y="477336"/>
                  <a:pt x="69578" y="515546"/>
                </a:cubicBezTo>
                <a:cubicBezTo>
                  <a:pt x="48388" y="545640"/>
                  <a:pt x="32189" y="580693"/>
                  <a:pt x="28909" y="617690"/>
                </a:cubicBezTo>
                <a:cubicBezTo>
                  <a:pt x="25862" y="660538"/>
                  <a:pt x="35806" y="707186"/>
                  <a:pt x="67190" y="738225"/>
                </a:cubicBezTo>
                <a:cubicBezTo>
                  <a:pt x="91427" y="761451"/>
                  <a:pt x="117500" y="771227"/>
                  <a:pt x="150951" y="766196"/>
                </a:cubicBezTo>
                <a:cubicBezTo>
                  <a:pt x="179359" y="763663"/>
                  <a:pt x="205218" y="750302"/>
                  <a:pt x="228101" y="733909"/>
                </a:cubicBezTo>
                <a:cubicBezTo>
                  <a:pt x="244069" y="723277"/>
                  <a:pt x="259199" y="711450"/>
                  <a:pt x="273225" y="698356"/>
                </a:cubicBezTo>
                <a:cubicBezTo>
                  <a:pt x="297515" y="674131"/>
                  <a:pt x="322590" y="649835"/>
                  <a:pt x="339378" y="619545"/>
                </a:cubicBezTo>
                <a:cubicBezTo>
                  <a:pt x="338861" y="641844"/>
                  <a:pt x="341713" y="664088"/>
                  <a:pt x="345633" y="686012"/>
                </a:cubicBezTo>
                <a:cubicBezTo>
                  <a:pt x="348841" y="704600"/>
                  <a:pt x="353564" y="723188"/>
                  <a:pt x="363134" y="739599"/>
                </a:cubicBezTo>
                <a:cubicBezTo>
                  <a:pt x="377552" y="763860"/>
                  <a:pt x="393859" y="787264"/>
                  <a:pt x="415298" y="805852"/>
                </a:cubicBezTo>
                <a:cubicBezTo>
                  <a:pt x="437753" y="828507"/>
                  <a:pt x="468620" y="844526"/>
                  <a:pt x="500627" y="846880"/>
                </a:cubicBezTo>
                <a:cubicBezTo>
                  <a:pt x="519322" y="847398"/>
                  <a:pt x="538284" y="845649"/>
                  <a:pt x="555500" y="837818"/>
                </a:cubicBezTo>
                <a:cubicBezTo>
                  <a:pt x="572305" y="830612"/>
                  <a:pt x="589093" y="821746"/>
                  <a:pt x="601426" y="807921"/>
                </a:cubicBezTo>
                <a:cubicBezTo>
                  <a:pt x="615077" y="791777"/>
                  <a:pt x="630778" y="776257"/>
                  <a:pt x="637799" y="755850"/>
                </a:cubicBezTo>
                <a:cubicBezTo>
                  <a:pt x="648510" y="726559"/>
                  <a:pt x="647049" y="694717"/>
                  <a:pt x="641595" y="664463"/>
                </a:cubicBezTo>
                <a:cubicBezTo>
                  <a:pt x="636766" y="632568"/>
                  <a:pt x="624184" y="602224"/>
                  <a:pt x="603493" y="577339"/>
                </a:cubicBezTo>
                <a:cubicBezTo>
                  <a:pt x="619265" y="583119"/>
                  <a:pt x="636160" y="584528"/>
                  <a:pt x="652609" y="587258"/>
                </a:cubicBezTo>
                <a:cubicBezTo>
                  <a:pt x="686791" y="592234"/>
                  <a:pt x="721846" y="594678"/>
                  <a:pt x="756134" y="589470"/>
                </a:cubicBezTo>
                <a:cubicBezTo>
                  <a:pt x="810294" y="584653"/>
                  <a:pt x="871636" y="556878"/>
                  <a:pt x="887301" y="500473"/>
                </a:cubicBezTo>
                <a:cubicBezTo>
                  <a:pt x="895285" y="469773"/>
                  <a:pt x="890010" y="436521"/>
                  <a:pt x="878069" y="407552"/>
                </a:cubicBezTo>
                <a:close/>
                <a:moveTo>
                  <a:pt x="364489" y="155992"/>
                </a:moveTo>
                <a:cubicBezTo>
                  <a:pt x="386088" y="100888"/>
                  <a:pt x="433048" y="16601"/>
                  <a:pt x="498899" y="12052"/>
                </a:cubicBezTo>
                <a:cubicBezTo>
                  <a:pt x="553129" y="8806"/>
                  <a:pt x="581216" y="15834"/>
                  <a:pt x="621261" y="53402"/>
                </a:cubicBezTo>
                <a:cubicBezTo>
                  <a:pt x="647530" y="78305"/>
                  <a:pt x="658383" y="114428"/>
                  <a:pt x="659809" y="149837"/>
                </a:cubicBezTo>
                <a:cubicBezTo>
                  <a:pt x="663676" y="197217"/>
                  <a:pt x="648189" y="243847"/>
                  <a:pt x="627891" y="286160"/>
                </a:cubicBezTo>
                <a:cubicBezTo>
                  <a:pt x="622544" y="296167"/>
                  <a:pt x="617804" y="306549"/>
                  <a:pt x="611691" y="316111"/>
                </a:cubicBezTo>
                <a:cubicBezTo>
                  <a:pt x="608893" y="320767"/>
                  <a:pt x="597273" y="331613"/>
                  <a:pt x="593477" y="339801"/>
                </a:cubicBezTo>
                <a:cubicBezTo>
                  <a:pt x="587632" y="331684"/>
                  <a:pt x="580325" y="324031"/>
                  <a:pt x="570933" y="316325"/>
                </a:cubicBezTo>
                <a:cubicBezTo>
                  <a:pt x="562379" y="308512"/>
                  <a:pt x="554056" y="299914"/>
                  <a:pt x="543310" y="295115"/>
                </a:cubicBezTo>
                <a:cubicBezTo>
                  <a:pt x="537892" y="293759"/>
                  <a:pt x="529320" y="286124"/>
                  <a:pt x="523688" y="288461"/>
                </a:cubicBezTo>
                <a:cubicBezTo>
                  <a:pt x="517665" y="286749"/>
                  <a:pt x="510304" y="286374"/>
                  <a:pt x="506562" y="286017"/>
                </a:cubicBezTo>
                <a:cubicBezTo>
                  <a:pt x="495548" y="285536"/>
                  <a:pt x="484303" y="284893"/>
                  <a:pt x="473396" y="286606"/>
                </a:cubicBezTo>
                <a:cubicBezTo>
                  <a:pt x="471079" y="287123"/>
                  <a:pt x="466642" y="286142"/>
                  <a:pt x="463826" y="286927"/>
                </a:cubicBezTo>
                <a:cubicBezTo>
                  <a:pt x="445470" y="286249"/>
                  <a:pt x="427131" y="286802"/>
                  <a:pt x="409078" y="290299"/>
                </a:cubicBezTo>
                <a:cubicBezTo>
                  <a:pt x="394090" y="293813"/>
                  <a:pt x="379120" y="298968"/>
                  <a:pt x="364774" y="305640"/>
                </a:cubicBezTo>
                <a:cubicBezTo>
                  <a:pt x="364328" y="303909"/>
                  <a:pt x="363829" y="302215"/>
                  <a:pt x="363669" y="300698"/>
                </a:cubicBezTo>
                <a:cubicBezTo>
                  <a:pt x="360568" y="289835"/>
                  <a:pt x="355756" y="279417"/>
                  <a:pt x="354758" y="268054"/>
                </a:cubicBezTo>
                <a:cubicBezTo>
                  <a:pt x="350071" y="230682"/>
                  <a:pt x="351229" y="191598"/>
                  <a:pt x="364489" y="155992"/>
                </a:cubicBezTo>
                <a:close/>
                <a:moveTo>
                  <a:pt x="584674" y="547370"/>
                </a:moveTo>
                <a:cubicBezTo>
                  <a:pt x="554894" y="590219"/>
                  <a:pt x="504495" y="611482"/>
                  <a:pt x="452937" y="607362"/>
                </a:cubicBezTo>
                <a:cubicBezTo>
                  <a:pt x="424191" y="607023"/>
                  <a:pt x="396247" y="599602"/>
                  <a:pt x="370120" y="587721"/>
                </a:cubicBezTo>
                <a:cubicBezTo>
                  <a:pt x="340697" y="576340"/>
                  <a:pt x="313982" y="557717"/>
                  <a:pt x="295715" y="531708"/>
                </a:cubicBezTo>
                <a:cubicBezTo>
                  <a:pt x="287393" y="519007"/>
                  <a:pt x="283062" y="504290"/>
                  <a:pt x="278304" y="490019"/>
                </a:cubicBezTo>
                <a:cubicBezTo>
                  <a:pt x="274900" y="478710"/>
                  <a:pt x="271888" y="466990"/>
                  <a:pt x="272298" y="455074"/>
                </a:cubicBezTo>
                <a:cubicBezTo>
                  <a:pt x="273153" y="426978"/>
                  <a:pt x="280906" y="398347"/>
                  <a:pt x="296803" y="374996"/>
                </a:cubicBezTo>
                <a:cubicBezTo>
                  <a:pt x="310828" y="355320"/>
                  <a:pt x="328846" y="337999"/>
                  <a:pt x="350071" y="326154"/>
                </a:cubicBezTo>
                <a:cubicBezTo>
                  <a:pt x="398688" y="296292"/>
                  <a:pt x="434492" y="294687"/>
                  <a:pt x="489774" y="297862"/>
                </a:cubicBezTo>
                <a:cubicBezTo>
                  <a:pt x="501875" y="298576"/>
                  <a:pt x="514047" y="298558"/>
                  <a:pt x="526094" y="300056"/>
                </a:cubicBezTo>
                <a:cubicBezTo>
                  <a:pt x="532456" y="303214"/>
                  <a:pt x="539193" y="305658"/>
                  <a:pt x="545181" y="309493"/>
                </a:cubicBezTo>
                <a:cubicBezTo>
                  <a:pt x="554288" y="316164"/>
                  <a:pt x="562183" y="324335"/>
                  <a:pt x="570541" y="331862"/>
                </a:cubicBezTo>
                <a:cubicBezTo>
                  <a:pt x="592283" y="349362"/>
                  <a:pt x="599465" y="377137"/>
                  <a:pt x="604242" y="403431"/>
                </a:cubicBezTo>
                <a:cubicBezTo>
                  <a:pt x="606683" y="414830"/>
                  <a:pt x="607824" y="427299"/>
                  <a:pt x="608572" y="439090"/>
                </a:cubicBezTo>
                <a:cubicBezTo>
                  <a:pt x="610639" y="471985"/>
                  <a:pt x="602727" y="519168"/>
                  <a:pt x="584674" y="547370"/>
                </a:cubicBezTo>
                <a:close/>
                <a:moveTo>
                  <a:pt x="94938" y="388857"/>
                </a:moveTo>
                <a:cubicBezTo>
                  <a:pt x="71877" y="372588"/>
                  <a:pt x="49885" y="353072"/>
                  <a:pt x="35753" y="328348"/>
                </a:cubicBezTo>
                <a:cubicBezTo>
                  <a:pt x="12032" y="286802"/>
                  <a:pt x="1553" y="233090"/>
                  <a:pt x="24650" y="189082"/>
                </a:cubicBezTo>
                <a:cubicBezTo>
                  <a:pt x="42596" y="146983"/>
                  <a:pt x="86295" y="122812"/>
                  <a:pt x="130831" y="120689"/>
                </a:cubicBezTo>
                <a:cubicBezTo>
                  <a:pt x="161448" y="118210"/>
                  <a:pt x="193705" y="121206"/>
                  <a:pt x="222362" y="133230"/>
                </a:cubicBezTo>
                <a:cubicBezTo>
                  <a:pt x="236352" y="139313"/>
                  <a:pt x="248738" y="148143"/>
                  <a:pt x="260660" y="157865"/>
                </a:cubicBezTo>
                <a:cubicBezTo>
                  <a:pt x="271549" y="167391"/>
                  <a:pt x="278928" y="180003"/>
                  <a:pt x="288533" y="190706"/>
                </a:cubicBezTo>
                <a:cubicBezTo>
                  <a:pt x="297979" y="201516"/>
                  <a:pt x="305286" y="212683"/>
                  <a:pt x="313430" y="224688"/>
                </a:cubicBezTo>
                <a:cubicBezTo>
                  <a:pt x="320968" y="235409"/>
                  <a:pt x="329077" y="245809"/>
                  <a:pt x="335404" y="257333"/>
                </a:cubicBezTo>
                <a:cubicBezTo>
                  <a:pt x="342800" y="272906"/>
                  <a:pt x="348093" y="289353"/>
                  <a:pt x="352851" y="305961"/>
                </a:cubicBezTo>
                <a:cubicBezTo>
                  <a:pt x="353119" y="307477"/>
                  <a:pt x="353386" y="309332"/>
                  <a:pt x="353885" y="311063"/>
                </a:cubicBezTo>
                <a:cubicBezTo>
                  <a:pt x="318830" y="329775"/>
                  <a:pt x="288694" y="358032"/>
                  <a:pt x="273421" y="394583"/>
                </a:cubicBezTo>
                <a:cubicBezTo>
                  <a:pt x="268645" y="406677"/>
                  <a:pt x="264938" y="419379"/>
                  <a:pt x="262835" y="432294"/>
                </a:cubicBezTo>
                <a:cubicBezTo>
                  <a:pt x="261035" y="431866"/>
                  <a:pt x="259039" y="431973"/>
                  <a:pt x="257203" y="431990"/>
                </a:cubicBezTo>
                <a:cubicBezTo>
                  <a:pt x="246742" y="431776"/>
                  <a:pt x="236316" y="433596"/>
                  <a:pt x="225855" y="432775"/>
                </a:cubicBezTo>
                <a:cubicBezTo>
                  <a:pt x="179608" y="429422"/>
                  <a:pt x="133094" y="415793"/>
                  <a:pt x="94938" y="388857"/>
                </a:cubicBezTo>
                <a:close/>
                <a:moveTo>
                  <a:pt x="326244" y="619153"/>
                </a:moveTo>
                <a:cubicBezTo>
                  <a:pt x="314375" y="639239"/>
                  <a:pt x="298460" y="656221"/>
                  <a:pt x="282207" y="672758"/>
                </a:cubicBezTo>
                <a:cubicBezTo>
                  <a:pt x="262211" y="694771"/>
                  <a:pt x="238758" y="713287"/>
                  <a:pt x="213897" y="729467"/>
                </a:cubicBezTo>
                <a:cubicBezTo>
                  <a:pt x="200923" y="738154"/>
                  <a:pt x="187022" y="745646"/>
                  <a:pt x="172052" y="750213"/>
                </a:cubicBezTo>
                <a:cubicBezTo>
                  <a:pt x="154480" y="754869"/>
                  <a:pt x="135749" y="757295"/>
                  <a:pt x="117696" y="754352"/>
                </a:cubicBezTo>
                <a:cubicBezTo>
                  <a:pt x="78899" y="744540"/>
                  <a:pt x="52220" y="708720"/>
                  <a:pt x="44147" y="670689"/>
                </a:cubicBezTo>
                <a:cubicBezTo>
                  <a:pt x="39068" y="646196"/>
                  <a:pt x="38284" y="620366"/>
                  <a:pt x="44307" y="595963"/>
                </a:cubicBezTo>
                <a:cubicBezTo>
                  <a:pt x="51632" y="567724"/>
                  <a:pt x="64820" y="540485"/>
                  <a:pt x="82944" y="517580"/>
                </a:cubicBezTo>
                <a:cubicBezTo>
                  <a:pt x="107787" y="488289"/>
                  <a:pt x="141702" y="469077"/>
                  <a:pt x="177470" y="456215"/>
                </a:cubicBezTo>
                <a:cubicBezTo>
                  <a:pt x="195648" y="450150"/>
                  <a:pt x="214627" y="446547"/>
                  <a:pt x="233697" y="444852"/>
                </a:cubicBezTo>
                <a:cubicBezTo>
                  <a:pt x="240558" y="444620"/>
                  <a:pt x="253265" y="446796"/>
                  <a:pt x="261356" y="444584"/>
                </a:cubicBezTo>
                <a:cubicBezTo>
                  <a:pt x="260090" y="460818"/>
                  <a:pt x="261605" y="477158"/>
                  <a:pt x="267094" y="492784"/>
                </a:cubicBezTo>
                <a:cubicBezTo>
                  <a:pt x="273706" y="514262"/>
                  <a:pt x="281351" y="536257"/>
                  <a:pt x="297640" y="552437"/>
                </a:cubicBezTo>
                <a:cubicBezTo>
                  <a:pt x="310186" y="566957"/>
                  <a:pt x="325477" y="578445"/>
                  <a:pt x="342176" y="587525"/>
                </a:cubicBezTo>
                <a:cubicBezTo>
                  <a:pt x="337257" y="598282"/>
                  <a:pt x="332428" y="609092"/>
                  <a:pt x="326244" y="619153"/>
                </a:cubicBezTo>
                <a:close/>
                <a:moveTo>
                  <a:pt x="625414" y="644787"/>
                </a:moveTo>
                <a:cubicBezTo>
                  <a:pt x="634235" y="680839"/>
                  <a:pt x="639653" y="720262"/>
                  <a:pt x="625360" y="755654"/>
                </a:cubicBezTo>
                <a:cubicBezTo>
                  <a:pt x="617162" y="774331"/>
                  <a:pt x="602299" y="789173"/>
                  <a:pt x="588808" y="804193"/>
                </a:cubicBezTo>
                <a:cubicBezTo>
                  <a:pt x="566816" y="823298"/>
                  <a:pt x="537749" y="835749"/>
                  <a:pt x="508397" y="835196"/>
                </a:cubicBezTo>
                <a:cubicBezTo>
                  <a:pt x="493427" y="836070"/>
                  <a:pt x="478832" y="831771"/>
                  <a:pt x="465216" y="825902"/>
                </a:cubicBezTo>
                <a:cubicBezTo>
                  <a:pt x="447751" y="818678"/>
                  <a:pt x="432602" y="807404"/>
                  <a:pt x="419593" y="793775"/>
                </a:cubicBezTo>
                <a:cubicBezTo>
                  <a:pt x="409595" y="784695"/>
                  <a:pt x="400256" y="774848"/>
                  <a:pt x="392789" y="763538"/>
                </a:cubicBezTo>
                <a:cubicBezTo>
                  <a:pt x="382880" y="749000"/>
                  <a:pt x="372170" y="734693"/>
                  <a:pt x="365843" y="718121"/>
                </a:cubicBezTo>
                <a:cubicBezTo>
                  <a:pt x="355186" y="685263"/>
                  <a:pt x="350410" y="650335"/>
                  <a:pt x="351265" y="615603"/>
                </a:cubicBezTo>
                <a:cubicBezTo>
                  <a:pt x="351889" y="608236"/>
                  <a:pt x="353457" y="600993"/>
                  <a:pt x="354402" y="593644"/>
                </a:cubicBezTo>
                <a:cubicBezTo>
                  <a:pt x="358162" y="595374"/>
                  <a:pt x="361958" y="597015"/>
                  <a:pt x="365807" y="598549"/>
                </a:cubicBezTo>
                <a:cubicBezTo>
                  <a:pt x="398260" y="613766"/>
                  <a:pt x="433850" y="620295"/>
                  <a:pt x="469582" y="619349"/>
                </a:cubicBezTo>
                <a:cubicBezTo>
                  <a:pt x="512193" y="619224"/>
                  <a:pt x="554252" y="600280"/>
                  <a:pt x="582678" y="568652"/>
                </a:cubicBezTo>
                <a:cubicBezTo>
                  <a:pt x="583087" y="569865"/>
                  <a:pt x="583782" y="571042"/>
                  <a:pt x="584763" y="572059"/>
                </a:cubicBezTo>
                <a:cubicBezTo>
                  <a:pt x="602156" y="593876"/>
                  <a:pt x="619051" y="616994"/>
                  <a:pt x="625414" y="644787"/>
                </a:cubicBezTo>
                <a:close/>
                <a:moveTo>
                  <a:pt x="776005" y="574895"/>
                </a:moveTo>
                <a:cubicBezTo>
                  <a:pt x="724804" y="584849"/>
                  <a:pt x="672587" y="580158"/>
                  <a:pt x="621671" y="570400"/>
                </a:cubicBezTo>
                <a:cubicBezTo>
                  <a:pt x="611263" y="568545"/>
                  <a:pt x="600339" y="562979"/>
                  <a:pt x="589735" y="560143"/>
                </a:cubicBezTo>
                <a:cubicBezTo>
                  <a:pt x="592087" y="557075"/>
                  <a:pt x="594333" y="553935"/>
                  <a:pt x="596436" y="550671"/>
                </a:cubicBezTo>
                <a:cubicBezTo>
                  <a:pt x="610319" y="527641"/>
                  <a:pt x="615237" y="500473"/>
                  <a:pt x="619265" y="474232"/>
                </a:cubicBezTo>
                <a:cubicBezTo>
                  <a:pt x="622455" y="447421"/>
                  <a:pt x="619853" y="420092"/>
                  <a:pt x="614132" y="393798"/>
                </a:cubicBezTo>
                <a:cubicBezTo>
                  <a:pt x="610907" y="376316"/>
                  <a:pt x="606630" y="362117"/>
                  <a:pt x="599572" y="349433"/>
                </a:cubicBezTo>
                <a:cubicBezTo>
                  <a:pt x="600250" y="349237"/>
                  <a:pt x="600909" y="348934"/>
                  <a:pt x="601497" y="348470"/>
                </a:cubicBezTo>
                <a:cubicBezTo>
                  <a:pt x="628408" y="325726"/>
                  <a:pt x="698197" y="315719"/>
                  <a:pt x="732984" y="319393"/>
                </a:cubicBezTo>
                <a:cubicBezTo>
                  <a:pt x="802150" y="327938"/>
                  <a:pt x="871351" y="380473"/>
                  <a:pt x="878230" y="453254"/>
                </a:cubicBezTo>
                <a:cubicBezTo>
                  <a:pt x="888495" y="522414"/>
                  <a:pt x="838167" y="561748"/>
                  <a:pt x="776005" y="57489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2" name="Google Shape;812;p21"/>
          <p:cNvSpPr/>
          <p:nvPr/>
        </p:nvSpPr>
        <p:spPr>
          <a:xfrm>
            <a:off x="650460" y="3911318"/>
            <a:ext cx="168314" cy="155595"/>
          </a:xfrm>
          <a:custGeom>
            <a:avLst/>
            <a:gdLst/>
            <a:ahLst/>
            <a:cxnLst/>
            <a:rect l="l" t="t" r="r" b="b"/>
            <a:pathLst>
              <a:path w="336627" h="311190" extrusionOk="0">
                <a:moveTo>
                  <a:pt x="336312" y="142416"/>
                </a:moveTo>
                <a:cubicBezTo>
                  <a:pt x="338361" y="175310"/>
                  <a:pt x="330449" y="222493"/>
                  <a:pt x="312395" y="250696"/>
                </a:cubicBezTo>
                <a:cubicBezTo>
                  <a:pt x="282633" y="293544"/>
                  <a:pt x="232216" y="314808"/>
                  <a:pt x="180676" y="310687"/>
                </a:cubicBezTo>
                <a:cubicBezTo>
                  <a:pt x="151930" y="310348"/>
                  <a:pt x="123986" y="302927"/>
                  <a:pt x="97860" y="291029"/>
                </a:cubicBezTo>
                <a:cubicBezTo>
                  <a:pt x="68419" y="279648"/>
                  <a:pt x="41722" y="261024"/>
                  <a:pt x="23455" y="235016"/>
                </a:cubicBezTo>
                <a:cubicBezTo>
                  <a:pt x="15132" y="222315"/>
                  <a:pt x="10802" y="207598"/>
                  <a:pt x="6043" y="193309"/>
                </a:cubicBezTo>
                <a:cubicBezTo>
                  <a:pt x="2639" y="181982"/>
                  <a:pt x="-372" y="170280"/>
                  <a:pt x="38" y="158363"/>
                </a:cubicBezTo>
                <a:cubicBezTo>
                  <a:pt x="875" y="130268"/>
                  <a:pt x="8645" y="101637"/>
                  <a:pt x="24542" y="78286"/>
                </a:cubicBezTo>
                <a:cubicBezTo>
                  <a:pt x="38568" y="58610"/>
                  <a:pt x="56585" y="41289"/>
                  <a:pt x="77811" y="29444"/>
                </a:cubicBezTo>
                <a:cubicBezTo>
                  <a:pt x="126428" y="-418"/>
                  <a:pt x="162213" y="-2023"/>
                  <a:pt x="217513" y="1152"/>
                </a:cubicBezTo>
                <a:cubicBezTo>
                  <a:pt x="229614" y="1865"/>
                  <a:pt x="241786" y="1830"/>
                  <a:pt x="253834" y="3346"/>
                </a:cubicBezTo>
                <a:cubicBezTo>
                  <a:pt x="260196" y="6503"/>
                  <a:pt x="266933" y="8947"/>
                  <a:pt x="272921" y="12783"/>
                </a:cubicBezTo>
                <a:cubicBezTo>
                  <a:pt x="282027" y="19472"/>
                  <a:pt x="289922" y="27624"/>
                  <a:pt x="298298" y="35170"/>
                </a:cubicBezTo>
                <a:cubicBezTo>
                  <a:pt x="320023" y="52670"/>
                  <a:pt x="327205" y="80444"/>
                  <a:pt x="331999" y="106738"/>
                </a:cubicBezTo>
                <a:cubicBezTo>
                  <a:pt x="334423" y="118155"/>
                  <a:pt x="335563" y="130624"/>
                  <a:pt x="336312" y="142416"/>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3" name="Google Shape;813;p21"/>
          <p:cNvSpPr/>
          <p:nvPr/>
        </p:nvSpPr>
        <p:spPr>
          <a:xfrm>
            <a:off x="690460" y="3768670"/>
            <a:ext cx="154070" cy="164193"/>
          </a:xfrm>
          <a:custGeom>
            <a:avLst/>
            <a:gdLst/>
            <a:ahLst/>
            <a:cxnLst/>
            <a:rect l="l" t="t" r="r" b="b"/>
            <a:pathLst>
              <a:path w="308141" h="328385" extrusionOk="0">
                <a:moveTo>
                  <a:pt x="307551" y="138458"/>
                </a:moveTo>
                <a:cubicBezTo>
                  <a:pt x="311401" y="185837"/>
                  <a:pt x="295914" y="232485"/>
                  <a:pt x="275633" y="274781"/>
                </a:cubicBezTo>
                <a:cubicBezTo>
                  <a:pt x="270286" y="284788"/>
                  <a:pt x="265546" y="295152"/>
                  <a:pt x="259433" y="304732"/>
                </a:cubicBezTo>
                <a:cubicBezTo>
                  <a:pt x="256635" y="309387"/>
                  <a:pt x="245051" y="320198"/>
                  <a:pt x="241237" y="328386"/>
                </a:cubicBezTo>
                <a:cubicBezTo>
                  <a:pt x="235410" y="320269"/>
                  <a:pt x="228067" y="312652"/>
                  <a:pt x="218675" y="304963"/>
                </a:cubicBezTo>
                <a:cubicBezTo>
                  <a:pt x="210121" y="297132"/>
                  <a:pt x="201780" y="288552"/>
                  <a:pt x="191052" y="283753"/>
                </a:cubicBezTo>
                <a:cubicBezTo>
                  <a:pt x="185616" y="282380"/>
                  <a:pt x="177044" y="274745"/>
                  <a:pt x="171413" y="277100"/>
                </a:cubicBezTo>
                <a:cubicBezTo>
                  <a:pt x="165407" y="275405"/>
                  <a:pt x="158029" y="275012"/>
                  <a:pt x="154286" y="274674"/>
                </a:cubicBezTo>
                <a:cubicBezTo>
                  <a:pt x="143272" y="274192"/>
                  <a:pt x="132027" y="273550"/>
                  <a:pt x="121120" y="275262"/>
                </a:cubicBezTo>
                <a:cubicBezTo>
                  <a:pt x="118803" y="275780"/>
                  <a:pt x="114330" y="274781"/>
                  <a:pt x="111514" y="275565"/>
                </a:cubicBezTo>
                <a:cubicBezTo>
                  <a:pt x="93158" y="274888"/>
                  <a:pt x="74838" y="275458"/>
                  <a:pt x="56820" y="278955"/>
                </a:cubicBezTo>
                <a:cubicBezTo>
                  <a:pt x="41832" y="282469"/>
                  <a:pt x="26862" y="287607"/>
                  <a:pt x="12498" y="294278"/>
                </a:cubicBezTo>
                <a:cubicBezTo>
                  <a:pt x="12053" y="292566"/>
                  <a:pt x="11554" y="290871"/>
                  <a:pt x="11393" y="289355"/>
                </a:cubicBezTo>
                <a:cubicBezTo>
                  <a:pt x="8292" y="278473"/>
                  <a:pt x="3480" y="268073"/>
                  <a:pt x="2482" y="256710"/>
                </a:cubicBezTo>
                <a:cubicBezTo>
                  <a:pt x="-2169" y="219320"/>
                  <a:pt x="-1011" y="180254"/>
                  <a:pt x="12249" y="144648"/>
                </a:cubicBezTo>
                <a:cubicBezTo>
                  <a:pt x="33848" y="89545"/>
                  <a:pt x="80808" y="5257"/>
                  <a:pt x="146658" y="708"/>
                </a:cubicBezTo>
                <a:cubicBezTo>
                  <a:pt x="200889" y="-2556"/>
                  <a:pt x="228976" y="4508"/>
                  <a:pt x="269039" y="42058"/>
                </a:cubicBezTo>
                <a:cubicBezTo>
                  <a:pt x="295272" y="66943"/>
                  <a:pt x="306125" y="103066"/>
                  <a:pt x="307551" y="13845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4" name="Google Shape;814;p21"/>
          <p:cNvSpPr/>
          <p:nvPr/>
        </p:nvSpPr>
        <p:spPr>
          <a:xfrm>
            <a:off x="809225" y="3922309"/>
            <a:ext cx="144888" cy="130885"/>
          </a:xfrm>
          <a:custGeom>
            <a:avLst/>
            <a:gdLst/>
            <a:ahLst/>
            <a:cxnLst/>
            <a:rect l="l" t="t" r="r" b="b"/>
            <a:pathLst>
              <a:path w="289776" h="261770" extrusionOk="0">
                <a:moveTo>
                  <a:pt x="288441" y="134579"/>
                </a:moveTo>
                <a:cubicBezTo>
                  <a:pt x="298706" y="203757"/>
                  <a:pt x="248379" y="243091"/>
                  <a:pt x="186217" y="256238"/>
                </a:cubicBezTo>
                <a:cubicBezTo>
                  <a:pt x="134998" y="266192"/>
                  <a:pt x="82799" y="261501"/>
                  <a:pt x="31883" y="251743"/>
                </a:cubicBezTo>
                <a:cubicBezTo>
                  <a:pt x="21493" y="249888"/>
                  <a:pt x="10568" y="244322"/>
                  <a:pt x="0" y="241468"/>
                </a:cubicBezTo>
                <a:cubicBezTo>
                  <a:pt x="2335" y="238418"/>
                  <a:pt x="4562" y="235260"/>
                  <a:pt x="6665" y="232014"/>
                </a:cubicBezTo>
                <a:cubicBezTo>
                  <a:pt x="20548" y="208984"/>
                  <a:pt x="25467" y="181816"/>
                  <a:pt x="29495" y="155575"/>
                </a:cubicBezTo>
                <a:cubicBezTo>
                  <a:pt x="32685" y="128764"/>
                  <a:pt x="30083" y="101435"/>
                  <a:pt x="24362" y="75141"/>
                </a:cubicBezTo>
                <a:cubicBezTo>
                  <a:pt x="21136" y="57659"/>
                  <a:pt x="16895" y="43460"/>
                  <a:pt x="9820" y="30776"/>
                </a:cubicBezTo>
                <a:cubicBezTo>
                  <a:pt x="10497" y="30598"/>
                  <a:pt x="11138" y="30277"/>
                  <a:pt x="11709" y="29813"/>
                </a:cubicBezTo>
                <a:cubicBezTo>
                  <a:pt x="38619" y="7087"/>
                  <a:pt x="108408" y="-2921"/>
                  <a:pt x="143196" y="736"/>
                </a:cubicBezTo>
                <a:cubicBezTo>
                  <a:pt x="212361" y="9281"/>
                  <a:pt x="281562" y="61816"/>
                  <a:pt x="288441" y="134579"/>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5" name="Google Shape;815;p21"/>
          <p:cNvSpPr/>
          <p:nvPr/>
        </p:nvSpPr>
        <p:spPr>
          <a:xfrm>
            <a:off x="689915" y="4047315"/>
            <a:ext cx="141500" cy="133311"/>
          </a:xfrm>
          <a:custGeom>
            <a:avLst/>
            <a:gdLst/>
            <a:ahLst/>
            <a:cxnLst/>
            <a:rect l="l" t="t" r="r" b="b"/>
            <a:pathLst>
              <a:path w="283000" h="266621" extrusionOk="0">
                <a:moveTo>
                  <a:pt x="274246" y="76117"/>
                </a:moveTo>
                <a:cubicBezTo>
                  <a:pt x="283067" y="112187"/>
                  <a:pt x="288485" y="151592"/>
                  <a:pt x="274192" y="186984"/>
                </a:cubicBezTo>
                <a:cubicBezTo>
                  <a:pt x="265994" y="205679"/>
                  <a:pt x="251113" y="220521"/>
                  <a:pt x="237640" y="235505"/>
                </a:cubicBezTo>
                <a:cubicBezTo>
                  <a:pt x="215666" y="254610"/>
                  <a:pt x="186582" y="267062"/>
                  <a:pt x="157230" y="266509"/>
                </a:cubicBezTo>
                <a:cubicBezTo>
                  <a:pt x="142260" y="267383"/>
                  <a:pt x="127664" y="263101"/>
                  <a:pt x="114048" y="257215"/>
                </a:cubicBezTo>
                <a:cubicBezTo>
                  <a:pt x="96583" y="249990"/>
                  <a:pt x="81435" y="238716"/>
                  <a:pt x="68425" y="225087"/>
                </a:cubicBezTo>
                <a:cubicBezTo>
                  <a:pt x="58409" y="216025"/>
                  <a:pt x="49089" y="206161"/>
                  <a:pt x="41621" y="194851"/>
                </a:cubicBezTo>
                <a:cubicBezTo>
                  <a:pt x="31695" y="180312"/>
                  <a:pt x="21002" y="166006"/>
                  <a:pt x="14675" y="149434"/>
                </a:cubicBezTo>
                <a:cubicBezTo>
                  <a:pt x="4018" y="116575"/>
                  <a:pt x="-758" y="81647"/>
                  <a:pt x="97" y="46933"/>
                </a:cubicBezTo>
                <a:cubicBezTo>
                  <a:pt x="721" y="39566"/>
                  <a:pt x="2289" y="32324"/>
                  <a:pt x="3234" y="24992"/>
                </a:cubicBezTo>
                <a:cubicBezTo>
                  <a:pt x="6994" y="26722"/>
                  <a:pt x="10790" y="28345"/>
                  <a:pt x="14640" y="29880"/>
                </a:cubicBezTo>
                <a:cubicBezTo>
                  <a:pt x="47093" y="45078"/>
                  <a:pt x="82664" y="51625"/>
                  <a:pt x="118414" y="50679"/>
                </a:cubicBezTo>
                <a:cubicBezTo>
                  <a:pt x="161026" y="50555"/>
                  <a:pt x="203084" y="31628"/>
                  <a:pt x="231510" y="0"/>
                </a:cubicBezTo>
                <a:cubicBezTo>
                  <a:pt x="231920" y="1213"/>
                  <a:pt x="232615" y="2373"/>
                  <a:pt x="233613" y="3389"/>
                </a:cubicBezTo>
                <a:cubicBezTo>
                  <a:pt x="250989" y="25206"/>
                  <a:pt x="267884" y="48325"/>
                  <a:pt x="274246" y="76117"/>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6" name="Google Shape;816;p21"/>
          <p:cNvSpPr/>
          <p:nvPr/>
        </p:nvSpPr>
        <p:spPr>
          <a:xfrm>
            <a:off x="534366" y="3985299"/>
            <a:ext cx="151052" cy="155507"/>
          </a:xfrm>
          <a:custGeom>
            <a:avLst/>
            <a:gdLst/>
            <a:ahLst/>
            <a:cxnLst/>
            <a:rect l="l" t="t" r="r" b="b"/>
            <a:pathLst>
              <a:path w="302104" h="311015" extrusionOk="0">
                <a:moveTo>
                  <a:pt x="302105" y="142905"/>
                </a:moveTo>
                <a:cubicBezTo>
                  <a:pt x="297204" y="153626"/>
                  <a:pt x="292356" y="164454"/>
                  <a:pt x="286172" y="174515"/>
                </a:cubicBezTo>
                <a:cubicBezTo>
                  <a:pt x="274303" y="194601"/>
                  <a:pt x="258388" y="211584"/>
                  <a:pt x="242135" y="228120"/>
                </a:cubicBezTo>
                <a:cubicBezTo>
                  <a:pt x="222139" y="250133"/>
                  <a:pt x="198686" y="268649"/>
                  <a:pt x="173825" y="284847"/>
                </a:cubicBezTo>
                <a:cubicBezTo>
                  <a:pt x="160833" y="293534"/>
                  <a:pt x="146950" y="301008"/>
                  <a:pt x="131980" y="305593"/>
                </a:cubicBezTo>
                <a:cubicBezTo>
                  <a:pt x="114408" y="310249"/>
                  <a:pt x="95678" y="312675"/>
                  <a:pt x="77625" y="309731"/>
                </a:cubicBezTo>
                <a:cubicBezTo>
                  <a:pt x="38827" y="299920"/>
                  <a:pt x="12166" y="264100"/>
                  <a:pt x="4093" y="226068"/>
                </a:cubicBezTo>
                <a:cubicBezTo>
                  <a:pt x="-1004" y="201576"/>
                  <a:pt x="-1770" y="175728"/>
                  <a:pt x="4254" y="151343"/>
                </a:cubicBezTo>
                <a:cubicBezTo>
                  <a:pt x="11578" y="123122"/>
                  <a:pt x="24766" y="95865"/>
                  <a:pt x="42873" y="72960"/>
                </a:cubicBezTo>
                <a:cubicBezTo>
                  <a:pt x="67716" y="43669"/>
                  <a:pt x="101630" y="24457"/>
                  <a:pt x="137398" y="11595"/>
                </a:cubicBezTo>
                <a:cubicBezTo>
                  <a:pt x="155576" y="5530"/>
                  <a:pt x="174574" y="1927"/>
                  <a:pt x="193625" y="232"/>
                </a:cubicBezTo>
                <a:cubicBezTo>
                  <a:pt x="200468" y="0"/>
                  <a:pt x="213193" y="2194"/>
                  <a:pt x="221284" y="0"/>
                </a:cubicBezTo>
                <a:cubicBezTo>
                  <a:pt x="220001" y="16215"/>
                  <a:pt x="221551" y="32555"/>
                  <a:pt x="227040" y="48182"/>
                </a:cubicBezTo>
                <a:cubicBezTo>
                  <a:pt x="233652" y="69660"/>
                  <a:pt x="241298" y="91655"/>
                  <a:pt x="257586" y="107834"/>
                </a:cubicBezTo>
                <a:cubicBezTo>
                  <a:pt x="270097" y="122355"/>
                  <a:pt x="285388" y="133825"/>
                  <a:pt x="302105" y="14290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7" name="Google Shape;817;p21"/>
          <p:cNvSpPr/>
          <p:nvPr/>
        </p:nvSpPr>
        <p:spPr>
          <a:xfrm>
            <a:off x="520201" y="3822934"/>
            <a:ext cx="171072" cy="156557"/>
          </a:xfrm>
          <a:custGeom>
            <a:avLst/>
            <a:gdLst/>
            <a:ahLst/>
            <a:cxnLst/>
            <a:rect l="l" t="t" r="r" b="b"/>
            <a:pathLst>
              <a:path w="342143" h="313115" extrusionOk="0">
                <a:moveTo>
                  <a:pt x="341110" y="186069"/>
                </a:moveTo>
                <a:cubicBezTo>
                  <a:pt x="341377" y="187586"/>
                  <a:pt x="341627" y="189459"/>
                  <a:pt x="342144" y="191171"/>
                </a:cubicBezTo>
                <a:cubicBezTo>
                  <a:pt x="307071" y="209866"/>
                  <a:pt x="276970" y="238140"/>
                  <a:pt x="261679" y="274709"/>
                </a:cubicBezTo>
                <a:cubicBezTo>
                  <a:pt x="256903" y="286804"/>
                  <a:pt x="253178" y="299505"/>
                  <a:pt x="251093" y="312402"/>
                </a:cubicBezTo>
                <a:cubicBezTo>
                  <a:pt x="249293" y="311974"/>
                  <a:pt x="247297" y="312099"/>
                  <a:pt x="245480" y="312117"/>
                </a:cubicBezTo>
                <a:cubicBezTo>
                  <a:pt x="235001" y="311903"/>
                  <a:pt x="224575" y="313722"/>
                  <a:pt x="214132" y="312902"/>
                </a:cubicBezTo>
                <a:cubicBezTo>
                  <a:pt x="167849" y="309512"/>
                  <a:pt x="121353" y="295884"/>
                  <a:pt x="83197" y="268965"/>
                </a:cubicBezTo>
                <a:cubicBezTo>
                  <a:pt x="60136" y="252679"/>
                  <a:pt x="38144" y="233181"/>
                  <a:pt x="24012" y="208457"/>
                </a:cubicBezTo>
                <a:cubicBezTo>
                  <a:pt x="291" y="166911"/>
                  <a:pt x="-10188" y="113199"/>
                  <a:pt x="12909" y="69191"/>
                </a:cubicBezTo>
                <a:cubicBezTo>
                  <a:pt x="30855" y="27092"/>
                  <a:pt x="74553" y="2938"/>
                  <a:pt x="119089" y="798"/>
                </a:cubicBezTo>
                <a:cubicBezTo>
                  <a:pt x="149707" y="-1664"/>
                  <a:pt x="181964" y="1315"/>
                  <a:pt x="210621" y="13338"/>
                </a:cubicBezTo>
                <a:cubicBezTo>
                  <a:pt x="224611" y="19421"/>
                  <a:pt x="236979" y="28251"/>
                  <a:pt x="248919" y="37973"/>
                </a:cubicBezTo>
                <a:cubicBezTo>
                  <a:pt x="259826" y="47481"/>
                  <a:pt x="267186" y="60093"/>
                  <a:pt x="276792" y="70814"/>
                </a:cubicBezTo>
                <a:cubicBezTo>
                  <a:pt x="286237" y="81624"/>
                  <a:pt x="293544" y="92791"/>
                  <a:pt x="301689" y="104797"/>
                </a:cubicBezTo>
                <a:cubicBezTo>
                  <a:pt x="309227" y="115518"/>
                  <a:pt x="317318" y="125935"/>
                  <a:pt x="323663" y="137441"/>
                </a:cubicBezTo>
                <a:cubicBezTo>
                  <a:pt x="331059" y="153014"/>
                  <a:pt x="336352" y="169462"/>
                  <a:pt x="341110" y="186069"/>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18" name="Google Shape;818;p21"/>
          <p:cNvSpPr/>
          <p:nvPr/>
        </p:nvSpPr>
        <p:spPr>
          <a:xfrm rot="1209253">
            <a:off x="1115" y="-197157"/>
            <a:ext cx="1300410" cy="1804259"/>
          </a:xfrm>
          <a:custGeom>
            <a:avLst/>
            <a:gdLst/>
            <a:ahLst/>
            <a:cxnLst/>
            <a:rect l="l" t="t" r="r" b="b"/>
            <a:pathLst>
              <a:path w="2597414" h="3609963" extrusionOk="0">
                <a:moveTo>
                  <a:pt x="2581008" y="1184923"/>
                </a:moveTo>
                <a:cubicBezTo>
                  <a:pt x="2554799" y="1027164"/>
                  <a:pt x="2495017" y="873593"/>
                  <a:pt x="2395886" y="747170"/>
                </a:cubicBezTo>
                <a:cubicBezTo>
                  <a:pt x="2373431" y="719156"/>
                  <a:pt x="2345923" y="695763"/>
                  <a:pt x="2317404" y="674103"/>
                </a:cubicBezTo>
                <a:cubicBezTo>
                  <a:pt x="2294155" y="655186"/>
                  <a:pt x="2269174" y="639086"/>
                  <a:pt x="2242676" y="625512"/>
                </a:cubicBezTo>
                <a:cubicBezTo>
                  <a:pt x="2236033" y="559087"/>
                  <a:pt x="2221016" y="493601"/>
                  <a:pt x="2197406" y="430931"/>
                </a:cubicBezTo>
                <a:cubicBezTo>
                  <a:pt x="2186576" y="398874"/>
                  <a:pt x="2174735" y="366745"/>
                  <a:pt x="2156035" y="338298"/>
                </a:cubicBezTo>
                <a:cubicBezTo>
                  <a:pt x="2127516" y="296782"/>
                  <a:pt x="2095892" y="256567"/>
                  <a:pt x="2058203" y="222921"/>
                </a:cubicBezTo>
                <a:cubicBezTo>
                  <a:pt x="2018060" y="191803"/>
                  <a:pt x="1976905" y="161623"/>
                  <a:pt x="1934379" y="133825"/>
                </a:cubicBezTo>
                <a:cubicBezTo>
                  <a:pt x="1876691" y="102346"/>
                  <a:pt x="1817125" y="72744"/>
                  <a:pt x="1754816" y="51589"/>
                </a:cubicBezTo>
                <a:cubicBezTo>
                  <a:pt x="1691640" y="32239"/>
                  <a:pt x="1626732" y="19171"/>
                  <a:pt x="1561968" y="6608"/>
                </a:cubicBezTo>
                <a:cubicBezTo>
                  <a:pt x="1513016" y="-179"/>
                  <a:pt x="1463558" y="-973"/>
                  <a:pt x="1414245" y="832"/>
                </a:cubicBezTo>
                <a:cubicBezTo>
                  <a:pt x="1362766" y="1193"/>
                  <a:pt x="1311143" y="1121"/>
                  <a:pt x="1260241" y="9568"/>
                </a:cubicBezTo>
                <a:cubicBezTo>
                  <a:pt x="1212011" y="14911"/>
                  <a:pt x="1163276" y="16716"/>
                  <a:pt x="1115118" y="23286"/>
                </a:cubicBezTo>
                <a:cubicBezTo>
                  <a:pt x="1016203" y="39965"/>
                  <a:pt x="917649" y="63358"/>
                  <a:pt x="827543" y="108627"/>
                </a:cubicBezTo>
                <a:cubicBezTo>
                  <a:pt x="797940" y="122923"/>
                  <a:pt x="769277" y="138952"/>
                  <a:pt x="740469" y="154691"/>
                </a:cubicBezTo>
                <a:cubicBezTo>
                  <a:pt x="707401" y="172164"/>
                  <a:pt x="675488" y="191947"/>
                  <a:pt x="652384" y="222055"/>
                </a:cubicBezTo>
                <a:cubicBezTo>
                  <a:pt x="652601" y="221766"/>
                  <a:pt x="652817" y="221549"/>
                  <a:pt x="653034" y="221333"/>
                </a:cubicBezTo>
                <a:cubicBezTo>
                  <a:pt x="653034" y="221333"/>
                  <a:pt x="653106" y="221260"/>
                  <a:pt x="653250" y="221260"/>
                </a:cubicBezTo>
                <a:cubicBezTo>
                  <a:pt x="650651" y="223643"/>
                  <a:pt x="649857" y="227542"/>
                  <a:pt x="651734" y="230719"/>
                </a:cubicBezTo>
                <a:cubicBezTo>
                  <a:pt x="655055" y="235989"/>
                  <a:pt x="660037" y="234834"/>
                  <a:pt x="664369" y="232091"/>
                </a:cubicBezTo>
                <a:cubicBezTo>
                  <a:pt x="665380" y="239527"/>
                  <a:pt x="667618" y="247686"/>
                  <a:pt x="667402" y="251513"/>
                </a:cubicBezTo>
                <a:cubicBezTo>
                  <a:pt x="671661" y="283209"/>
                  <a:pt x="676716" y="314760"/>
                  <a:pt x="681770" y="346312"/>
                </a:cubicBezTo>
                <a:cubicBezTo>
                  <a:pt x="684224" y="362413"/>
                  <a:pt x="687618" y="378369"/>
                  <a:pt x="690361" y="394398"/>
                </a:cubicBezTo>
                <a:cubicBezTo>
                  <a:pt x="692744" y="409632"/>
                  <a:pt x="711372" y="408838"/>
                  <a:pt x="721841" y="402556"/>
                </a:cubicBezTo>
                <a:cubicBezTo>
                  <a:pt x="747978" y="388838"/>
                  <a:pt x="771587" y="370860"/>
                  <a:pt x="797507" y="356709"/>
                </a:cubicBezTo>
                <a:cubicBezTo>
                  <a:pt x="842777" y="336204"/>
                  <a:pt x="889996" y="320103"/>
                  <a:pt x="936421" y="302270"/>
                </a:cubicBezTo>
                <a:cubicBezTo>
                  <a:pt x="1023856" y="270213"/>
                  <a:pt x="1114035" y="240610"/>
                  <a:pt x="1206957" y="229058"/>
                </a:cubicBezTo>
                <a:cubicBezTo>
                  <a:pt x="1302551" y="220683"/>
                  <a:pt x="1399516" y="215773"/>
                  <a:pt x="1495110" y="228697"/>
                </a:cubicBezTo>
                <a:cubicBezTo>
                  <a:pt x="1617490" y="245376"/>
                  <a:pt x="1692723" y="282053"/>
                  <a:pt x="1787378" y="361619"/>
                </a:cubicBezTo>
                <a:cubicBezTo>
                  <a:pt x="1825356" y="399380"/>
                  <a:pt x="1857485" y="443422"/>
                  <a:pt x="1882106" y="491219"/>
                </a:cubicBezTo>
                <a:cubicBezTo>
                  <a:pt x="1879651" y="490858"/>
                  <a:pt x="1877268" y="490497"/>
                  <a:pt x="1874813" y="489991"/>
                </a:cubicBezTo>
                <a:cubicBezTo>
                  <a:pt x="1828605" y="479089"/>
                  <a:pt x="1778787" y="482916"/>
                  <a:pt x="1731640" y="486453"/>
                </a:cubicBezTo>
                <a:cubicBezTo>
                  <a:pt x="1666153" y="494396"/>
                  <a:pt x="1600884" y="505009"/>
                  <a:pt x="1539080" y="528908"/>
                </a:cubicBezTo>
                <a:cubicBezTo>
                  <a:pt x="1507817" y="540821"/>
                  <a:pt x="1480237" y="559882"/>
                  <a:pt x="1451718" y="576993"/>
                </a:cubicBezTo>
                <a:cubicBezTo>
                  <a:pt x="1436844" y="585080"/>
                  <a:pt x="1422260" y="593744"/>
                  <a:pt x="1408397" y="603563"/>
                </a:cubicBezTo>
                <a:cubicBezTo>
                  <a:pt x="1343055" y="653237"/>
                  <a:pt x="1286161" y="716701"/>
                  <a:pt x="1252299" y="792007"/>
                </a:cubicBezTo>
                <a:cubicBezTo>
                  <a:pt x="1230206" y="837421"/>
                  <a:pt x="1215838" y="886156"/>
                  <a:pt x="1203708" y="935108"/>
                </a:cubicBezTo>
                <a:cubicBezTo>
                  <a:pt x="1193239" y="984638"/>
                  <a:pt x="1194683" y="1036623"/>
                  <a:pt x="1201614" y="1086585"/>
                </a:cubicBezTo>
                <a:cubicBezTo>
                  <a:pt x="1218726" y="1151061"/>
                  <a:pt x="1244068" y="1216186"/>
                  <a:pt x="1287750" y="1267448"/>
                </a:cubicBezTo>
                <a:cubicBezTo>
                  <a:pt x="1352008" y="1332212"/>
                  <a:pt x="1469118" y="1366219"/>
                  <a:pt x="1557058" y="1384774"/>
                </a:cubicBezTo>
                <a:cubicBezTo>
                  <a:pt x="1598863" y="1390911"/>
                  <a:pt x="1641244" y="1383980"/>
                  <a:pt x="1682976" y="1380298"/>
                </a:cubicBezTo>
                <a:cubicBezTo>
                  <a:pt x="1725791" y="1375244"/>
                  <a:pt x="1765863" y="1357121"/>
                  <a:pt x="1805862" y="1341959"/>
                </a:cubicBezTo>
                <a:cubicBezTo>
                  <a:pt x="1879290" y="1308530"/>
                  <a:pt x="1950913" y="1267593"/>
                  <a:pt x="2006291" y="1207955"/>
                </a:cubicBezTo>
                <a:cubicBezTo>
                  <a:pt x="2048023" y="1166295"/>
                  <a:pt x="2081235" y="1117632"/>
                  <a:pt x="2116180" y="1070412"/>
                </a:cubicBezTo>
                <a:cubicBezTo>
                  <a:pt x="2147732" y="1031280"/>
                  <a:pt x="2180800" y="992147"/>
                  <a:pt x="2198489" y="944422"/>
                </a:cubicBezTo>
                <a:cubicBezTo>
                  <a:pt x="2205492" y="926950"/>
                  <a:pt x="2211196" y="909116"/>
                  <a:pt x="2216178" y="890994"/>
                </a:cubicBezTo>
                <a:cubicBezTo>
                  <a:pt x="2216323" y="891283"/>
                  <a:pt x="2216395" y="891499"/>
                  <a:pt x="2216539" y="891716"/>
                </a:cubicBezTo>
                <a:cubicBezTo>
                  <a:pt x="2229030" y="918863"/>
                  <a:pt x="2241160" y="948610"/>
                  <a:pt x="2247297" y="978212"/>
                </a:cubicBezTo>
                <a:cubicBezTo>
                  <a:pt x="2253073" y="1009403"/>
                  <a:pt x="2255022" y="1041171"/>
                  <a:pt x="2257477" y="1072723"/>
                </a:cubicBezTo>
                <a:cubicBezTo>
                  <a:pt x="2270256" y="1210843"/>
                  <a:pt x="2269318" y="1351056"/>
                  <a:pt x="2248235" y="1488310"/>
                </a:cubicBezTo>
                <a:cubicBezTo>
                  <a:pt x="2221377" y="1619787"/>
                  <a:pt x="2163977" y="1742745"/>
                  <a:pt x="2086578" y="1852634"/>
                </a:cubicBezTo>
                <a:cubicBezTo>
                  <a:pt x="2065062" y="1887652"/>
                  <a:pt x="2043258" y="1922814"/>
                  <a:pt x="2017554" y="1954798"/>
                </a:cubicBezTo>
                <a:cubicBezTo>
                  <a:pt x="2008818" y="1920503"/>
                  <a:pt x="1993367" y="1887868"/>
                  <a:pt x="1975389" y="1857472"/>
                </a:cubicBezTo>
                <a:cubicBezTo>
                  <a:pt x="1939000" y="1786860"/>
                  <a:pt x="1881023" y="1731337"/>
                  <a:pt x="1820230" y="1681447"/>
                </a:cubicBezTo>
                <a:cubicBezTo>
                  <a:pt x="1797920" y="1664840"/>
                  <a:pt x="1773227" y="1651917"/>
                  <a:pt x="1749040" y="1638415"/>
                </a:cubicBezTo>
                <a:cubicBezTo>
                  <a:pt x="1714672" y="1618849"/>
                  <a:pt x="1680088" y="1599427"/>
                  <a:pt x="1641966" y="1588236"/>
                </a:cubicBezTo>
                <a:cubicBezTo>
                  <a:pt x="1588321" y="1571702"/>
                  <a:pt x="1534532" y="1554157"/>
                  <a:pt x="1478721" y="1546431"/>
                </a:cubicBezTo>
                <a:cubicBezTo>
                  <a:pt x="1423126" y="1540294"/>
                  <a:pt x="1365871" y="1540800"/>
                  <a:pt x="1310782" y="1551269"/>
                </a:cubicBezTo>
                <a:cubicBezTo>
                  <a:pt x="1216704" y="1571341"/>
                  <a:pt x="1137139" y="1602531"/>
                  <a:pt x="1072303" y="1677042"/>
                </a:cubicBezTo>
                <a:cubicBezTo>
                  <a:pt x="978875" y="1779928"/>
                  <a:pt x="1036419" y="1933138"/>
                  <a:pt x="1101472" y="2035808"/>
                </a:cubicBezTo>
                <a:cubicBezTo>
                  <a:pt x="1129919" y="2084760"/>
                  <a:pt x="1169557" y="2125697"/>
                  <a:pt x="1206957" y="2167863"/>
                </a:cubicBezTo>
                <a:cubicBezTo>
                  <a:pt x="1243346" y="2212049"/>
                  <a:pt x="1289988" y="2244829"/>
                  <a:pt x="1338507" y="2274286"/>
                </a:cubicBezTo>
                <a:cubicBezTo>
                  <a:pt x="1384282" y="2307210"/>
                  <a:pt x="1436483" y="2328437"/>
                  <a:pt x="1490995" y="2341938"/>
                </a:cubicBezTo>
                <a:cubicBezTo>
                  <a:pt x="1533593" y="2353346"/>
                  <a:pt x="1576841" y="2364393"/>
                  <a:pt x="1621028" y="2366053"/>
                </a:cubicBezTo>
                <a:cubicBezTo>
                  <a:pt x="1682110" y="2365765"/>
                  <a:pt x="1743625" y="2361721"/>
                  <a:pt x="1803912" y="2351469"/>
                </a:cubicBezTo>
                <a:cubicBezTo>
                  <a:pt x="1791638" y="2364104"/>
                  <a:pt x="1781747" y="2379555"/>
                  <a:pt x="1769545" y="2392190"/>
                </a:cubicBezTo>
                <a:cubicBezTo>
                  <a:pt x="1741098" y="2425619"/>
                  <a:pt x="1704853" y="2451322"/>
                  <a:pt x="1666876" y="2473416"/>
                </a:cubicBezTo>
                <a:cubicBezTo>
                  <a:pt x="1620017" y="2502368"/>
                  <a:pt x="1568971" y="2523523"/>
                  <a:pt x="1516193" y="2539046"/>
                </a:cubicBezTo>
                <a:cubicBezTo>
                  <a:pt x="1473667" y="2552042"/>
                  <a:pt x="1431574" y="2567060"/>
                  <a:pt x="1387892" y="2576013"/>
                </a:cubicBezTo>
                <a:cubicBezTo>
                  <a:pt x="1362839" y="2580417"/>
                  <a:pt x="1337713" y="2584027"/>
                  <a:pt x="1312515" y="2587348"/>
                </a:cubicBezTo>
                <a:cubicBezTo>
                  <a:pt x="1313525" y="2579840"/>
                  <a:pt x="1314247" y="2572258"/>
                  <a:pt x="1314320" y="2564750"/>
                </a:cubicBezTo>
                <a:cubicBezTo>
                  <a:pt x="1314969" y="2522007"/>
                  <a:pt x="1311576" y="2479336"/>
                  <a:pt x="1304139" y="2437315"/>
                </a:cubicBezTo>
                <a:cubicBezTo>
                  <a:pt x="1297713" y="2390746"/>
                  <a:pt x="1288255" y="2344682"/>
                  <a:pt x="1266595" y="2302517"/>
                </a:cubicBezTo>
                <a:cubicBezTo>
                  <a:pt x="1242624" y="2252626"/>
                  <a:pt x="1209340" y="2206995"/>
                  <a:pt x="1171651" y="2166563"/>
                </a:cubicBezTo>
                <a:cubicBezTo>
                  <a:pt x="1144576" y="2138405"/>
                  <a:pt x="1111508" y="2117250"/>
                  <a:pt x="1079090" y="2095879"/>
                </a:cubicBezTo>
                <a:cubicBezTo>
                  <a:pt x="1026600" y="2062666"/>
                  <a:pt x="969922" y="2028876"/>
                  <a:pt x="906747" y="2023461"/>
                </a:cubicBezTo>
                <a:cubicBezTo>
                  <a:pt x="858733" y="2021079"/>
                  <a:pt x="809854" y="2019779"/>
                  <a:pt x="762273" y="2027504"/>
                </a:cubicBezTo>
                <a:cubicBezTo>
                  <a:pt x="700181" y="2041367"/>
                  <a:pt x="639027" y="2071619"/>
                  <a:pt x="601194" y="2124326"/>
                </a:cubicBezTo>
                <a:cubicBezTo>
                  <a:pt x="509282" y="2240135"/>
                  <a:pt x="527621" y="2407352"/>
                  <a:pt x="591735" y="2532115"/>
                </a:cubicBezTo>
                <a:cubicBezTo>
                  <a:pt x="626825" y="2603160"/>
                  <a:pt x="681336" y="2662148"/>
                  <a:pt x="733465" y="2720992"/>
                </a:cubicBezTo>
                <a:cubicBezTo>
                  <a:pt x="808698" y="2802867"/>
                  <a:pt x="912090" y="2856801"/>
                  <a:pt x="1017358" y="2889436"/>
                </a:cubicBezTo>
                <a:cubicBezTo>
                  <a:pt x="1054542" y="2901133"/>
                  <a:pt x="1091797" y="2913262"/>
                  <a:pt x="1130280" y="2919110"/>
                </a:cubicBezTo>
                <a:cubicBezTo>
                  <a:pt x="1130064" y="2919183"/>
                  <a:pt x="1129847" y="2919183"/>
                  <a:pt x="1129703" y="2919327"/>
                </a:cubicBezTo>
                <a:cubicBezTo>
                  <a:pt x="1124937" y="2921998"/>
                  <a:pt x="1121977" y="2926691"/>
                  <a:pt x="1119233" y="2931240"/>
                </a:cubicBezTo>
                <a:cubicBezTo>
                  <a:pt x="1103205" y="2964597"/>
                  <a:pt x="1087826" y="2998748"/>
                  <a:pt x="1062267" y="3026184"/>
                </a:cubicBezTo>
                <a:cubicBezTo>
                  <a:pt x="959959" y="3135857"/>
                  <a:pt x="831947" y="3220909"/>
                  <a:pt x="694621" y="3280403"/>
                </a:cubicBezTo>
                <a:cubicBezTo>
                  <a:pt x="596573" y="3322568"/>
                  <a:pt x="498308" y="3365599"/>
                  <a:pt x="392750" y="3385454"/>
                </a:cubicBezTo>
                <a:cubicBezTo>
                  <a:pt x="325676" y="3400039"/>
                  <a:pt x="256941" y="3399895"/>
                  <a:pt x="188711" y="3401266"/>
                </a:cubicBezTo>
                <a:cubicBezTo>
                  <a:pt x="132900" y="3404010"/>
                  <a:pt x="77089" y="3398090"/>
                  <a:pt x="21639" y="3393036"/>
                </a:cubicBezTo>
                <a:cubicBezTo>
                  <a:pt x="-16483" y="3401194"/>
                  <a:pt x="7127" y="3481770"/>
                  <a:pt x="8282" y="3509856"/>
                </a:cubicBezTo>
                <a:cubicBezTo>
                  <a:pt x="19328" y="3583501"/>
                  <a:pt x="9148" y="3605378"/>
                  <a:pt x="94923" y="3609638"/>
                </a:cubicBezTo>
                <a:cubicBezTo>
                  <a:pt x="207339" y="3612742"/>
                  <a:pt x="319539" y="3593176"/>
                  <a:pt x="429573" y="3571588"/>
                </a:cubicBezTo>
                <a:cubicBezTo>
                  <a:pt x="466612" y="3562707"/>
                  <a:pt x="503795" y="3557148"/>
                  <a:pt x="541412" y="3549494"/>
                </a:cubicBezTo>
                <a:cubicBezTo>
                  <a:pt x="593540" y="3538231"/>
                  <a:pt x="644297" y="3521480"/>
                  <a:pt x="696065" y="3509134"/>
                </a:cubicBezTo>
                <a:cubicBezTo>
                  <a:pt x="775847" y="3484803"/>
                  <a:pt x="855484" y="3455634"/>
                  <a:pt x="926819" y="3411880"/>
                </a:cubicBezTo>
                <a:cubicBezTo>
                  <a:pt x="975915" y="3386249"/>
                  <a:pt x="1015192" y="3346972"/>
                  <a:pt x="1061329" y="3316936"/>
                </a:cubicBezTo>
                <a:cubicBezTo>
                  <a:pt x="1152807" y="3256937"/>
                  <a:pt x="1220964" y="3168852"/>
                  <a:pt x="1270710" y="3072393"/>
                </a:cubicBezTo>
                <a:cubicBezTo>
                  <a:pt x="1294392" y="3026689"/>
                  <a:pt x="1314031" y="2977810"/>
                  <a:pt x="1322045" y="2926764"/>
                </a:cubicBezTo>
                <a:cubicBezTo>
                  <a:pt x="1322623" y="2922360"/>
                  <a:pt x="1321323" y="2918172"/>
                  <a:pt x="1318868" y="2914778"/>
                </a:cubicBezTo>
                <a:cubicBezTo>
                  <a:pt x="1357207" y="2907847"/>
                  <a:pt x="1395112" y="2897956"/>
                  <a:pt x="1432512" y="2886187"/>
                </a:cubicBezTo>
                <a:cubicBezTo>
                  <a:pt x="1492728" y="2869220"/>
                  <a:pt x="1551210" y="2847921"/>
                  <a:pt x="1606371" y="2818102"/>
                </a:cubicBezTo>
                <a:cubicBezTo>
                  <a:pt x="1635035" y="2804961"/>
                  <a:pt x="1662616" y="2789510"/>
                  <a:pt x="1687597" y="2770160"/>
                </a:cubicBezTo>
                <a:cubicBezTo>
                  <a:pt x="1712434" y="2750738"/>
                  <a:pt x="1738065" y="2732400"/>
                  <a:pt x="1763263" y="2713483"/>
                </a:cubicBezTo>
                <a:cubicBezTo>
                  <a:pt x="1801024" y="2684242"/>
                  <a:pt x="1830699" y="2646409"/>
                  <a:pt x="1862828" y="2611391"/>
                </a:cubicBezTo>
                <a:cubicBezTo>
                  <a:pt x="1894091" y="2577024"/>
                  <a:pt x="1915535" y="2535653"/>
                  <a:pt x="1938639" y="2495726"/>
                </a:cubicBezTo>
                <a:cubicBezTo>
                  <a:pt x="1972429" y="2443380"/>
                  <a:pt x="2000154" y="2387714"/>
                  <a:pt x="2017987" y="2327931"/>
                </a:cubicBezTo>
                <a:cubicBezTo>
                  <a:pt x="2022319" y="2315441"/>
                  <a:pt x="2028312" y="2299918"/>
                  <a:pt x="2032716" y="2286416"/>
                </a:cubicBezTo>
                <a:cubicBezTo>
                  <a:pt x="2033727" y="2283095"/>
                  <a:pt x="2035316" y="2279340"/>
                  <a:pt x="2035388" y="2275658"/>
                </a:cubicBezTo>
                <a:cubicBezTo>
                  <a:pt x="2123906" y="2238980"/>
                  <a:pt x="2204554" y="2183891"/>
                  <a:pt x="2276394" y="2120932"/>
                </a:cubicBezTo>
                <a:cubicBezTo>
                  <a:pt x="2322458" y="2075518"/>
                  <a:pt x="2360507" y="2022523"/>
                  <a:pt x="2399351" y="1971044"/>
                </a:cubicBezTo>
                <a:cubicBezTo>
                  <a:pt x="2440000" y="1908518"/>
                  <a:pt x="2471769" y="1840288"/>
                  <a:pt x="2501804" y="1772203"/>
                </a:cubicBezTo>
                <a:cubicBezTo>
                  <a:pt x="2531551" y="1702457"/>
                  <a:pt x="2550106" y="1628668"/>
                  <a:pt x="2568879" y="1555384"/>
                </a:cubicBezTo>
                <a:cubicBezTo>
                  <a:pt x="2580792" y="1509176"/>
                  <a:pt x="2592127" y="1462534"/>
                  <a:pt x="2596170" y="1414882"/>
                </a:cubicBezTo>
                <a:cubicBezTo>
                  <a:pt x="2600430" y="1338133"/>
                  <a:pt x="2593354" y="1260878"/>
                  <a:pt x="2581008" y="1184923"/>
                </a:cubicBezTo>
                <a:close/>
                <a:moveTo>
                  <a:pt x="1828677" y="1061460"/>
                </a:moveTo>
                <a:cubicBezTo>
                  <a:pt x="1805140" y="1087741"/>
                  <a:pt x="1778931" y="1111061"/>
                  <a:pt x="1749690" y="1131566"/>
                </a:cubicBezTo>
                <a:cubicBezTo>
                  <a:pt x="1682110" y="1173515"/>
                  <a:pt x="1604999" y="1207088"/>
                  <a:pt x="1524063" y="1205861"/>
                </a:cubicBezTo>
                <a:cubicBezTo>
                  <a:pt x="1492800" y="1204850"/>
                  <a:pt x="1463342" y="1191998"/>
                  <a:pt x="1437277" y="1175609"/>
                </a:cubicBezTo>
                <a:cubicBezTo>
                  <a:pt x="1401321" y="1156331"/>
                  <a:pt x="1374391" y="1124707"/>
                  <a:pt x="1360817" y="1086224"/>
                </a:cubicBezTo>
                <a:cubicBezTo>
                  <a:pt x="1353813" y="1066008"/>
                  <a:pt x="1353019" y="1044348"/>
                  <a:pt x="1352586" y="1023193"/>
                </a:cubicBezTo>
                <a:cubicBezTo>
                  <a:pt x="1352369" y="995757"/>
                  <a:pt x="1354319" y="968898"/>
                  <a:pt x="1364210" y="942834"/>
                </a:cubicBezTo>
                <a:cubicBezTo>
                  <a:pt x="1380311" y="900380"/>
                  <a:pt x="1401033" y="858215"/>
                  <a:pt x="1436989" y="828829"/>
                </a:cubicBezTo>
                <a:cubicBezTo>
                  <a:pt x="1531066" y="743704"/>
                  <a:pt x="1606588" y="716340"/>
                  <a:pt x="1732939" y="710059"/>
                </a:cubicBezTo>
                <a:cubicBezTo>
                  <a:pt x="1801169" y="705222"/>
                  <a:pt x="1875319" y="697713"/>
                  <a:pt x="1938783" y="729264"/>
                </a:cubicBezTo>
                <a:cubicBezTo>
                  <a:pt x="1943188" y="814822"/>
                  <a:pt x="1937700" y="905073"/>
                  <a:pt x="1894091" y="980956"/>
                </a:cubicBezTo>
                <a:cubicBezTo>
                  <a:pt x="1876979" y="1011280"/>
                  <a:pt x="1851059" y="1035106"/>
                  <a:pt x="1828677" y="1061460"/>
                </a:cubicBezTo>
                <a:close/>
                <a:moveTo>
                  <a:pt x="1163998" y="2601067"/>
                </a:moveTo>
                <a:cubicBezTo>
                  <a:pt x="1141544" y="2601572"/>
                  <a:pt x="1118945" y="2601933"/>
                  <a:pt x="1096490" y="2600922"/>
                </a:cubicBezTo>
                <a:cubicBezTo>
                  <a:pt x="1023279" y="2598540"/>
                  <a:pt x="954833" y="2585543"/>
                  <a:pt x="894762" y="2540996"/>
                </a:cubicBezTo>
                <a:cubicBezTo>
                  <a:pt x="873535" y="2525473"/>
                  <a:pt x="856423" y="2505328"/>
                  <a:pt x="840828" y="2484318"/>
                </a:cubicBezTo>
                <a:cubicBezTo>
                  <a:pt x="818301" y="2455799"/>
                  <a:pt x="798662" y="2423236"/>
                  <a:pt x="797507" y="2385981"/>
                </a:cubicBezTo>
                <a:cubicBezTo>
                  <a:pt x="792164" y="2341000"/>
                  <a:pt x="809854" y="2294430"/>
                  <a:pt x="843860" y="2264034"/>
                </a:cubicBezTo>
                <a:cubicBezTo>
                  <a:pt x="897072" y="2217753"/>
                  <a:pt x="976276" y="2240930"/>
                  <a:pt x="1026167" y="2281218"/>
                </a:cubicBezTo>
                <a:cubicBezTo>
                  <a:pt x="1108331" y="2348220"/>
                  <a:pt x="1154901" y="2497964"/>
                  <a:pt x="1163998" y="2601067"/>
                </a:cubicBezTo>
                <a:close/>
                <a:moveTo>
                  <a:pt x="1388253" y="1829314"/>
                </a:moveTo>
                <a:cubicBezTo>
                  <a:pt x="1434317" y="1807437"/>
                  <a:pt x="1487746" y="1818772"/>
                  <a:pt x="1535254" y="1830397"/>
                </a:cubicBezTo>
                <a:cubicBezTo>
                  <a:pt x="1590198" y="1845775"/>
                  <a:pt x="1644349" y="1867580"/>
                  <a:pt x="1690774" y="1901587"/>
                </a:cubicBezTo>
                <a:cubicBezTo>
                  <a:pt x="1708680" y="1918265"/>
                  <a:pt x="1724636" y="1936893"/>
                  <a:pt x="1741387" y="1954726"/>
                </a:cubicBezTo>
                <a:cubicBezTo>
                  <a:pt x="1773299" y="1994653"/>
                  <a:pt x="1805212" y="2041295"/>
                  <a:pt x="1807378" y="2094001"/>
                </a:cubicBezTo>
                <a:cubicBezTo>
                  <a:pt x="1790266" y="2098911"/>
                  <a:pt x="1772938" y="2103243"/>
                  <a:pt x="1755538" y="2106853"/>
                </a:cubicBezTo>
                <a:cubicBezTo>
                  <a:pt x="1741026" y="2109452"/>
                  <a:pt x="1726369" y="2110968"/>
                  <a:pt x="1711640" y="2112124"/>
                </a:cubicBezTo>
                <a:cubicBezTo>
                  <a:pt x="1634024" y="2119127"/>
                  <a:pt x="1553520" y="2103026"/>
                  <a:pt x="1488540" y="2058767"/>
                </a:cubicBezTo>
                <a:cubicBezTo>
                  <a:pt x="1442692" y="2033136"/>
                  <a:pt x="1397567" y="1999274"/>
                  <a:pt x="1380455" y="1947217"/>
                </a:cubicBezTo>
                <a:cubicBezTo>
                  <a:pt x="1367026" y="1909240"/>
                  <a:pt x="1360600" y="1863031"/>
                  <a:pt x="1388253" y="182931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819" name="Google Shape;819;p21"/>
          <p:cNvGrpSpPr/>
          <p:nvPr/>
        </p:nvGrpSpPr>
        <p:grpSpPr>
          <a:xfrm rot="1199809">
            <a:off x="-23" y="-199749"/>
            <a:ext cx="1298829" cy="1805151"/>
            <a:chOff x="-50" y="-399168"/>
            <a:chExt cx="2597414" cy="3609963"/>
          </a:xfrm>
        </p:grpSpPr>
        <p:sp>
          <p:nvSpPr>
            <p:cNvPr id="820" name="Google Shape;820;p21"/>
            <p:cNvSpPr/>
            <p:nvPr/>
          </p:nvSpPr>
          <p:spPr>
            <a:xfrm>
              <a:off x="2266740" y="262660"/>
              <a:ext cx="3321" cy="3321"/>
            </a:xfrm>
            <a:custGeom>
              <a:avLst/>
              <a:gdLst/>
              <a:ahLst/>
              <a:cxnLst/>
              <a:rect l="l" t="t" r="r" b="b"/>
              <a:pathLst>
                <a:path w="3321" h="3321" extrusionOk="0">
                  <a:moveTo>
                    <a:pt x="1660" y="0"/>
                  </a:moveTo>
                  <a:cubicBezTo>
                    <a:pt x="722" y="0"/>
                    <a:pt x="0" y="722"/>
                    <a:pt x="0" y="1661"/>
                  </a:cubicBezTo>
                  <a:cubicBezTo>
                    <a:pt x="0" y="2599"/>
                    <a:pt x="722" y="3321"/>
                    <a:pt x="1660" y="3321"/>
                  </a:cubicBezTo>
                  <a:cubicBezTo>
                    <a:pt x="2599" y="3321"/>
                    <a:pt x="3321" y="2599"/>
                    <a:pt x="3321" y="1661"/>
                  </a:cubicBezTo>
                  <a:cubicBezTo>
                    <a:pt x="3321" y="722"/>
                    <a:pt x="2599" y="0"/>
                    <a:pt x="1660"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21" name="Google Shape;821;p21"/>
            <p:cNvSpPr/>
            <p:nvPr/>
          </p:nvSpPr>
          <p:spPr>
            <a:xfrm>
              <a:off x="-50" y="-399168"/>
              <a:ext cx="2597414" cy="3609963"/>
            </a:xfrm>
            <a:custGeom>
              <a:avLst/>
              <a:gdLst/>
              <a:ahLst/>
              <a:cxnLst/>
              <a:rect l="l" t="t" r="r" b="b"/>
              <a:pathLst>
                <a:path w="2597414" h="3609963" extrusionOk="0">
                  <a:moveTo>
                    <a:pt x="2581008" y="1184923"/>
                  </a:moveTo>
                  <a:cubicBezTo>
                    <a:pt x="2554799" y="1027164"/>
                    <a:pt x="2495017" y="873593"/>
                    <a:pt x="2395886" y="747170"/>
                  </a:cubicBezTo>
                  <a:cubicBezTo>
                    <a:pt x="2373431" y="719156"/>
                    <a:pt x="2345923" y="695763"/>
                    <a:pt x="2317404" y="674103"/>
                  </a:cubicBezTo>
                  <a:cubicBezTo>
                    <a:pt x="2294155" y="655186"/>
                    <a:pt x="2269174" y="639086"/>
                    <a:pt x="2242676" y="625512"/>
                  </a:cubicBezTo>
                  <a:cubicBezTo>
                    <a:pt x="2236033" y="559087"/>
                    <a:pt x="2221016" y="493601"/>
                    <a:pt x="2197406" y="430931"/>
                  </a:cubicBezTo>
                  <a:cubicBezTo>
                    <a:pt x="2186576" y="398874"/>
                    <a:pt x="2174735" y="366745"/>
                    <a:pt x="2156035" y="338298"/>
                  </a:cubicBezTo>
                  <a:cubicBezTo>
                    <a:pt x="2127516" y="296782"/>
                    <a:pt x="2095892" y="256567"/>
                    <a:pt x="2058203" y="222921"/>
                  </a:cubicBezTo>
                  <a:cubicBezTo>
                    <a:pt x="2018060" y="191803"/>
                    <a:pt x="1976905" y="161623"/>
                    <a:pt x="1934379" y="133825"/>
                  </a:cubicBezTo>
                  <a:cubicBezTo>
                    <a:pt x="1876691" y="102346"/>
                    <a:pt x="1817125" y="72744"/>
                    <a:pt x="1754816" y="51589"/>
                  </a:cubicBezTo>
                  <a:cubicBezTo>
                    <a:pt x="1691640" y="32239"/>
                    <a:pt x="1626732" y="19171"/>
                    <a:pt x="1561968" y="6608"/>
                  </a:cubicBezTo>
                  <a:cubicBezTo>
                    <a:pt x="1513016" y="-179"/>
                    <a:pt x="1463558" y="-973"/>
                    <a:pt x="1414245" y="832"/>
                  </a:cubicBezTo>
                  <a:cubicBezTo>
                    <a:pt x="1362766" y="1193"/>
                    <a:pt x="1311143" y="1121"/>
                    <a:pt x="1260241" y="9568"/>
                  </a:cubicBezTo>
                  <a:cubicBezTo>
                    <a:pt x="1212011" y="14911"/>
                    <a:pt x="1163276" y="16716"/>
                    <a:pt x="1115118" y="23286"/>
                  </a:cubicBezTo>
                  <a:cubicBezTo>
                    <a:pt x="1016203" y="39965"/>
                    <a:pt x="917649" y="63358"/>
                    <a:pt x="827543" y="108627"/>
                  </a:cubicBezTo>
                  <a:cubicBezTo>
                    <a:pt x="797940" y="122923"/>
                    <a:pt x="769277" y="138952"/>
                    <a:pt x="740469" y="154691"/>
                  </a:cubicBezTo>
                  <a:cubicBezTo>
                    <a:pt x="707401" y="172164"/>
                    <a:pt x="675488" y="191947"/>
                    <a:pt x="652384" y="222055"/>
                  </a:cubicBezTo>
                  <a:cubicBezTo>
                    <a:pt x="652601" y="221766"/>
                    <a:pt x="652817" y="221549"/>
                    <a:pt x="653034" y="221333"/>
                  </a:cubicBezTo>
                  <a:cubicBezTo>
                    <a:pt x="653034" y="221333"/>
                    <a:pt x="653106" y="221260"/>
                    <a:pt x="653250" y="221260"/>
                  </a:cubicBezTo>
                  <a:cubicBezTo>
                    <a:pt x="650651" y="223643"/>
                    <a:pt x="649857" y="227542"/>
                    <a:pt x="651734" y="230719"/>
                  </a:cubicBezTo>
                  <a:cubicBezTo>
                    <a:pt x="655055" y="235989"/>
                    <a:pt x="660037" y="234834"/>
                    <a:pt x="664369" y="232091"/>
                  </a:cubicBezTo>
                  <a:cubicBezTo>
                    <a:pt x="665380" y="239527"/>
                    <a:pt x="667618" y="247686"/>
                    <a:pt x="667402" y="251513"/>
                  </a:cubicBezTo>
                  <a:cubicBezTo>
                    <a:pt x="671661" y="283209"/>
                    <a:pt x="676716" y="314760"/>
                    <a:pt x="681770" y="346312"/>
                  </a:cubicBezTo>
                  <a:cubicBezTo>
                    <a:pt x="684224" y="362413"/>
                    <a:pt x="687618" y="378369"/>
                    <a:pt x="690361" y="394398"/>
                  </a:cubicBezTo>
                  <a:cubicBezTo>
                    <a:pt x="692744" y="409632"/>
                    <a:pt x="711372" y="408838"/>
                    <a:pt x="721841" y="402556"/>
                  </a:cubicBezTo>
                  <a:cubicBezTo>
                    <a:pt x="747978" y="388838"/>
                    <a:pt x="771587" y="370860"/>
                    <a:pt x="797507" y="356709"/>
                  </a:cubicBezTo>
                  <a:cubicBezTo>
                    <a:pt x="842777" y="336204"/>
                    <a:pt x="889996" y="320103"/>
                    <a:pt x="936421" y="302270"/>
                  </a:cubicBezTo>
                  <a:cubicBezTo>
                    <a:pt x="1023856" y="270213"/>
                    <a:pt x="1114035" y="240610"/>
                    <a:pt x="1206957" y="229058"/>
                  </a:cubicBezTo>
                  <a:cubicBezTo>
                    <a:pt x="1302551" y="220683"/>
                    <a:pt x="1399516" y="215773"/>
                    <a:pt x="1495110" y="228697"/>
                  </a:cubicBezTo>
                  <a:cubicBezTo>
                    <a:pt x="1617490" y="245376"/>
                    <a:pt x="1692723" y="282053"/>
                    <a:pt x="1787378" y="361619"/>
                  </a:cubicBezTo>
                  <a:cubicBezTo>
                    <a:pt x="1825356" y="399380"/>
                    <a:pt x="1857485" y="443422"/>
                    <a:pt x="1882106" y="491219"/>
                  </a:cubicBezTo>
                  <a:cubicBezTo>
                    <a:pt x="1879651" y="490858"/>
                    <a:pt x="1877268" y="490497"/>
                    <a:pt x="1874813" y="489991"/>
                  </a:cubicBezTo>
                  <a:cubicBezTo>
                    <a:pt x="1828605" y="479089"/>
                    <a:pt x="1778787" y="482916"/>
                    <a:pt x="1731640" y="486453"/>
                  </a:cubicBezTo>
                  <a:cubicBezTo>
                    <a:pt x="1666153" y="494396"/>
                    <a:pt x="1600884" y="505009"/>
                    <a:pt x="1539080" y="528908"/>
                  </a:cubicBezTo>
                  <a:cubicBezTo>
                    <a:pt x="1507817" y="540821"/>
                    <a:pt x="1480237" y="559882"/>
                    <a:pt x="1451718" y="576993"/>
                  </a:cubicBezTo>
                  <a:cubicBezTo>
                    <a:pt x="1436844" y="585080"/>
                    <a:pt x="1422260" y="593744"/>
                    <a:pt x="1408397" y="603563"/>
                  </a:cubicBezTo>
                  <a:cubicBezTo>
                    <a:pt x="1343055" y="653237"/>
                    <a:pt x="1286161" y="716701"/>
                    <a:pt x="1252299" y="792007"/>
                  </a:cubicBezTo>
                  <a:cubicBezTo>
                    <a:pt x="1230206" y="837421"/>
                    <a:pt x="1215838" y="886156"/>
                    <a:pt x="1203708" y="935108"/>
                  </a:cubicBezTo>
                  <a:cubicBezTo>
                    <a:pt x="1193239" y="984638"/>
                    <a:pt x="1194683" y="1036623"/>
                    <a:pt x="1201614" y="1086585"/>
                  </a:cubicBezTo>
                  <a:cubicBezTo>
                    <a:pt x="1218726" y="1151061"/>
                    <a:pt x="1244068" y="1216186"/>
                    <a:pt x="1287750" y="1267448"/>
                  </a:cubicBezTo>
                  <a:cubicBezTo>
                    <a:pt x="1352008" y="1332212"/>
                    <a:pt x="1469118" y="1366219"/>
                    <a:pt x="1557058" y="1384774"/>
                  </a:cubicBezTo>
                  <a:cubicBezTo>
                    <a:pt x="1598863" y="1390911"/>
                    <a:pt x="1641244" y="1383980"/>
                    <a:pt x="1682976" y="1380298"/>
                  </a:cubicBezTo>
                  <a:cubicBezTo>
                    <a:pt x="1725791" y="1375244"/>
                    <a:pt x="1765863" y="1357121"/>
                    <a:pt x="1805862" y="1341959"/>
                  </a:cubicBezTo>
                  <a:cubicBezTo>
                    <a:pt x="1879290" y="1308530"/>
                    <a:pt x="1950913" y="1267593"/>
                    <a:pt x="2006291" y="1207955"/>
                  </a:cubicBezTo>
                  <a:cubicBezTo>
                    <a:pt x="2048023" y="1166295"/>
                    <a:pt x="2081235" y="1117632"/>
                    <a:pt x="2116180" y="1070412"/>
                  </a:cubicBezTo>
                  <a:cubicBezTo>
                    <a:pt x="2147732" y="1031280"/>
                    <a:pt x="2180800" y="992147"/>
                    <a:pt x="2198489" y="944422"/>
                  </a:cubicBezTo>
                  <a:cubicBezTo>
                    <a:pt x="2205492" y="926950"/>
                    <a:pt x="2211196" y="909116"/>
                    <a:pt x="2216178" y="890994"/>
                  </a:cubicBezTo>
                  <a:cubicBezTo>
                    <a:pt x="2216323" y="891283"/>
                    <a:pt x="2216395" y="891499"/>
                    <a:pt x="2216539" y="891716"/>
                  </a:cubicBezTo>
                  <a:cubicBezTo>
                    <a:pt x="2229030" y="918863"/>
                    <a:pt x="2241160" y="948610"/>
                    <a:pt x="2247297" y="978212"/>
                  </a:cubicBezTo>
                  <a:cubicBezTo>
                    <a:pt x="2253073" y="1009403"/>
                    <a:pt x="2255022" y="1041171"/>
                    <a:pt x="2257477" y="1072723"/>
                  </a:cubicBezTo>
                  <a:cubicBezTo>
                    <a:pt x="2270256" y="1210843"/>
                    <a:pt x="2269318" y="1351056"/>
                    <a:pt x="2248235" y="1488310"/>
                  </a:cubicBezTo>
                  <a:cubicBezTo>
                    <a:pt x="2221377" y="1619787"/>
                    <a:pt x="2163977" y="1742745"/>
                    <a:pt x="2086578" y="1852634"/>
                  </a:cubicBezTo>
                  <a:cubicBezTo>
                    <a:pt x="2065062" y="1887652"/>
                    <a:pt x="2043258" y="1922814"/>
                    <a:pt x="2017554" y="1954798"/>
                  </a:cubicBezTo>
                  <a:cubicBezTo>
                    <a:pt x="2008818" y="1920503"/>
                    <a:pt x="1993367" y="1887868"/>
                    <a:pt x="1975389" y="1857472"/>
                  </a:cubicBezTo>
                  <a:cubicBezTo>
                    <a:pt x="1939000" y="1786860"/>
                    <a:pt x="1881023" y="1731337"/>
                    <a:pt x="1820230" y="1681447"/>
                  </a:cubicBezTo>
                  <a:cubicBezTo>
                    <a:pt x="1797920" y="1664840"/>
                    <a:pt x="1773227" y="1651917"/>
                    <a:pt x="1749040" y="1638415"/>
                  </a:cubicBezTo>
                  <a:cubicBezTo>
                    <a:pt x="1714672" y="1618849"/>
                    <a:pt x="1680088" y="1599427"/>
                    <a:pt x="1641966" y="1588236"/>
                  </a:cubicBezTo>
                  <a:cubicBezTo>
                    <a:pt x="1588321" y="1571702"/>
                    <a:pt x="1534532" y="1554157"/>
                    <a:pt x="1478721" y="1546431"/>
                  </a:cubicBezTo>
                  <a:cubicBezTo>
                    <a:pt x="1423126" y="1540294"/>
                    <a:pt x="1365871" y="1540800"/>
                    <a:pt x="1310782" y="1551269"/>
                  </a:cubicBezTo>
                  <a:cubicBezTo>
                    <a:pt x="1216704" y="1571341"/>
                    <a:pt x="1137139" y="1602531"/>
                    <a:pt x="1072303" y="1677042"/>
                  </a:cubicBezTo>
                  <a:cubicBezTo>
                    <a:pt x="978875" y="1779928"/>
                    <a:pt x="1036419" y="1933138"/>
                    <a:pt x="1101472" y="2035808"/>
                  </a:cubicBezTo>
                  <a:cubicBezTo>
                    <a:pt x="1129919" y="2084760"/>
                    <a:pt x="1169557" y="2125697"/>
                    <a:pt x="1206957" y="2167863"/>
                  </a:cubicBezTo>
                  <a:cubicBezTo>
                    <a:pt x="1243346" y="2212049"/>
                    <a:pt x="1289988" y="2244829"/>
                    <a:pt x="1338507" y="2274286"/>
                  </a:cubicBezTo>
                  <a:cubicBezTo>
                    <a:pt x="1384282" y="2307210"/>
                    <a:pt x="1436483" y="2328437"/>
                    <a:pt x="1490995" y="2341938"/>
                  </a:cubicBezTo>
                  <a:cubicBezTo>
                    <a:pt x="1533593" y="2353346"/>
                    <a:pt x="1576841" y="2364393"/>
                    <a:pt x="1621028" y="2366053"/>
                  </a:cubicBezTo>
                  <a:cubicBezTo>
                    <a:pt x="1682110" y="2365765"/>
                    <a:pt x="1743625" y="2361721"/>
                    <a:pt x="1803912" y="2351469"/>
                  </a:cubicBezTo>
                  <a:cubicBezTo>
                    <a:pt x="1791638" y="2364104"/>
                    <a:pt x="1781747" y="2379555"/>
                    <a:pt x="1769545" y="2392190"/>
                  </a:cubicBezTo>
                  <a:cubicBezTo>
                    <a:pt x="1741098" y="2425619"/>
                    <a:pt x="1704853" y="2451322"/>
                    <a:pt x="1666876" y="2473416"/>
                  </a:cubicBezTo>
                  <a:cubicBezTo>
                    <a:pt x="1620017" y="2502368"/>
                    <a:pt x="1568971" y="2523523"/>
                    <a:pt x="1516193" y="2539046"/>
                  </a:cubicBezTo>
                  <a:cubicBezTo>
                    <a:pt x="1473667" y="2552042"/>
                    <a:pt x="1431574" y="2567060"/>
                    <a:pt x="1387892" y="2576013"/>
                  </a:cubicBezTo>
                  <a:cubicBezTo>
                    <a:pt x="1362839" y="2580417"/>
                    <a:pt x="1337713" y="2584027"/>
                    <a:pt x="1312515" y="2587348"/>
                  </a:cubicBezTo>
                  <a:cubicBezTo>
                    <a:pt x="1313525" y="2579840"/>
                    <a:pt x="1314247" y="2572258"/>
                    <a:pt x="1314320" y="2564750"/>
                  </a:cubicBezTo>
                  <a:cubicBezTo>
                    <a:pt x="1314969" y="2522007"/>
                    <a:pt x="1311576" y="2479336"/>
                    <a:pt x="1304139" y="2437315"/>
                  </a:cubicBezTo>
                  <a:cubicBezTo>
                    <a:pt x="1297713" y="2390746"/>
                    <a:pt x="1288255" y="2344682"/>
                    <a:pt x="1266595" y="2302517"/>
                  </a:cubicBezTo>
                  <a:cubicBezTo>
                    <a:pt x="1242624" y="2252626"/>
                    <a:pt x="1209340" y="2206995"/>
                    <a:pt x="1171651" y="2166563"/>
                  </a:cubicBezTo>
                  <a:cubicBezTo>
                    <a:pt x="1144576" y="2138405"/>
                    <a:pt x="1111508" y="2117250"/>
                    <a:pt x="1079090" y="2095879"/>
                  </a:cubicBezTo>
                  <a:cubicBezTo>
                    <a:pt x="1026600" y="2062666"/>
                    <a:pt x="969922" y="2028876"/>
                    <a:pt x="906747" y="2023461"/>
                  </a:cubicBezTo>
                  <a:cubicBezTo>
                    <a:pt x="858733" y="2021079"/>
                    <a:pt x="809854" y="2019779"/>
                    <a:pt x="762273" y="2027504"/>
                  </a:cubicBezTo>
                  <a:cubicBezTo>
                    <a:pt x="700181" y="2041367"/>
                    <a:pt x="639027" y="2071619"/>
                    <a:pt x="601194" y="2124326"/>
                  </a:cubicBezTo>
                  <a:cubicBezTo>
                    <a:pt x="509282" y="2240135"/>
                    <a:pt x="527621" y="2407352"/>
                    <a:pt x="591735" y="2532115"/>
                  </a:cubicBezTo>
                  <a:cubicBezTo>
                    <a:pt x="626825" y="2603160"/>
                    <a:pt x="681336" y="2662148"/>
                    <a:pt x="733465" y="2720992"/>
                  </a:cubicBezTo>
                  <a:cubicBezTo>
                    <a:pt x="808698" y="2802867"/>
                    <a:pt x="912090" y="2856801"/>
                    <a:pt x="1017358" y="2889436"/>
                  </a:cubicBezTo>
                  <a:cubicBezTo>
                    <a:pt x="1054542" y="2901133"/>
                    <a:pt x="1091797" y="2913262"/>
                    <a:pt x="1130280" y="2919110"/>
                  </a:cubicBezTo>
                  <a:cubicBezTo>
                    <a:pt x="1130064" y="2919183"/>
                    <a:pt x="1129847" y="2919183"/>
                    <a:pt x="1129703" y="2919327"/>
                  </a:cubicBezTo>
                  <a:cubicBezTo>
                    <a:pt x="1124937" y="2921998"/>
                    <a:pt x="1121977" y="2926691"/>
                    <a:pt x="1119233" y="2931240"/>
                  </a:cubicBezTo>
                  <a:cubicBezTo>
                    <a:pt x="1103205" y="2964597"/>
                    <a:pt x="1087826" y="2998748"/>
                    <a:pt x="1062267" y="3026184"/>
                  </a:cubicBezTo>
                  <a:cubicBezTo>
                    <a:pt x="959959" y="3135857"/>
                    <a:pt x="831947" y="3220909"/>
                    <a:pt x="694621" y="3280403"/>
                  </a:cubicBezTo>
                  <a:cubicBezTo>
                    <a:pt x="596573" y="3322568"/>
                    <a:pt x="498308" y="3365599"/>
                    <a:pt x="392750" y="3385454"/>
                  </a:cubicBezTo>
                  <a:cubicBezTo>
                    <a:pt x="325676" y="3400039"/>
                    <a:pt x="256941" y="3399895"/>
                    <a:pt x="188711" y="3401266"/>
                  </a:cubicBezTo>
                  <a:cubicBezTo>
                    <a:pt x="132900" y="3404010"/>
                    <a:pt x="77089" y="3398090"/>
                    <a:pt x="21639" y="3393036"/>
                  </a:cubicBezTo>
                  <a:cubicBezTo>
                    <a:pt x="-16483" y="3401194"/>
                    <a:pt x="7127" y="3481770"/>
                    <a:pt x="8282" y="3509856"/>
                  </a:cubicBezTo>
                  <a:cubicBezTo>
                    <a:pt x="19328" y="3583501"/>
                    <a:pt x="9148" y="3605378"/>
                    <a:pt x="94923" y="3609638"/>
                  </a:cubicBezTo>
                  <a:cubicBezTo>
                    <a:pt x="207339" y="3612742"/>
                    <a:pt x="319539" y="3593176"/>
                    <a:pt x="429573" y="3571588"/>
                  </a:cubicBezTo>
                  <a:cubicBezTo>
                    <a:pt x="466612" y="3562707"/>
                    <a:pt x="503795" y="3557148"/>
                    <a:pt x="541412" y="3549494"/>
                  </a:cubicBezTo>
                  <a:cubicBezTo>
                    <a:pt x="593540" y="3538231"/>
                    <a:pt x="644297" y="3521480"/>
                    <a:pt x="696065" y="3509134"/>
                  </a:cubicBezTo>
                  <a:cubicBezTo>
                    <a:pt x="775847" y="3484803"/>
                    <a:pt x="855484" y="3455634"/>
                    <a:pt x="926819" y="3411880"/>
                  </a:cubicBezTo>
                  <a:cubicBezTo>
                    <a:pt x="975915" y="3386249"/>
                    <a:pt x="1015192" y="3346972"/>
                    <a:pt x="1061329" y="3316936"/>
                  </a:cubicBezTo>
                  <a:cubicBezTo>
                    <a:pt x="1152807" y="3256937"/>
                    <a:pt x="1220964" y="3168852"/>
                    <a:pt x="1270710" y="3072393"/>
                  </a:cubicBezTo>
                  <a:cubicBezTo>
                    <a:pt x="1294392" y="3026689"/>
                    <a:pt x="1314031" y="2977810"/>
                    <a:pt x="1322045" y="2926764"/>
                  </a:cubicBezTo>
                  <a:cubicBezTo>
                    <a:pt x="1322623" y="2922360"/>
                    <a:pt x="1321323" y="2918172"/>
                    <a:pt x="1318868" y="2914778"/>
                  </a:cubicBezTo>
                  <a:cubicBezTo>
                    <a:pt x="1357207" y="2907847"/>
                    <a:pt x="1395112" y="2897956"/>
                    <a:pt x="1432512" y="2886187"/>
                  </a:cubicBezTo>
                  <a:cubicBezTo>
                    <a:pt x="1492728" y="2869220"/>
                    <a:pt x="1551210" y="2847921"/>
                    <a:pt x="1606371" y="2818102"/>
                  </a:cubicBezTo>
                  <a:cubicBezTo>
                    <a:pt x="1635035" y="2804961"/>
                    <a:pt x="1662616" y="2789510"/>
                    <a:pt x="1687597" y="2770160"/>
                  </a:cubicBezTo>
                  <a:cubicBezTo>
                    <a:pt x="1712434" y="2750738"/>
                    <a:pt x="1738065" y="2732400"/>
                    <a:pt x="1763263" y="2713483"/>
                  </a:cubicBezTo>
                  <a:cubicBezTo>
                    <a:pt x="1801024" y="2684242"/>
                    <a:pt x="1830699" y="2646409"/>
                    <a:pt x="1862828" y="2611391"/>
                  </a:cubicBezTo>
                  <a:cubicBezTo>
                    <a:pt x="1894091" y="2577024"/>
                    <a:pt x="1915535" y="2535653"/>
                    <a:pt x="1938639" y="2495726"/>
                  </a:cubicBezTo>
                  <a:cubicBezTo>
                    <a:pt x="1972429" y="2443380"/>
                    <a:pt x="2000154" y="2387714"/>
                    <a:pt x="2017987" y="2327931"/>
                  </a:cubicBezTo>
                  <a:cubicBezTo>
                    <a:pt x="2022319" y="2315441"/>
                    <a:pt x="2028312" y="2299918"/>
                    <a:pt x="2032716" y="2286416"/>
                  </a:cubicBezTo>
                  <a:cubicBezTo>
                    <a:pt x="2033727" y="2283095"/>
                    <a:pt x="2035316" y="2279340"/>
                    <a:pt x="2035388" y="2275658"/>
                  </a:cubicBezTo>
                  <a:cubicBezTo>
                    <a:pt x="2123906" y="2238980"/>
                    <a:pt x="2204554" y="2183891"/>
                    <a:pt x="2276394" y="2120932"/>
                  </a:cubicBezTo>
                  <a:cubicBezTo>
                    <a:pt x="2322458" y="2075518"/>
                    <a:pt x="2360507" y="2022523"/>
                    <a:pt x="2399351" y="1971044"/>
                  </a:cubicBezTo>
                  <a:cubicBezTo>
                    <a:pt x="2440000" y="1908518"/>
                    <a:pt x="2471769" y="1840288"/>
                    <a:pt x="2501804" y="1772203"/>
                  </a:cubicBezTo>
                  <a:cubicBezTo>
                    <a:pt x="2531551" y="1702457"/>
                    <a:pt x="2550106" y="1628668"/>
                    <a:pt x="2568879" y="1555384"/>
                  </a:cubicBezTo>
                  <a:cubicBezTo>
                    <a:pt x="2580792" y="1509176"/>
                    <a:pt x="2592127" y="1462534"/>
                    <a:pt x="2596170" y="1414882"/>
                  </a:cubicBezTo>
                  <a:cubicBezTo>
                    <a:pt x="2600430" y="1338133"/>
                    <a:pt x="2593354" y="1260878"/>
                    <a:pt x="2581008" y="1184923"/>
                  </a:cubicBezTo>
                  <a:close/>
                  <a:moveTo>
                    <a:pt x="2219355" y="741466"/>
                  </a:moveTo>
                  <a:cubicBezTo>
                    <a:pt x="2216178" y="781177"/>
                    <a:pt x="2205998" y="819371"/>
                    <a:pt x="2197045" y="858287"/>
                  </a:cubicBezTo>
                  <a:cubicBezTo>
                    <a:pt x="2188886" y="893593"/>
                    <a:pt x="2177912" y="928394"/>
                    <a:pt x="2161955" y="961028"/>
                  </a:cubicBezTo>
                  <a:cubicBezTo>
                    <a:pt x="2146793" y="990920"/>
                    <a:pt x="2124989" y="1016695"/>
                    <a:pt x="2104195" y="1042760"/>
                  </a:cubicBezTo>
                  <a:cubicBezTo>
                    <a:pt x="2039287" y="1129617"/>
                    <a:pt x="1975822" y="1223550"/>
                    <a:pt x="1876618" y="1275029"/>
                  </a:cubicBezTo>
                  <a:cubicBezTo>
                    <a:pt x="1822468" y="1308458"/>
                    <a:pt x="1762397" y="1333512"/>
                    <a:pt x="1700882" y="1350407"/>
                  </a:cubicBezTo>
                  <a:cubicBezTo>
                    <a:pt x="1663121" y="1356905"/>
                    <a:pt x="1624494" y="1359648"/>
                    <a:pt x="1586227" y="1360659"/>
                  </a:cubicBezTo>
                  <a:cubicBezTo>
                    <a:pt x="1533088" y="1357916"/>
                    <a:pt x="1482475" y="1337988"/>
                    <a:pt x="1432223" y="1321743"/>
                  </a:cubicBezTo>
                  <a:cubicBezTo>
                    <a:pt x="1386592" y="1304343"/>
                    <a:pt x="1338507" y="1282755"/>
                    <a:pt x="1304212" y="1246005"/>
                  </a:cubicBezTo>
                  <a:cubicBezTo>
                    <a:pt x="1268400" y="1201962"/>
                    <a:pt x="1247967" y="1148100"/>
                    <a:pt x="1230856" y="1094600"/>
                  </a:cubicBezTo>
                  <a:cubicBezTo>
                    <a:pt x="1218943" y="1037994"/>
                    <a:pt x="1219448" y="976985"/>
                    <a:pt x="1234538" y="920957"/>
                  </a:cubicBezTo>
                  <a:cubicBezTo>
                    <a:pt x="1262624" y="810995"/>
                    <a:pt x="1309482" y="721828"/>
                    <a:pt x="1396484" y="647172"/>
                  </a:cubicBezTo>
                  <a:cubicBezTo>
                    <a:pt x="1420743" y="624790"/>
                    <a:pt x="1449479" y="608834"/>
                    <a:pt x="1477782" y="592372"/>
                  </a:cubicBezTo>
                  <a:cubicBezTo>
                    <a:pt x="1498648" y="579231"/>
                    <a:pt x="1519442" y="565874"/>
                    <a:pt x="1542257" y="556344"/>
                  </a:cubicBezTo>
                  <a:cubicBezTo>
                    <a:pt x="1608465" y="529774"/>
                    <a:pt x="1679294" y="518872"/>
                    <a:pt x="1749834" y="511507"/>
                  </a:cubicBezTo>
                  <a:cubicBezTo>
                    <a:pt x="1778787" y="509991"/>
                    <a:pt x="1807811" y="509702"/>
                    <a:pt x="1836764" y="510208"/>
                  </a:cubicBezTo>
                  <a:cubicBezTo>
                    <a:pt x="1855680" y="512085"/>
                    <a:pt x="1873081" y="518294"/>
                    <a:pt x="1892647" y="519088"/>
                  </a:cubicBezTo>
                  <a:cubicBezTo>
                    <a:pt x="1893586" y="519160"/>
                    <a:pt x="1894524" y="519233"/>
                    <a:pt x="1895318" y="519160"/>
                  </a:cubicBezTo>
                  <a:cubicBezTo>
                    <a:pt x="1920444" y="575982"/>
                    <a:pt x="1935245" y="637281"/>
                    <a:pt x="1937339" y="699373"/>
                  </a:cubicBezTo>
                  <a:cubicBezTo>
                    <a:pt x="1868965" y="671359"/>
                    <a:pt x="1793443" y="679013"/>
                    <a:pt x="1721604" y="684356"/>
                  </a:cubicBezTo>
                  <a:cubicBezTo>
                    <a:pt x="1600018" y="690781"/>
                    <a:pt x="1517637" y="721033"/>
                    <a:pt x="1426664" y="802620"/>
                  </a:cubicBezTo>
                  <a:cubicBezTo>
                    <a:pt x="1377351" y="841464"/>
                    <a:pt x="1347676" y="899802"/>
                    <a:pt x="1331431" y="959440"/>
                  </a:cubicBezTo>
                  <a:cubicBezTo>
                    <a:pt x="1323128" y="1006731"/>
                    <a:pt x="1321468" y="1058572"/>
                    <a:pt x="1339012" y="1103986"/>
                  </a:cubicBezTo>
                  <a:cubicBezTo>
                    <a:pt x="1352947" y="1136115"/>
                    <a:pt x="1373380" y="1166584"/>
                    <a:pt x="1403488" y="1185428"/>
                  </a:cubicBezTo>
                  <a:cubicBezTo>
                    <a:pt x="1437999" y="1209760"/>
                    <a:pt x="1477349" y="1230409"/>
                    <a:pt x="1520308" y="1232359"/>
                  </a:cubicBezTo>
                  <a:cubicBezTo>
                    <a:pt x="1630342" y="1235896"/>
                    <a:pt x="1759798" y="1173010"/>
                    <a:pt x="1834742" y="1093878"/>
                  </a:cubicBezTo>
                  <a:cubicBezTo>
                    <a:pt x="1871564" y="1053084"/>
                    <a:pt x="1912358" y="1013879"/>
                    <a:pt x="1933296" y="961967"/>
                  </a:cubicBezTo>
                  <a:cubicBezTo>
                    <a:pt x="1969035" y="879731"/>
                    <a:pt x="1969180" y="788397"/>
                    <a:pt x="1963981" y="700384"/>
                  </a:cubicBezTo>
                  <a:cubicBezTo>
                    <a:pt x="1960443" y="603419"/>
                    <a:pt x="1929903" y="506814"/>
                    <a:pt x="1874164" y="427032"/>
                  </a:cubicBezTo>
                  <a:cubicBezTo>
                    <a:pt x="1850410" y="392737"/>
                    <a:pt x="1826872" y="357575"/>
                    <a:pt x="1793299" y="332016"/>
                  </a:cubicBezTo>
                  <a:cubicBezTo>
                    <a:pt x="1749762" y="298804"/>
                    <a:pt x="1705575" y="264220"/>
                    <a:pt x="1654601" y="243282"/>
                  </a:cubicBezTo>
                  <a:cubicBezTo>
                    <a:pt x="1525723" y="189709"/>
                    <a:pt x="1383199" y="189637"/>
                    <a:pt x="1246090" y="199023"/>
                  </a:cubicBezTo>
                  <a:cubicBezTo>
                    <a:pt x="1136056" y="205232"/>
                    <a:pt x="1030066" y="239888"/>
                    <a:pt x="927180" y="277505"/>
                  </a:cubicBezTo>
                  <a:cubicBezTo>
                    <a:pt x="882415" y="294544"/>
                    <a:pt x="837218" y="310789"/>
                    <a:pt x="793175" y="329634"/>
                  </a:cubicBezTo>
                  <a:cubicBezTo>
                    <a:pt x="764151" y="343424"/>
                    <a:pt x="738952" y="363857"/>
                    <a:pt x="710866" y="379308"/>
                  </a:cubicBezTo>
                  <a:cubicBezTo>
                    <a:pt x="699748" y="336348"/>
                    <a:pt x="691878" y="292523"/>
                    <a:pt x="682780" y="248480"/>
                  </a:cubicBezTo>
                  <a:cubicBezTo>
                    <a:pt x="680903" y="239744"/>
                    <a:pt x="679820" y="230574"/>
                    <a:pt x="675705" y="222560"/>
                  </a:cubicBezTo>
                  <a:cubicBezTo>
                    <a:pt x="683575" y="215918"/>
                    <a:pt x="691517" y="209347"/>
                    <a:pt x="700109" y="203499"/>
                  </a:cubicBezTo>
                  <a:cubicBezTo>
                    <a:pt x="785883" y="152814"/>
                    <a:pt x="876206" y="107400"/>
                    <a:pt x="972233" y="79892"/>
                  </a:cubicBezTo>
                  <a:cubicBezTo>
                    <a:pt x="1023929" y="68339"/>
                    <a:pt x="1073169" y="55416"/>
                    <a:pt x="1126165" y="48268"/>
                  </a:cubicBezTo>
                  <a:cubicBezTo>
                    <a:pt x="1174828" y="42058"/>
                    <a:pt x="1224069" y="40687"/>
                    <a:pt x="1272732" y="34694"/>
                  </a:cubicBezTo>
                  <a:cubicBezTo>
                    <a:pt x="1319518" y="27041"/>
                    <a:pt x="1366954" y="28124"/>
                    <a:pt x="1414173" y="27402"/>
                  </a:cubicBezTo>
                  <a:cubicBezTo>
                    <a:pt x="1468973" y="25597"/>
                    <a:pt x="1523413" y="26102"/>
                    <a:pt x="1577852" y="36355"/>
                  </a:cubicBezTo>
                  <a:cubicBezTo>
                    <a:pt x="1640017" y="50434"/>
                    <a:pt x="1703120" y="61553"/>
                    <a:pt x="1763480" y="82563"/>
                  </a:cubicBezTo>
                  <a:cubicBezTo>
                    <a:pt x="1814598" y="102490"/>
                    <a:pt x="1864128" y="126389"/>
                    <a:pt x="1912647" y="152092"/>
                  </a:cubicBezTo>
                  <a:cubicBezTo>
                    <a:pt x="1958205" y="180395"/>
                    <a:pt x="2001814" y="213102"/>
                    <a:pt x="2044124" y="246025"/>
                  </a:cubicBezTo>
                  <a:cubicBezTo>
                    <a:pt x="2080441" y="280393"/>
                    <a:pt x="2112426" y="319814"/>
                    <a:pt x="2139285" y="361980"/>
                  </a:cubicBezTo>
                  <a:cubicBezTo>
                    <a:pt x="2152353" y="384506"/>
                    <a:pt x="2161595" y="408838"/>
                    <a:pt x="2170114" y="433458"/>
                  </a:cubicBezTo>
                  <a:cubicBezTo>
                    <a:pt x="2191991" y="492518"/>
                    <a:pt x="2208020" y="553745"/>
                    <a:pt x="2215167" y="616343"/>
                  </a:cubicBezTo>
                  <a:cubicBezTo>
                    <a:pt x="2214590" y="617209"/>
                    <a:pt x="2214734" y="618364"/>
                    <a:pt x="2215528" y="619664"/>
                  </a:cubicBezTo>
                  <a:cubicBezTo>
                    <a:pt x="2216611" y="629700"/>
                    <a:pt x="2217478" y="639736"/>
                    <a:pt x="2218128" y="649771"/>
                  </a:cubicBezTo>
                  <a:cubicBezTo>
                    <a:pt x="2219861" y="680240"/>
                    <a:pt x="2220294" y="710853"/>
                    <a:pt x="2219355" y="741466"/>
                  </a:cubicBezTo>
                  <a:close/>
                  <a:moveTo>
                    <a:pt x="1938783" y="729264"/>
                  </a:moveTo>
                  <a:cubicBezTo>
                    <a:pt x="1943188" y="814822"/>
                    <a:pt x="1937700" y="905073"/>
                    <a:pt x="1894091" y="980956"/>
                  </a:cubicBezTo>
                  <a:cubicBezTo>
                    <a:pt x="1876979" y="1011280"/>
                    <a:pt x="1851059" y="1035106"/>
                    <a:pt x="1828677" y="1061460"/>
                  </a:cubicBezTo>
                  <a:cubicBezTo>
                    <a:pt x="1805140" y="1087741"/>
                    <a:pt x="1778931" y="1111061"/>
                    <a:pt x="1749690" y="1131566"/>
                  </a:cubicBezTo>
                  <a:cubicBezTo>
                    <a:pt x="1682110" y="1173515"/>
                    <a:pt x="1604999" y="1207088"/>
                    <a:pt x="1524063" y="1205861"/>
                  </a:cubicBezTo>
                  <a:cubicBezTo>
                    <a:pt x="1492800" y="1204850"/>
                    <a:pt x="1463342" y="1191998"/>
                    <a:pt x="1437277" y="1175609"/>
                  </a:cubicBezTo>
                  <a:cubicBezTo>
                    <a:pt x="1401321" y="1156331"/>
                    <a:pt x="1374391" y="1124707"/>
                    <a:pt x="1360817" y="1086224"/>
                  </a:cubicBezTo>
                  <a:cubicBezTo>
                    <a:pt x="1353813" y="1066008"/>
                    <a:pt x="1353019" y="1044348"/>
                    <a:pt x="1352586" y="1023193"/>
                  </a:cubicBezTo>
                  <a:cubicBezTo>
                    <a:pt x="1352369" y="995757"/>
                    <a:pt x="1354319" y="968898"/>
                    <a:pt x="1364210" y="942834"/>
                  </a:cubicBezTo>
                  <a:cubicBezTo>
                    <a:pt x="1380311" y="900380"/>
                    <a:pt x="1401033" y="858215"/>
                    <a:pt x="1436989" y="828829"/>
                  </a:cubicBezTo>
                  <a:cubicBezTo>
                    <a:pt x="1531066" y="743704"/>
                    <a:pt x="1606588" y="716340"/>
                    <a:pt x="1732939" y="710059"/>
                  </a:cubicBezTo>
                  <a:cubicBezTo>
                    <a:pt x="1801169" y="705222"/>
                    <a:pt x="1875319" y="697713"/>
                    <a:pt x="1938783" y="729264"/>
                  </a:cubicBezTo>
                  <a:close/>
                  <a:moveTo>
                    <a:pt x="1287750" y="2934995"/>
                  </a:moveTo>
                  <a:cubicBezTo>
                    <a:pt x="1275187" y="2990806"/>
                    <a:pt x="1251289" y="3043584"/>
                    <a:pt x="1222192" y="3092681"/>
                  </a:cubicBezTo>
                  <a:cubicBezTo>
                    <a:pt x="1190784" y="3144232"/>
                    <a:pt x="1156778" y="3196072"/>
                    <a:pt x="1110208" y="3236649"/>
                  </a:cubicBezTo>
                  <a:cubicBezTo>
                    <a:pt x="1070570" y="3273977"/>
                    <a:pt x="1023279" y="3301485"/>
                    <a:pt x="980753" y="3335275"/>
                  </a:cubicBezTo>
                  <a:cubicBezTo>
                    <a:pt x="924797" y="3381556"/>
                    <a:pt x="858589" y="3415707"/>
                    <a:pt x="790793" y="3441266"/>
                  </a:cubicBezTo>
                  <a:cubicBezTo>
                    <a:pt x="705740" y="3476138"/>
                    <a:pt x="615850" y="3497293"/>
                    <a:pt x="526755" y="3519170"/>
                  </a:cubicBezTo>
                  <a:cubicBezTo>
                    <a:pt x="431450" y="3536426"/>
                    <a:pt x="333979" y="3559602"/>
                    <a:pt x="237013" y="3569855"/>
                  </a:cubicBezTo>
                  <a:cubicBezTo>
                    <a:pt x="198458" y="3573682"/>
                    <a:pt x="162358" y="3577436"/>
                    <a:pt x="123081" y="3577797"/>
                  </a:cubicBezTo>
                  <a:cubicBezTo>
                    <a:pt x="98894" y="3576497"/>
                    <a:pt x="72685" y="3578664"/>
                    <a:pt x="50303" y="3568122"/>
                  </a:cubicBezTo>
                  <a:cubicBezTo>
                    <a:pt x="43227" y="3521264"/>
                    <a:pt x="33913" y="3474117"/>
                    <a:pt x="33480" y="3426609"/>
                  </a:cubicBezTo>
                  <a:cubicBezTo>
                    <a:pt x="90663" y="3434046"/>
                    <a:pt x="148568" y="3435778"/>
                    <a:pt x="206184" y="3433612"/>
                  </a:cubicBezTo>
                  <a:cubicBezTo>
                    <a:pt x="261778" y="3432168"/>
                    <a:pt x="317662" y="3432457"/>
                    <a:pt x="372534" y="3422349"/>
                  </a:cubicBezTo>
                  <a:cubicBezTo>
                    <a:pt x="484229" y="3404371"/>
                    <a:pt x="589064" y="3361773"/>
                    <a:pt x="691950" y="3316286"/>
                  </a:cubicBezTo>
                  <a:cubicBezTo>
                    <a:pt x="801984" y="3271450"/>
                    <a:pt x="903426" y="3207624"/>
                    <a:pt x="994904" y="3132102"/>
                  </a:cubicBezTo>
                  <a:cubicBezTo>
                    <a:pt x="1058007" y="3078241"/>
                    <a:pt x="1121038" y="3017015"/>
                    <a:pt x="1140749" y="2933478"/>
                  </a:cubicBezTo>
                  <a:cubicBezTo>
                    <a:pt x="1143637" y="2934489"/>
                    <a:pt x="1144648" y="2930157"/>
                    <a:pt x="1141977" y="2929507"/>
                  </a:cubicBezTo>
                  <a:cubicBezTo>
                    <a:pt x="1142049" y="2929580"/>
                    <a:pt x="1142049" y="2929507"/>
                    <a:pt x="1142049" y="2929507"/>
                  </a:cubicBezTo>
                  <a:cubicBezTo>
                    <a:pt x="1141977" y="2929507"/>
                    <a:pt x="1141977" y="2929435"/>
                    <a:pt x="1141904" y="2929363"/>
                  </a:cubicBezTo>
                  <a:lnTo>
                    <a:pt x="1141904" y="2929363"/>
                  </a:lnTo>
                  <a:cubicBezTo>
                    <a:pt x="1143132" y="2926330"/>
                    <a:pt x="1142626" y="2922865"/>
                    <a:pt x="1140605" y="2920627"/>
                  </a:cubicBezTo>
                  <a:cubicBezTo>
                    <a:pt x="1145659" y="2921276"/>
                    <a:pt x="1150785" y="2921782"/>
                    <a:pt x="1155911" y="2922143"/>
                  </a:cubicBezTo>
                  <a:cubicBezTo>
                    <a:pt x="1201326" y="2927125"/>
                    <a:pt x="1246379" y="2925464"/>
                    <a:pt x="1290854" y="2919327"/>
                  </a:cubicBezTo>
                  <a:cubicBezTo>
                    <a:pt x="1288977" y="2924165"/>
                    <a:pt x="1288183" y="2929868"/>
                    <a:pt x="1287750" y="2934995"/>
                  </a:cubicBezTo>
                  <a:close/>
                  <a:moveTo>
                    <a:pt x="1872792" y="2556735"/>
                  </a:moveTo>
                  <a:cubicBezTo>
                    <a:pt x="1853947" y="2584894"/>
                    <a:pt x="1829977" y="2609009"/>
                    <a:pt x="1807450" y="2634207"/>
                  </a:cubicBezTo>
                  <a:cubicBezTo>
                    <a:pt x="1777920" y="2669729"/>
                    <a:pt x="1742036" y="2698465"/>
                    <a:pt x="1704059" y="2724602"/>
                  </a:cubicBezTo>
                  <a:cubicBezTo>
                    <a:pt x="1676117" y="2745685"/>
                    <a:pt x="1648825" y="2768139"/>
                    <a:pt x="1617129" y="2783590"/>
                  </a:cubicBezTo>
                  <a:cubicBezTo>
                    <a:pt x="1564423" y="2810087"/>
                    <a:pt x="1511644" y="2836585"/>
                    <a:pt x="1454317" y="2851819"/>
                  </a:cubicBezTo>
                  <a:cubicBezTo>
                    <a:pt x="1390564" y="2871169"/>
                    <a:pt x="1328543" y="2890736"/>
                    <a:pt x="1261397" y="2896656"/>
                  </a:cubicBezTo>
                  <a:cubicBezTo>
                    <a:pt x="1210495" y="2899905"/>
                    <a:pt x="1159016" y="2898822"/>
                    <a:pt x="1108909" y="2888642"/>
                  </a:cubicBezTo>
                  <a:cubicBezTo>
                    <a:pt x="1071076" y="2879689"/>
                    <a:pt x="1034253" y="2866693"/>
                    <a:pt x="996998" y="2855357"/>
                  </a:cubicBezTo>
                  <a:cubicBezTo>
                    <a:pt x="892596" y="2818535"/>
                    <a:pt x="794691" y="2758897"/>
                    <a:pt x="724729" y="2672040"/>
                  </a:cubicBezTo>
                  <a:cubicBezTo>
                    <a:pt x="631374" y="2568504"/>
                    <a:pt x="564155" y="2458326"/>
                    <a:pt x="564660" y="2314213"/>
                  </a:cubicBezTo>
                  <a:cubicBezTo>
                    <a:pt x="562855" y="2228295"/>
                    <a:pt x="603865" y="2137105"/>
                    <a:pt x="676932" y="2089597"/>
                  </a:cubicBezTo>
                  <a:cubicBezTo>
                    <a:pt x="750432" y="2045194"/>
                    <a:pt x="815774" y="2046782"/>
                    <a:pt x="898299" y="2049670"/>
                  </a:cubicBezTo>
                  <a:cubicBezTo>
                    <a:pt x="954110" y="2052775"/>
                    <a:pt x="1004146" y="2081799"/>
                    <a:pt x="1051148" y="2109741"/>
                  </a:cubicBezTo>
                  <a:cubicBezTo>
                    <a:pt x="1090425" y="2135589"/>
                    <a:pt x="1131363" y="2160643"/>
                    <a:pt x="1162843" y="2196382"/>
                  </a:cubicBezTo>
                  <a:cubicBezTo>
                    <a:pt x="1204430" y="2244684"/>
                    <a:pt x="1240386" y="2298618"/>
                    <a:pt x="1261036" y="2359339"/>
                  </a:cubicBezTo>
                  <a:cubicBezTo>
                    <a:pt x="1276775" y="2418760"/>
                    <a:pt x="1286017" y="2480708"/>
                    <a:pt x="1287461" y="2542151"/>
                  </a:cubicBezTo>
                  <a:cubicBezTo>
                    <a:pt x="1288111" y="2558613"/>
                    <a:pt x="1287605" y="2575002"/>
                    <a:pt x="1284934" y="2591175"/>
                  </a:cubicBezTo>
                  <a:cubicBezTo>
                    <a:pt x="1253527" y="2594857"/>
                    <a:pt x="1222047" y="2597962"/>
                    <a:pt x="1190568" y="2600417"/>
                  </a:cubicBezTo>
                  <a:cubicBezTo>
                    <a:pt x="1180821" y="2486340"/>
                    <a:pt x="1127825" y="2318329"/>
                    <a:pt x="1029993" y="2251327"/>
                  </a:cubicBezTo>
                  <a:cubicBezTo>
                    <a:pt x="969200" y="2206851"/>
                    <a:pt x="874834" y="2192339"/>
                    <a:pt x="818662" y="2251615"/>
                  </a:cubicBezTo>
                  <a:cubicBezTo>
                    <a:pt x="781551" y="2288510"/>
                    <a:pt x="764728" y="2342011"/>
                    <a:pt x="771515" y="2393634"/>
                  </a:cubicBezTo>
                  <a:cubicBezTo>
                    <a:pt x="774042" y="2428363"/>
                    <a:pt x="789493" y="2460492"/>
                    <a:pt x="810359" y="2487928"/>
                  </a:cubicBezTo>
                  <a:cubicBezTo>
                    <a:pt x="833247" y="2520202"/>
                    <a:pt x="859022" y="2551393"/>
                    <a:pt x="893173" y="2572186"/>
                  </a:cubicBezTo>
                  <a:cubicBezTo>
                    <a:pt x="955554" y="2613990"/>
                    <a:pt x="1025228" y="2625109"/>
                    <a:pt x="1098873" y="2627636"/>
                  </a:cubicBezTo>
                  <a:cubicBezTo>
                    <a:pt x="1166453" y="2630236"/>
                    <a:pt x="1233816" y="2624315"/>
                    <a:pt x="1300746" y="2615290"/>
                  </a:cubicBezTo>
                  <a:cubicBezTo>
                    <a:pt x="1358290" y="2609009"/>
                    <a:pt x="1415473" y="2599478"/>
                    <a:pt x="1470345" y="2580634"/>
                  </a:cubicBezTo>
                  <a:cubicBezTo>
                    <a:pt x="1546806" y="2557457"/>
                    <a:pt x="1623627" y="2532909"/>
                    <a:pt x="1690557" y="2488000"/>
                  </a:cubicBezTo>
                  <a:cubicBezTo>
                    <a:pt x="1742686" y="2456376"/>
                    <a:pt x="1790266" y="2413273"/>
                    <a:pt x="1818208" y="2358328"/>
                  </a:cubicBezTo>
                  <a:cubicBezTo>
                    <a:pt x="1819147" y="2356306"/>
                    <a:pt x="1820591" y="2352191"/>
                    <a:pt x="1821024" y="2348509"/>
                  </a:cubicBezTo>
                  <a:cubicBezTo>
                    <a:pt x="1824778" y="2347787"/>
                    <a:pt x="1828605" y="2347137"/>
                    <a:pt x="1832359" y="2346343"/>
                  </a:cubicBezTo>
                  <a:cubicBezTo>
                    <a:pt x="1893586" y="2331397"/>
                    <a:pt x="1952140" y="2307426"/>
                    <a:pt x="2011128" y="2285622"/>
                  </a:cubicBezTo>
                  <a:cubicBezTo>
                    <a:pt x="1993945" y="2327426"/>
                    <a:pt x="1979721" y="2370458"/>
                    <a:pt x="1959577" y="2410962"/>
                  </a:cubicBezTo>
                  <a:cubicBezTo>
                    <a:pt x="1931491" y="2459842"/>
                    <a:pt x="1902322" y="2508505"/>
                    <a:pt x="1872792" y="2556735"/>
                  </a:cubicBezTo>
                  <a:close/>
                  <a:moveTo>
                    <a:pt x="1163998" y="2601067"/>
                  </a:moveTo>
                  <a:cubicBezTo>
                    <a:pt x="1141544" y="2601572"/>
                    <a:pt x="1118945" y="2601933"/>
                    <a:pt x="1096490" y="2600922"/>
                  </a:cubicBezTo>
                  <a:cubicBezTo>
                    <a:pt x="1023279" y="2598540"/>
                    <a:pt x="954833" y="2585543"/>
                    <a:pt x="894762" y="2540996"/>
                  </a:cubicBezTo>
                  <a:cubicBezTo>
                    <a:pt x="873535" y="2525473"/>
                    <a:pt x="856423" y="2505328"/>
                    <a:pt x="840828" y="2484318"/>
                  </a:cubicBezTo>
                  <a:cubicBezTo>
                    <a:pt x="818301" y="2455799"/>
                    <a:pt x="798662" y="2423236"/>
                    <a:pt x="797507" y="2385981"/>
                  </a:cubicBezTo>
                  <a:cubicBezTo>
                    <a:pt x="792164" y="2341000"/>
                    <a:pt x="809854" y="2294430"/>
                    <a:pt x="843860" y="2264034"/>
                  </a:cubicBezTo>
                  <a:cubicBezTo>
                    <a:pt x="897072" y="2217753"/>
                    <a:pt x="976276" y="2240930"/>
                    <a:pt x="1026167" y="2281218"/>
                  </a:cubicBezTo>
                  <a:cubicBezTo>
                    <a:pt x="1108331" y="2348220"/>
                    <a:pt x="1154901" y="2497964"/>
                    <a:pt x="1163998" y="2601067"/>
                  </a:cubicBezTo>
                  <a:close/>
                  <a:moveTo>
                    <a:pt x="2570250" y="1415748"/>
                  </a:moveTo>
                  <a:cubicBezTo>
                    <a:pt x="2561442" y="1495097"/>
                    <a:pt x="2537255" y="1572424"/>
                    <a:pt x="2516822" y="1649462"/>
                  </a:cubicBezTo>
                  <a:cubicBezTo>
                    <a:pt x="2498700" y="1714876"/>
                    <a:pt x="2472996" y="1777835"/>
                    <a:pt x="2442455" y="1838411"/>
                  </a:cubicBezTo>
                  <a:cubicBezTo>
                    <a:pt x="2421084" y="1879637"/>
                    <a:pt x="2400434" y="1925774"/>
                    <a:pt x="2372204" y="1963823"/>
                  </a:cubicBezTo>
                  <a:cubicBezTo>
                    <a:pt x="2338992" y="2006927"/>
                    <a:pt x="2306718" y="2051042"/>
                    <a:pt x="2269462" y="2090824"/>
                  </a:cubicBezTo>
                  <a:cubicBezTo>
                    <a:pt x="2208669" y="2149307"/>
                    <a:pt x="2137118" y="2195949"/>
                    <a:pt x="2062535" y="2234865"/>
                  </a:cubicBezTo>
                  <a:cubicBezTo>
                    <a:pt x="1986580" y="2268438"/>
                    <a:pt x="1908170" y="2297679"/>
                    <a:pt x="1827739" y="2319917"/>
                  </a:cubicBezTo>
                  <a:cubicBezTo>
                    <a:pt x="1756910" y="2333924"/>
                    <a:pt x="1684276" y="2340494"/>
                    <a:pt x="1612075" y="2338906"/>
                  </a:cubicBezTo>
                  <a:cubicBezTo>
                    <a:pt x="1575325" y="2336379"/>
                    <a:pt x="1539225" y="2327137"/>
                    <a:pt x="1503485" y="2317679"/>
                  </a:cubicBezTo>
                  <a:cubicBezTo>
                    <a:pt x="1464930" y="2306993"/>
                    <a:pt x="1425653" y="2296452"/>
                    <a:pt x="1390997" y="2275803"/>
                  </a:cubicBezTo>
                  <a:cubicBezTo>
                    <a:pt x="1351142" y="2250605"/>
                    <a:pt x="1309843" y="2226778"/>
                    <a:pt x="1273165" y="2196887"/>
                  </a:cubicBezTo>
                  <a:cubicBezTo>
                    <a:pt x="1241975" y="2169956"/>
                    <a:pt x="1215405" y="2136600"/>
                    <a:pt x="1187607" y="2106131"/>
                  </a:cubicBezTo>
                  <a:cubicBezTo>
                    <a:pt x="1128186" y="2039706"/>
                    <a:pt x="1080245" y="1958625"/>
                    <a:pt x="1056924" y="1872056"/>
                  </a:cubicBezTo>
                  <a:cubicBezTo>
                    <a:pt x="1039452" y="1786499"/>
                    <a:pt x="1053820" y="1720435"/>
                    <a:pt x="1122988" y="1663974"/>
                  </a:cubicBezTo>
                  <a:cubicBezTo>
                    <a:pt x="1164648" y="1626863"/>
                    <a:pt x="1215910" y="1601737"/>
                    <a:pt x="1270133" y="1589246"/>
                  </a:cubicBezTo>
                  <a:cubicBezTo>
                    <a:pt x="1322406" y="1572207"/>
                    <a:pt x="1377206" y="1567731"/>
                    <a:pt x="1431935" y="1569536"/>
                  </a:cubicBezTo>
                  <a:cubicBezTo>
                    <a:pt x="1503197" y="1570619"/>
                    <a:pt x="1571354" y="1594589"/>
                    <a:pt x="1638862" y="1615167"/>
                  </a:cubicBezTo>
                  <a:cubicBezTo>
                    <a:pt x="1675179" y="1626285"/>
                    <a:pt x="1707741" y="1645852"/>
                    <a:pt x="1740737" y="1664263"/>
                  </a:cubicBezTo>
                  <a:cubicBezTo>
                    <a:pt x="1762758" y="1676609"/>
                    <a:pt x="1785140" y="1688378"/>
                    <a:pt x="1805356" y="1703540"/>
                  </a:cubicBezTo>
                  <a:cubicBezTo>
                    <a:pt x="1844273" y="1736464"/>
                    <a:pt x="1882611" y="1770470"/>
                    <a:pt x="1914380" y="1810686"/>
                  </a:cubicBezTo>
                  <a:cubicBezTo>
                    <a:pt x="1944848" y="1854367"/>
                    <a:pt x="1973223" y="1900792"/>
                    <a:pt x="1989107" y="1951910"/>
                  </a:cubicBezTo>
                  <a:cubicBezTo>
                    <a:pt x="1991417" y="1958192"/>
                    <a:pt x="1992645" y="1964906"/>
                    <a:pt x="1995894" y="1970827"/>
                  </a:cubicBezTo>
                  <a:cubicBezTo>
                    <a:pt x="1996977" y="1972849"/>
                    <a:pt x="1998493" y="1974365"/>
                    <a:pt x="2000154" y="1975376"/>
                  </a:cubicBezTo>
                  <a:cubicBezTo>
                    <a:pt x="1987807" y="1989094"/>
                    <a:pt x="1974595" y="2001945"/>
                    <a:pt x="1960082" y="2013714"/>
                  </a:cubicBezTo>
                  <a:cubicBezTo>
                    <a:pt x="1922321" y="2043389"/>
                    <a:pt x="1878423" y="2068370"/>
                    <a:pt x="1833659" y="2086059"/>
                  </a:cubicBezTo>
                  <a:cubicBezTo>
                    <a:pt x="1828533" y="2026782"/>
                    <a:pt x="1792721" y="1973426"/>
                    <a:pt x="1754455" y="1929600"/>
                  </a:cubicBezTo>
                  <a:cubicBezTo>
                    <a:pt x="1736116" y="1910612"/>
                    <a:pt x="1719726" y="1889312"/>
                    <a:pt x="1698355" y="1873645"/>
                  </a:cubicBezTo>
                  <a:cubicBezTo>
                    <a:pt x="1664637" y="1851985"/>
                    <a:pt x="1628537" y="1833574"/>
                    <a:pt x="1590704" y="1820216"/>
                  </a:cubicBezTo>
                  <a:cubicBezTo>
                    <a:pt x="1533016" y="1798845"/>
                    <a:pt x="1414751" y="1767582"/>
                    <a:pt x="1365438" y="1815234"/>
                  </a:cubicBezTo>
                  <a:cubicBezTo>
                    <a:pt x="1323922" y="1871334"/>
                    <a:pt x="1343778" y="1951622"/>
                    <a:pt x="1381105" y="2004833"/>
                  </a:cubicBezTo>
                  <a:cubicBezTo>
                    <a:pt x="1405220" y="2038912"/>
                    <a:pt x="1440382" y="2061583"/>
                    <a:pt x="1475833" y="2082160"/>
                  </a:cubicBezTo>
                  <a:cubicBezTo>
                    <a:pt x="1532005" y="2119488"/>
                    <a:pt x="1599945" y="2139704"/>
                    <a:pt x="1667309" y="2140138"/>
                  </a:cubicBezTo>
                  <a:cubicBezTo>
                    <a:pt x="1795176" y="2142809"/>
                    <a:pt x="1923693" y="2092341"/>
                    <a:pt x="2013222" y="2000646"/>
                  </a:cubicBezTo>
                  <a:cubicBezTo>
                    <a:pt x="2045063" y="1967217"/>
                    <a:pt x="2070838" y="1928878"/>
                    <a:pt x="2094664" y="1889529"/>
                  </a:cubicBezTo>
                  <a:cubicBezTo>
                    <a:pt x="2123834" y="1843609"/>
                    <a:pt x="2155385" y="1799061"/>
                    <a:pt x="2181017" y="1750976"/>
                  </a:cubicBezTo>
                  <a:cubicBezTo>
                    <a:pt x="2225781" y="1666212"/>
                    <a:pt x="2258777" y="1574951"/>
                    <a:pt x="2276466" y="1480729"/>
                  </a:cubicBezTo>
                  <a:cubicBezTo>
                    <a:pt x="2293866" y="1350262"/>
                    <a:pt x="2296971" y="1217052"/>
                    <a:pt x="2283469" y="1085936"/>
                  </a:cubicBezTo>
                  <a:cubicBezTo>
                    <a:pt x="2277910" y="1032435"/>
                    <a:pt x="2277188" y="976840"/>
                    <a:pt x="2254445" y="927094"/>
                  </a:cubicBezTo>
                  <a:cubicBezTo>
                    <a:pt x="2245347" y="906878"/>
                    <a:pt x="2236683" y="885651"/>
                    <a:pt x="2222027" y="868828"/>
                  </a:cubicBezTo>
                  <a:cubicBezTo>
                    <a:pt x="2225637" y="854244"/>
                    <a:pt x="2228958" y="839515"/>
                    <a:pt x="2232279" y="824858"/>
                  </a:cubicBezTo>
                  <a:cubicBezTo>
                    <a:pt x="2239571" y="792151"/>
                    <a:pt x="2246647" y="759155"/>
                    <a:pt x="2246575" y="725510"/>
                  </a:cubicBezTo>
                  <a:cubicBezTo>
                    <a:pt x="2247297" y="697279"/>
                    <a:pt x="2246575" y="669049"/>
                    <a:pt x="2244264" y="640963"/>
                  </a:cubicBezTo>
                  <a:cubicBezTo>
                    <a:pt x="2247008" y="642696"/>
                    <a:pt x="2249174" y="644140"/>
                    <a:pt x="2250474" y="645151"/>
                  </a:cubicBezTo>
                  <a:cubicBezTo>
                    <a:pt x="2303252" y="684067"/>
                    <a:pt x="2356103" y="725943"/>
                    <a:pt x="2393647" y="780455"/>
                  </a:cubicBezTo>
                  <a:cubicBezTo>
                    <a:pt x="2521876" y="964350"/>
                    <a:pt x="2578842" y="1192937"/>
                    <a:pt x="2570250" y="1415748"/>
                  </a:cubicBezTo>
                  <a:close/>
                  <a:moveTo>
                    <a:pt x="1807378" y="2094001"/>
                  </a:moveTo>
                  <a:cubicBezTo>
                    <a:pt x="1790266" y="2098911"/>
                    <a:pt x="1772938" y="2103243"/>
                    <a:pt x="1755538" y="2106853"/>
                  </a:cubicBezTo>
                  <a:cubicBezTo>
                    <a:pt x="1741026" y="2109452"/>
                    <a:pt x="1726369" y="2110968"/>
                    <a:pt x="1711640" y="2112124"/>
                  </a:cubicBezTo>
                  <a:cubicBezTo>
                    <a:pt x="1634024" y="2119127"/>
                    <a:pt x="1553520" y="2103026"/>
                    <a:pt x="1488540" y="2058767"/>
                  </a:cubicBezTo>
                  <a:cubicBezTo>
                    <a:pt x="1442692" y="2033136"/>
                    <a:pt x="1397567" y="1999274"/>
                    <a:pt x="1380455" y="1947217"/>
                  </a:cubicBezTo>
                  <a:cubicBezTo>
                    <a:pt x="1367026" y="1909240"/>
                    <a:pt x="1360600" y="1863031"/>
                    <a:pt x="1388253" y="1829314"/>
                  </a:cubicBezTo>
                  <a:cubicBezTo>
                    <a:pt x="1434317" y="1807437"/>
                    <a:pt x="1487746" y="1818772"/>
                    <a:pt x="1535254" y="1830397"/>
                  </a:cubicBezTo>
                  <a:cubicBezTo>
                    <a:pt x="1590198" y="1845775"/>
                    <a:pt x="1644349" y="1867580"/>
                    <a:pt x="1690774" y="1901587"/>
                  </a:cubicBezTo>
                  <a:cubicBezTo>
                    <a:pt x="1708680" y="1918265"/>
                    <a:pt x="1724636" y="1936893"/>
                    <a:pt x="1741387" y="1954726"/>
                  </a:cubicBezTo>
                  <a:cubicBezTo>
                    <a:pt x="1773299" y="1994653"/>
                    <a:pt x="1805212" y="2041295"/>
                    <a:pt x="1807378" y="20940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822" name="Google Shape;822;p21"/>
          <p:cNvSpPr/>
          <p:nvPr/>
        </p:nvSpPr>
        <p:spPr>
          <a:xfrm rot="1209253">
            <a:off x="523770" y="-126113"/>
            <a:ext cx="772973" cy="666803"/>
          </a:xfrm>
          <a:custGeom>
            <a:avLst/>
            <a:gdLst/>
            <a:ahLst/>
            <a:cxnLst/>
            <a:rect l="l" t="t" r="r" b="b"/>
            <a:pathLst>
              <a:path w="1543921" h="1334140" extrusionOk="0">
                <a:moveTo>
                  <a:pt x="1542279" y="623180"/>
                </a:moveTo>
                <a:cubicBezTo>
                  <a:pt x="1543939" y="653793"/>
                  <a:pt x="1544372" y="684334"/>
                  <a:pt x="1543434" y="714947"/>
                </a:cubicBezTo>
                <a:cubicBezTo>
                  <a:pt x="1540257" y="754658"/>
                  <a:pt x="1530077" y="792852"/>
                  <a:pt x="1521124" y="831768"/>
                </a:cubicBezTo>
                <a:cubicBezTo>
                  <a:pt x="1512965" y="867074"/>
                  <a:pt x="1501991" y="901875"/>
                  <a:pt x="1486034" y="934509"/>
                </a:cubicBezTo>
                <a:cubicBezTo>
                  <a:pt x="1470872" y="964401"/>
                  <a:pt x="1449067" y="990176"/>
                  <a:pt x="1428274" y="1016241"/>
                </a:cubicBezTo>
                <a:cubicBezTo>
                  <a:pt x="1363365" y="1103098"/>
                  <a:pt x="1299901" y="1197031"/>
                  <a:pt x="1200769" y="1248510"/>
                </a:cubicBezTo>
                <a:cubicBezTo>
                  <a:pt x="1146619" y="1281939"/>
                  <a:pt x="1086548" y="1306993"/>
                  <a:pt x="1025033" y="1323888"/>
                </a:cubicBezTo>
                <a:cubicBezTo>
                  <a:pt x="987272" y="1330386"/>
                  <a:pt x="948645" y="1333202"/>
                  <a:pt x="910306" y="1334140"/>
                </a:cubicBezTo>
                <a:cubicBezTo>
                  <a:pt x="857166" y="1331324"/>
                  <a:pt x="806554" y="1311469"/>
                  <a:pt x="756302" y="1295224"/>
                </a:cubicBezTo>
                <a:cubicBezTo>
                  <a:pt x="710671" y="1277824"/>
                  <a:pt x="662586" y="1256308"/>
                  <a:pt x="628362" y="1219485"/>
                </a:cubicBezTo>
                <a:cubicBezTo>
                  <a:pt x="592551" y="1175443"/>
                  <a:pt x="572118" y="1121509"/>
                  <a:pt x="555007" y="1068008"/>
                </a:cubicBezTo>
                <a:cubicBezTo>
                  <a:pt x="543093" y="1011403"/>
                  <a:pt x="543599" y="950394"/>
                  <a:pt x="558689" y="894366"/>
                </a:cubicBezTo>
                <a:cubicBezTo>
                  <a:pt x="586775" y="784404"/>
                  <a:pt x="633633" y="695236"/>
                  <a:pt x="720635" y="620581"/>
                </a:cubicBezTo>
                <a:cubicBezTo>
                  <a:pt x="744894" y="598199"/>
                  <a:pt x="773630" y="582242"/>
                  <a:pt x="801933" y="565781"/>
                </a:cubicBezTo>
                <a:cubicBezTo>
                  <a:pt x="822799" y="552712"/>
                  <a:pt x="843665" y="539355"/>
                  <a:pt x="866408" y="529753"/>
                </a:cubicBezTo>
                <a:cubicBezTo>
                  <a:pt x="932616" y="503183"/>
                  <a:pt x="1003445" y="492208"/>
                  <a:pt x="1073985" y="484916"/>
                </a:cubicBezTo>
                <a:cubicBezTo>
                  <a:pt x="1102937" y="483400"/>
                  <a:pt x="1131962" y="483111"/>
                  <a:pt x="1160915" y="483616"/>
                </a:cubicBezTo>
                <a:cubicBezTo>
                  <a:pt x="1179831" y="485494"/>
                  <a:pt x="1197304" y="491703"/>
                  <a:pt x="1216798" y="492497"/>
                </a:cubicBezTo>
                <a:cubicBezTo>
                  <a:pt x="1217736" y="492569"/>
                  <a:pt x="1218675" y="492641"/>
                  <a:pt x="1219469" y="492497"/>
                </a:cubicBezTo>
                <a:cubicBezTo>
                  <a:pt x="1244595" y="549319"/>
                  <a:pt x="1259396" y="610617"/>
                  <a:pt x="1261562" y="672710"/>
                </a:cubicBezTo>
                <a:cubicBezTo>
                  <a:pt x="1193261" y="644696"/>
                  <a:pt x="1117666" y="652349"/>
                  <a:pt x="1045827" y="657692"/>
                </a:cubicBezTo>
                <a:cubicBezTo>
                  <a:pt x="924241" y="664118"/>
                  <a:pt x="841860" y="694370"/>
                  <a:pt x="750815" y="775957"/>
                </a:cubicBezTo>
                <a:cubicBezTo>
                  <a:pt x="701502" y="814801"/>
                  <a:pt x="671827" y="873139"/>
                  <a:pt x="655582" y="932777"/>
                </a:cubicBezTo>
                <a:cubicBezTo>
                  <a:pt x="647279" y="980068"/>
                  <a:pt x="645618" y="1031908"/>
                  <a:pt x="663235" y="1077322"/>
                </a:cubicBezTo>
                <a:cubicBezTo>
                  <a:pt x="677170" y="1109452"/>
                  <a:pt x="697603" y="1139920"/>
                  <a:pt x="727711" y="1158765"/>
                </a:cubicBezTo>
                <a:cubicBezTo>
                  <a:pt x="762222" y="1183168"/>
                  <a:pt x="801572" y="1203746"/>
                  <a:pt x="844531" y="1205695"/>
                </a:cubicBezTo>
                <a:cubicBezTo>
                  <a:pt x="954565" y="1209233"/>
                  <a:pt x="1084021" y="1146346"/>
                  <a:pt x="1158965" y="1067286"/>
                </a:cubicBezTo>
                <a:cubicBezTo>
                  <a:pt x="1195788" y="1026493"/>
                  <a:pt x="1236581" y="987288"/>
                  <a:pt x="1257519" y="935448"/>
                </a:cubicBezTo>
                <a:cubicBezTo>
                  <a:pt x="1293258" y="853139"/>
                  <a:pt x="1293403" y="761805"/>
                  <a:pt x="1288204" y="673865"/>
                </a:cubicBezTo>
                <a:cubicBezTo>
                  <a:pt x="1284667" y="576900"/>
                  <a:pt x="1254126" y="480295"/>
                  <a:pt x="1198387" y="400513"/>
                </a:cubicBezTo>
                <a:cubicBezTo>
                  <a:pt x="1174633" y="366218"/>
                  <a:pt x="1151095" y="331056"/>
                  <a:pt x="1117594" y="305497"/>
                </a:cubicBezTo>
                <a:cubicBezTo>
                  <a:pt x="1074057" y="272285"/>
                  <a:pt x="1029870" y="237701"/>
                  <a:pt x="978897" y="216763"/>
                </a:cubicBezTo>
                <a:cubicBezTo>
                  <a:pt x="850018" y="163190"/>
                  <a:pt x="707494" y="163190"/>
                  <a:pt x="570385" y="172504"/>
                </a:cubicBezTo>
                <a:cubicBezTo>
                  <a:pt x="460351" y="178713"/>
                  <a:pt x="354361" y="213369"/>
                  <a:pt x="251475" y="250914"/>
                </a:cubicBezTo>
                <a:cubicBezTo>
                  <a:pt x="206710" y="267953"/>
                  <a:pt x="161585" y="284198"/>
                  <a:pt x="117543" y="303042"/>
                </a:cubicBezTo>
                <a:cubicBezTo>
                  <a:pt x="88590" y="316905"/>
                  <a:pt x="63320" y="337266"/>
                  <a:pt x="35234" y="352716"/>
                </a:cubicBezTo>
                <a:cubicBezTo>
                  <a:pt x="24115" y="309757"/>
                  <a:pt x="16173" y="265931"/>
                  <a:pt x="7076" y="221889"/>
                </a:cubicBezTo>
                <a:cubicBezTo>
                  <a:pt x="5198" y="213153"/>
                  <a:pt x="4115" y="203983"/>
                  <a:pt x="0" y="195969"/>
                </a:cubicBezTo>
                <a:cubicBezTo>
                  <a:pt x="7870" y="189326"/>
                  <a:pt x="15812" y="182684"/>
                  <a:pt x="24404" y="176908"/>
                </a:cubicBezTo>
                <a:cubicBezTo>
                  <a:pt x="110178" y="126223"/>
                  <a:pt x="200501" y="80809"/>
                  <a:pt x="296528" y="53300"/>
                </a:cubicBezTo>
                <a:cubicBezTo>
                  <a:pt x="348224" y="41676"/>
                  <a:pt x="397465" y="28824"/>
                  <a:pt x="450460" y="21676"/>
                </a:cubicBezTo>
                <a:cubicBezTo>
                  <a:pt x="499123" y="15467"/>
                  <a:pt x="548364" y="14095"/>
                  <a:pt x="597027" y="8103"/>
                </a:cubicBezTo>
                <a:cubicBezTo>
                  <a:pt x="643886" y="449"/>
                  <a:pt x="691249" y="1532"/>
                  <a:pt x="738468" y="810"/>
                </a:cubicBezTo>
                <a:cubicBezTo>
                  <a:pt x="793269" y="-995"/>
                  <a:pt x="847708" y="-489"/>
                  <a:pt x="902147" y="9763"/>
                </a:cubicBezTo>
                <a:cubicBezTo>
                  <a:pt x="964312" y="23842"/>
                  <a:pt x="1027416" y="34961"/>
                  <a:pt x="1087775" y="55972"/>
                </a:cubicBezTo>
                <a:cubicBezTo>
                  <a:pt x="1138893" y="75899"/>
                  <a:pt x="1188423" y="99798"/>
                  <a:pt x="1236942" y="125501"/>
                </a:cubicBezTo>
                <a:cubicBezTo>
                  <a:pt x="1282500" y="153804"/>
                  <a:pt x="1326110" y="186511"/>
                  <a:pt x="1368419" y="219434"/>
                </a:cubicBezTo>
                <a:cubicBezTo>
                  <a:pt x="1404736" y="253802"/>
                  <a:pt x="1436721" y="293223"/>
                  <a:pt x="1463580" y="335388"/>
                </a:cubicBezTo>
                <a:cubicBezTo>
                  <a:pt x="1476648" y="357915"/>
                  <a:pt x="1485890" y="382247"/>
                  <a:pt x="1494337" y="406867"/>
                </a:cubicBezTo>
                <a:cubicBezTo>
                  <a:pt x="1516214" y="465927"/>
                  <a:pt x="1532243" y="527153"/>
                  <a:pt x="1539391" y="589751"/>
                </a:cubicBezTo>
                <a:cubicBezTo>
                  <a:pt x="1538813" y="590618"/>
                  <a:pt x="1538957" y="591773"/>
                  <a:pt x="1539751" y="593145"/>
                </a:cubicBezTo>
                <a:cubicBezTo>
                  <a:pt x="1540834" y="603108"/>
                  <a:pt x="1541629" y="613144"/>
                  <a:pt x="1542279" y="62318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23" name="Google Shape;823;p21"/>
          <p:cNvSpPr/>
          <p:nvPr/>
        </p:nvSpPr>
        <p:spPr>
          <a:xfrm rot="1209253">
            <a:off x="563934" y="219200"/>
            <a:ext cx="761469" cy="848784"/>
          </a:xfrm>
          <a:custGeom>
            <a:avLst/>
            <a:gdLst/>
            <a:ahLst/>
            <a:cxnLst/>
            <a:rect l="l" t="t" r="r" b="b"/>
            <a:pathLst>
              <a:path w="1520944" h="1698247" extrusionOk="0">
                <a:moveTo>
                  <a:pt x="1219964" y="22527"/>
                </a:moveTo>
                <a:cubicBezTo>
                  <a:pt x="1219964" y="21588"/>
                  <a:pt x="1219242" y="20866"/>
                  <a:pt x="1218303" y="20866"/>
                </a:cubicBezTo>
                <a:cubicBezTo>
                  <a:pt x="1217437" y="20866"/>
                  <a:pt x="1216643" y="21588"/>
                  <a:pt x="1216643" y="22527"/>
                </a:cubicBezTo>
                <a:cubicBezTo>
                  <a:pt x="1216643" y="23393"/>
                  <a:pt x="1217364" y="24187"/>
                  <a:pt x="1218303" y="24187"/>
                </a:cubicBezTo>
                <a:cubicBezTo>
                  <a:pt x="1219242" y="24187"/>
                  <a:pt x="1219964" y="23393"/>
                  <a:pt x="1219964" y="22527"/>
                </a:cubicBezTo>
                <a:close/>
                <a:moveTo>
                  <a:pt x="1343282" y="139564"/>
                </a:moveTo>
                <a:cubicBezTo>
                  <a:pt x="1471727" y="323387"/>
                  <a:pt x="1528694" y="551974"/>
                  <a:pt x="1520102" y="774785"/>
                </a:cubicBezTo>
                <a:cubicBezTo>
                  <a:pt x="1511293" y="854134"/>
                  <a:pt x="1487106" y="931389"/>
                  <a:pt x="1466673" y="1008499"/>
                </a:cubicBezTo>
                <a:cubicBezTo>
                  <a:pt x="1448551" y="1073913"/>
                  <a:pt x="1422848" y="1136944"/>
                  <a:pt x="1392307" y="1197520"/>
                </a:cubicBezTo>
                <a:cubicBezTo>
                  <a:pt x="1370935" y="1238747"/>
                  <a:pt x="1350286" y="1284883"/>
                  <a:pt x="1322055" y="1322933"/>
                </a:cubicBezTo>
                <a:cubicBezTo>
                  <a:pt x="1288843" y="1366037"/>
                  <a:pt x="1256570" y="1410151"/>
                  <a:pt x="1219314" y="1449934"/>
                </a:cubicBezTo>
                <a:cubicBezTo>
                  <a:pt x="1158593" y="1508416"/>
                  <a:pt x="1086970" y="1555058"/>
                  <a:pt x="1012387" y="1593974"/>
                </a:cubicBezTo>
                <a:cubicBezTo>
                  <a:pt x="936432" y="1627547"/>
                  <a:pt x="858022" y="1656789"/>
                  <a:pt x="777590" y="1679026"/>
                </a:cubicBezTo>
                <a:cubicBezTo>
                  <a:pt x="706761" y="1693033"/>
                  <a:pt x="634127" y="1699604"/>
                  <a:pt x="561855" y="1698015"/>
                </a:cubicBezTo>
                <a:cubicBezTo>
                  <a:pt x="525177" y="1695488"/>
                  <a:pt x="489004" y="1686246"/>
                  <a:pt x="453265" y="1676860"/>
                </a:cubicBezTo>
                <a:cubicBezTo>
                  <a:pt x="414710" y="1666175"/>
                  <a:pt x="375360" y="1655561"/>
                  <a:pt x="340776" y="1634984"/>
                </a:cubicBezTo>
                <a:cubicBezTo>
                  <a:pt x="300921" y="1609714"/>
                  <a:pt x="259623" y="1585888"/>
                  <a:pt x="223017" y="1556069"/>
                </a:cubicBezTo>
                <a:cubicBezTo>
                  <a:pt x="191826" y="1529066"/>
                  <a:pt x="165256" y="1495781"/>
                  <a:pt x="137459" y="1465240"/>
                </a:cubicBezTo>
                <a:cubicBezTo>
                  <a:pt x="78038" y="1398816"/>
                  <a:pt x="30097" y="1317734"/>
                  <a:pt x="6776" y="1231166"/>
                </a:cubicBezTo>
                <a:cubicBezTo>
                  <a:pt x="-10697" y="1145608"/>
                  <a:pt x="3671" y="1079617"/>
                  <a:pt x="72839" y="1023083"/>
                </a:cubicBezTo>
                <a:cubicBezTo>
                  <a:pt x="114499" y="985972"/>
                  <a:pt x="165762" y="960846"/>
                  <a:pt x="219984" y="948356"/>
                </a:cubicBezTo>
                <a:cubicBezTo>
                  <a:pt x="272258" y="931316"/>
                  <a:pt x="327058" y="926840"/>
                  <a:pt x="381786" y="928645"/>
                </a:cubicBezTo>
                <a:cubicBezTo>
                  <a:pt x="453120" y="929800"/>
                  <a:pt x="521206" y="953699"/>
                  <a:pt x="588713" y="974348"/>
                </a:cubicBezTo>
                <a:cubicBezTo>
                  <a:pt x="625030" y="985467"/>
                  <a:pt x="657665" y="1005033"/>
                  <a:pt x="690588" y="1023444"/>
                </a:cubicBezTo>
                <a:cubicBezTo>
                  <a:pt x="712610" y="1035718"/>
                  <a:pt x="734992" y="1047559"/>
                  <a:pt x="755208" y="1062722"/>
                </a:cubicBezTo>
                <a:cubicBezTo>
                  <a:pt x="794124" y="1095645"/>
                  <a:pt x="832463" y="1129652"/>
                  <a:pt x="864231" y="1169867"/>
                </a:cubicBezTo>
                <a:cubicBezTo>
                  <a:pt x="894700" y="1213549"/>
                  <a:pt x="923075" y="1259974"/>
                  <a:pt x="938959" y="1311092"/>
                </a:cubicBezTo>
                <a:cubicBezTo>
                  <a:pt x="941269" y="1317373"/>
                  <a:pt x="942497" y="1324088"/>
                  <a:pt x="945745" y="1330008"/>
                </a:cubicBezTo>
                <a:cubicBezTo>
                  <a:pt x="946828" y="1332030"/>
                  <a:pt x="948273" y="1333546"/>
                  <a:pt x="950005" y="1334557"/>
                </a:cubicBezTo>
                <a:cubicBezTo>
                  <a:pt x="937659" y="1348203"/>
                  <a:pt x="924446" y="1361127"/>
                  <a:pt x="909934" y="1372896"/>
                </a:cubicBezTo>
                <a:cubicBezTo>
                  <a:pt x="872101" y="1402570"/>
                  <a:pt x="828275" y="1427552"/>
                  <a:pt x="783438" y="1445241"/>
                </a:cubicBezTo>
                <a:cubicBezTo>
                  <a:pt x="778312" y="1385964"/>
                  <a:pt x="742501" y="1332608"/>
                  <a:pt x="704307" y="1288782"/>
                </a:cubicBezTo>
                <a:cubicBezTo>
                  <a:pt x="685968" y="1269793"/>
                  <a:pt x="669578" y="1248494"/>
                  <a:pt x="648134" y="1232826"/>
                </a:cubicBezTo>
                <a:cubicBezTo>
                  <a:pt x="614417" y="1211166"/>
                  <a:pt x="578316" y="1192755"/>
                  <a:pt x="540483" y="1179398"/>
                </a:cubicBezTo>
                <a:cubicBezTo>
                  <a:pt x="482795" y="1158026"/>
                  <a:pt x="364530" y="1126764"/>
                  <a:pt x="315217" y="1174344"/>
                </a:cubicBezTo>
                <a:cubicBezTo>
                  <a:pt x="273702" y="1230444"/>
                  <a:pt x="293557" y="1310731"/>
                  <a:pt x="330812" y="1363943"/>
                </a:cubicBezTo>
                <a:cubicBezTo>
                  <a:pt x="354927" y="1398021"/>
                  <a:pt x="390089" y="1420692"/>
                  <a:pt x="425540" y="1441270"/>
                </a:cubicBezTo>
                <a:cubicBezTo>
                  <a:pt x="481712" y="1478597"/>
                  <a:pt x="549580" y="1498814"/>
                  <a:pt x="617016" y="1499247"/>
                </a:cubicBezTo>
                <a:cubicBezTo>
                  <a:pt x="744883" y="1501918"/>
                  <a:pt x="873328" y="1451450"/>
                  <a:pt x="962929" y="1359755"/>
                </a:cubicBezTo>
                <a:cubicBezTo>
                  <a:pt x="994770" y="1326326"/>
                  <a:pt x="1020618" y="1287988"/>
                  <a:pt x="1044372" y="1248638"/>
                </a:cubicBezTo>
                <a:cubicBezTo>
                  <a:pt x="1073469" y="1202647"/>
                  <a:pt x="1105092" y="1158171"/>
                  <a:pt x="1130652" y="1110085"/>
                </a:cubicBezTo>
                <a:cubicBezTo>
                  <a:pt x="1175416" y="1025394"/>
                  <a:pt x="1208412" y="934060"/>
                  <a:pt x="1226173" y="839838"/>
                </a:cubicBezTo>
                <a:cubicBezTo>
                  <a:pt x="1243573" y="709372"/>
                  <a:pt x="1246606" y="576089"/>
                  <a:pt x="1233176" y="445045"/>
                </a:cubicBezTo>
                <a:cubicBezTo>
                  <a:pt x="1227545" y="391616"/>
                  <a:pt x="1226895" y="335950"/>
                  <a:pt x="1204152" y="286203"/>
                </a:cubicBezTo>
                <a:cubicBezTo>
                  <a:pt x="1195054" y="265987"/>
                  <a:pt x="1186390" y="244760"/>
                  <a:pt x="1171734" y="227937"/>
                </a:cubicBezTo>
                <a:cubicBezTo>
                  <a:pt x="1175344" y="213353"/>
                  <a:pt x="1178665" y="198624"/>
                  <a:pt x="1181986" y="183967"/>
                </a:cubicBezTo>
                <a:cubicBezTo>
                  <a:pt x="1189278" y="151260"/>
                  <a:pt x="1196354" y="118265"/>
                  <a:pt x="1196210" y="84547"/>
                </a:cubicBezTo>
                <a:cubicBezTo>
                  <a:pt x="1196932" y="56317"/>
                  <a:pt x="1196210" y="28086"/>
                  <a:pt x="1193899" y="0"/>
                </a:cubicBezTo>
                <a:cubicBezTo>
                  <a:pt x="1196643" y="1733"/>
                  <a:pt x="1198809" y="3177"/>
                  <a:pt x="1200109" y="4188"/>
                </a:cubicBezTo>
                <a:cubicBezTo>
                  <a:pt x="1252959" y="43176"/>
                  <a:pt x="1305738" y="85052"/>
                  <a:pt x="1343282" y="139564"/>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24" name="Google Shape;824;p21"/>
          <p:cNvSpPr/>
          <p:nvPr/>
        </p:nvSpPr>
        <p:spPr>
          <a:xfrm rot="1209253">
            <a:off x="168564" y="803658"/>
            <a:ext cx="724030" cy="424760"/>
          </a:xfrm>
          <a:custGeom>
            <a:avLst/>
            <a:gdLst/>
            <a:ahLst/>
            <a:cxnLst/>
            <a:rect l="l" t="t" r="r" b="b"/>
            <a:pathLst>
              <a:path w="1446164" h="849861" extrusionOk="0">
                <a:moveTo>
                  <a:pt x="1446164" y="237123"/>
                </a:moveTo>
                <a:cubicBezTo>
                  <a:pt x="1428981" y="278927"/>
                  <a:pt x="1414757" y="321958"/>
                  <a:pt x="1394685" y="362463"/>
                </a:cubicBezTo>
                <a:cubicBezTo>
                  <a:pt x="1366671" y="411560"/>
                  <a:pt x="1337502" y="460150"/>
                  <a:pt x="1307972" y="508380"/>
                </a:cubicBezTo>
                <a:cubicBezTo>
                  <a:pt x="1289056" y="536539"/>
                  <a:pt x="1265157" y="560654"/>
                  <a:pt x="1242631" y="585852"/>
                </a:cubicBezTo>
                <a:cubicBezTo>
                  <a:pt x="1213101" y="621375"/>
                  <a:pt x="1177217" y="650110"/>
                  <a:pt x="1139312" y="676247"/>
                </a:cubicBezTo>
                <a:cubicBezTo>
                  <a:pt x="1111370" y="697330"/>
                  <a:pt x="1084078" y="719784"/>
                  <a:pt x="1052382" y="735235"/>
                </a:cubicBezTo>
                <a:cubicBezTo>
                  <a:pt x="999675" y="761733"/>
                  <a:pt x="946897" y="788230"/>
                  <a:pt x="889569" y="803465"/>
                </a:cubicBezTo>
                <a:cubicBezTo>
                  <a:pt x="825816" y="822814"/>
                  <a:pt x="763796" y="842381"/>
                  <a:pt x="696649" y="848229"/>
                </a:cubicBezTo>
                <a:cubicBezTo>
                  <a:pt x="645748" y="851478"/>
                  <a:pt x="594269" y="850395"/>
                  <a:pt x="544161" y="840215"/>
                </a:cubicBezTo>
                <a:cubicBezTo>
                  <a:pt x="506328" y="831190"/>
                  <a:pt x="469506" y="818266"/>
                  <a:pt x="432323" y="806858"/>
                </a:cubicBezTo>
                <a:cubicBezTo>
                  <a:pt x="327920" y="770036"/>
                  <a:pt x="230016" y="710398"/>
                  <a:pt x="160054" y="623541"/>
                </a:cubicBezTo>
                <a:cubicBezTo>
                  <a:pt x="66771" y="519933"/>
                  <a:pt x="-520" y="409827"/>
                  <a:pt x="57" y="265714"/>
                </a:cubicBezTo>
                <a:cubicBezTo>
                  <a:pt x="-1748" y="179867"/>
                  <a:pt x="39262" y="88606"/>
                  <a:pt x="112329" y="41170"/>
                </a:cubicBezTo>
                <a:cubicBezTo>
                  <a:pt x="185830" y="-3233"/>
                  <a:pt x="251171" y="-1645"/>
                  <a:pt x="333696" y="1243"/>
                </a:cubicBezTo>
                <a:cubicBezTo>
                  <a:pt x="389435" y="4348"/>
                  <a:pt x="439543" y="33372"/>
                  <a:pt x="486545" y="61242"/>
                </a:cubicBezTo>
                <a:cubicBezTo>
                  <a:pt x="525822" y="87090"/>
                  <a:pt x="566760" y="112143"/>
                  <a:pt x="598240" y="147883"/>
                </a:cubicBezTo>
                <a:cubicBezTo>
                  <a:pt x="639827" y="196185"/>
                  <a:pt x="675783" y="250119"/>
                  <a:pt x="696360" y="310767"/>
                </a:cubicBezTo>
                <a:cubicBezTo>
                  <a:pt x="712100" y="370188"/>
                  <a:pt x="721342" y="432137"/>
                  <a:pt x="722786" y="493579"/>
                </a:cubicBezTo>
                <a:cubicBezTo>
                  <a:pt x="723436" y="510041"/>
                  <a:pt x="723075" y="526431"/>
                  <a:pt x="720331" y="542676"/>
                </a:cubicBezTo>
                <a:cubicBezTo>
                  <a:pt x="688852" y="546358"/>
                  <a:pt x="657300" y="549463"/>
                  <a:pt x="625820" y="551918"/>
                </a:cubicBezTo>
                <a:cubicBezTo>
                  <a:pt x="616073" y="437840"/>
                  <a:pt x="563078" y="269830"/>
                  <a:pt x="465246" y="202827"/>
                </a:cubicBezTo>
                <a:cubicBezTo>
                  <a:pt x="404453" y="158352"/>
                  <a:pt x="310087" y="143839"/>
                  <a:pt x="253843" y="203116"/>
                </a:cubicBezTo>
                <a:cubicBezTo>
                  <a:pt x="216731" y="240011"/>
                  <a:pt x="199909" y="293511"/>
                  <a:pt x="206696" y="345135"/>
                </a:cubicBezTo>
                <a:cubicBezTo>
                  <a:pt x="209223" y="379863"/>
                  <a:pt x="224673" y="411993"/>
                  <a:pt x="245539" y="439429"/>
                </a:cubicBezTo>
                <a:cubicBezTo>
                  <a:pt x="268427" y="471703"/>
                  <a:pt x="294131" y="502893"/>
                  <a:pt x="328354" y="523687"/>
                </a:cubicBezTo>
                <a:cubicBezTo>
                  <a:pt x="390735" y="565491"/>
                  <a:pt x="460409" y="576610"/>
                  <a:pt x="534126" y="579137"/>
                </a:cubicBezTo>
                <a:cubicBezTo>
                  <a:pt x="601705" y="581736"/>
                  <a:pt x="669069" y="575816"/>
                  <a:pt x="735999" y="566863"/>
                </a:cubicBezTo>
                <a:cubicBezTo>
                  <a:pt x="793470" y="560582"/>
                  <a:pt x="850725" y="551051"/>
                  <a:pt x="905598" y="532207"/>
                </a:cubicBezTo>
                <a:cubicBezTo>
                  <a:pt x="982058" y="509030"/>
                  <a:pt x="1058880" y="484482"/>
                  <a:pt x="1125810" y="439573"/>
                </a:cubicBezTo>
                <a:cubicBezTo>
                  <a:pt x="1177939" y="407950"/>
                  <a:pt x="1225519" y="364846"/>
                  <a:pt x="1253461" y="309901"/>
                </a:cubicBezTo>
                <a:cubicBezTo>
                  <a:pt x="1254399" y="307879"/>
                  <a:pt x="1255843" y="303836"/>
                  <a:pt x="1256277" y="300154"/>
                </a:cubicBezTo>
                <a:cubicBezTo>
                  <a:pt x="1260031" y="299432"/>
                  <a:pt x="1263786" y="298710"/>
                  <a:pt x="1267540" y="297916"/>
                </a:cubicBezTo>
                <a:cubicBezTo>
                  <a:pt x="1328549" y="282898"/>
                  <a:pt x="1387104" y="258927"/>
                  <a:pt x="1446164" y="23712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25" name="Google Shape;825;p21"/>
          <p:cNvSpPr/>
          <p:nvPr/>
        </p:nvSpPr>
        <p:spPr>
          <a:xfrm rot="1209253">
            <a:off x="-210894" y="1108659"/>
            <a:ext cx="629476" cy="329031"/>
          </a:xfrm>
          <a:custGeom>
            <a:avLst/>
            <a:gdLst/>
            <a:ahLst/>
            <a:cxnLst/>
            <a:rect l="l" t="t" r="r" b="b"/>
            <a:pathLst>
              <a:path w="1257302" h="658325" extrusionOk="0">
                <a:moveTo>
                  <a:pt x="1257303" y="0"/>
                </a:moveTo>
                <a:cubicBezTo>
                  <a:pt x="1255497" y="4837"/>
                  <a:pt x="1254775" y="10541"/>
                  <a:pt x="1254270" y="15595"/>
                </a:cubicBezTo>
                <a:cubicBezTo>
                  <a:pt x="1241707" y="71406"/>
                  <a:pt x="1217809" y="124185"/>
                  <a:pt x="1188712" y="173282"/>
                </a:cubicBezTo>
                <a:cubicBezTo>
                  <a:pt x="1157305" y="224833"/>
                  <a:pt x="1123298" y="276673"/>
                  <a:pt x="1076729" y="317177"/>
                </a:cubicBezTo>
                <a:cubicBezTo>
                  <a:pt x="1037090" y="354505"/>
                  <a:pt x="989799" y="382086"/>
                  <a:pt x="947273" y="415804"/>
                </a:cubicBezTo>
                <a:cubicBezTo>
                  <a:pt x="891317" y="462084"/>
                  <a:pt x="825109" y="496235"/>
                  <a:pt x="757313" y="521794"/>
                </a:cubicBezTo>
                <a:cubicBezTo>
                  <a:pt x="672260" y="556667"/>
                  <a:pt x="582371" y="577822"/>
                  <a:pt x="493275" y="599699"/>
                </a:cubicBezTo>
                <a:cubicBezTo>
                  <a:pt x="397970" y="616955"/>
                  <a:pt x="300499" y="640131"/>
                  <a:pt x="203534" y="650383"/>
                </a:cubicBezTo>
                <a:cubicBezTo>
                  <a:pt x="164979" y="654210"/>
                  <a:pt x="128878" y="657892"/>
                  <a:pt x="89601" y="658326"/>
                </a:cubicBezTo>
                <a:cubicBezTo>
                  <a:pt x="65414" y="657026"/>
                  <a:pt x="39205" y="659192"/>
                  <a:pt x="16823" y="648651"/>
                </a:cubicBezTo>
                <a:cubicBezTo>
                  <a:pt x="9747" y="601793"/>
                  <a:pt x="433" y="554573"/>
                  <a:pt x="0" y="507137"/>
                </a:cubicBezTo>
                <a:cubicBezTo>
                  <a:pt x="57183" y="514574"/>
                  <a:pt x="115088" y="516307"/>
                  <a:pt x="172776" y="514141"/>
                </a:cubicBezTo>
                <a:cubicBezTo>
                  <a:pt x="228299" y="512697"/>
                  <a:pt x="284254" y="512986"/>
                  <a:pt x="339127" y="502878"/>
                </a:cubicBezTo>
                <a:cubicBezTo>
                  <a:pt x="450821" y="484900"/>
                  <a:pt x="555656" y="442301"/>
                  <a:pt x="658542" y="396815"/>
                </a:cubicBezTo>
                <a:cubicBezTo>
                  <a:pt x="768576" y="351978"/>
                  <a:pt x="870018" y="288153"/>
                  <a:pt x="961496" y="212631"/>
                </a:cubicBezTo>
                <a:cubicBezTo>
                  <a:pt x="1024600" y="158769"/>
                  <a:pt x="1087631" y="97543"/>
                  <a:pt x="1107342" y="14007"/>
                </a:cubicBezTo>
                <a:cubicBezTo>
                  <a:pt x="1110302" y="15090"/>
                  <a:pt x="1111240" y="10686"/>
                  <a:pt x="1108641" y="10036"/>
                </a:cubicBezTo>
                <a:lnTo>
                  <a:pt x="1108641" y="10036"/>
                </a:lnTo>
                <a:lnTo>
                  <a:pt x="1108569" y="9964"/>
                </a:lnTo>
                <a:lnTo>
                  <a:pt x="1108569" y="9964"/>
                </a:lnTo>
                <a:cubicBezTo>
                  <a:pt x="1109796" y="6931"/>
                  <a:pt x="1109291" y="3538"/>
                  <a:pt x="1107342" y="1300"/>
                </a:cubicBezTo>
                <a:cubicBezTo>
                  <a:pt x="1112396" y="1877"/>
                  <a:pt x="1117522" y="2455"/>
                  <a:pt x="1122648" y="2744"/>
                </a:cubicBezTo>
                <a:cubicBezTo>
                  <a:pt x="1167774" y="7726"/>
                  <a:pt x="1212827" y="6137"/>
                  <a:pt x="1257303" y="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826" name="Google Shape;826;p21"/>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678"/>
        <p:cNvGrpSpPr/>
        <p:nvPr/>
      </p:nvGrpSpPr>
      <p:grpSpPr>
        <a:xfrm>
          <a:off x="0" y="0"/>
          <a:ext cx="0" cy="0"/>
          <a:chOff x="0" y="0"/>
          <a:chExt cx="0" cy="0"/>
        </a:xfrm>
      </p:grpSpPr>
      <p:sp>
        <p:nvSpPr>
          <p:cNvPr id="679" name="Google Shape;679;p19"/>
          <p:cNvSpPr txBox="1"/>
          <p:nvPr/>
        </p:nvSpPr>
        <p:spPr>
          <a:xfrm>
            <a:off x="957943" y="-5631"/>
            <a:ext cx="7055478" cy="1477328"/>
          </a:xfrm>
          <a:prstGeom prst="rect">
            <a:avLst/>
          </a:prstGeom>
          <a:noFill/>
          <a:ln>
            <a:noFill/>
          </a:ln>
        </p:spPr>
        <p:txBody>
          <a:bodyPr spcFirstLastPara="1" wrap="square" lIns="0" tIns="0" rIns="0" bIns="0" anchor="t" anchorCtr="0">
            <a:spAutoFit/>
          </a:bodyPr>
          <a:lstStyle/>
          <a:p>
            <a:pPr lvl="0" algn="ctr">
              <a:lnSpc>
                <a:spcPct val="120000"/>
              </a:lnSpc>
            </a:pPr>
            <a:r>
              <a:rPr lang="en" sz="4000" dirty="0" smtClean="0">
                <a:solidFill>
                  <a:schemeClr val="accent1"/>
                </a:solidFill>
                <a:latin typeface="Gloria Hallelujah"/>
                <a:sym typeface="Gloria Hallelujah"/>
              </a:rPr>
              <a:t>D</a:t>
            </a:r>
            <a:r>
              <a:rPr lang="en-US" sz="4000" dirty="0" err="1" smtClean="0">
                <a:solidFill>
                  <a:schemeClr val="accent1"/>
                </a:solidFill>
                <a:latin typeface="Gloria Hallelujah"/>
                <a:sym typeface="Gloria Hallelujah"/>
              </a:rPr>
              <a:t>ành</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thời</a:t>
            </a:r>
            <a:r>
              <a:rPr lang="en-US" sz="4000" dirty="0" smtClean="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gian</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nấu</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ăn</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giải</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tỏa</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căng</a:t>
            </a:r>
            <a:r>
              <a:rPr lang="en-US" sz="4000" dirty="0">
                <a:solidFill>
                  <a:schemeClr val="accent1"/>
                </a:solidFill>
                <a:latin typeface="Gloria Hallelujah"/>
                <a:sym typeface="Gloria Hallelujah"/>
              </a:rPr>
              <a:t> </a:t>
            </a:r>
            <a:r>
              <a:rPr lang="en-US" sz="4000" dirty="0" err="1">
                <a:solidFill>
                  <a:schemeClr val="accent1"/>
                </a:solidFill>
                <a:latin typeface="Gloria Hallelujah"/>
                <a:sym typeface="Gloria Hallelujah"/>
              </a:rPr>
              <a:t>thẳng</a:t>
            </a:r>
            <a:endParaRPr sz="700" dirty="0">
              <a:solidFill>
                <a:schemeClr val="accent1"/>
              </a:solidFill>
            </a:endParaRPr>
          </a:p>
        </p:txBody>
      </p:sp>
      <p:sp>
        <p:nvSpPr>
          <p:cNvPr id="680" name="Google Shape;680;p19"/>
          <p:cNvSpPr/>
          <p:nvPr/>
        </p:nvSpPr>
        <p:spPr>
          <a:xfrm>
            <a:off x="128201" y="1544275"/>
            <a:ext cx="8883432" cy="3447397"/>
          </a:xfrm>
          <a:custGeom>
            <a:avLst/>
            <a:gdLst/>
            <a:ahLst/>
            <a:cxnLst/>
            <a:rect l="l" t="t" r="r" b="b"/>
            <a:pathLst>
              <a:path w="12004638" h="4658644" extrusionOk="0">
                <a:moveTo>
                  <a:pt x="11880178" y="4658644"/>
                </a:moveTo>
                <a:lnTo>
                  <a:pt x="124460" y="4658644"/>
                </a:lnTo>
                <a:cubicBezTo>
                  <a:pt x="55880" y="4658644"/>
                  <a:pt x="0" y="4602764"/>
                  <a:pt x="0" y="4534183"/>
                </a:cubicBezTo>
                <a:lnTo>
                  <a:pt x="0" y="124460"/>
                </a:lnTo>
                <a:cubicBezTo>
                  <a:pt x="0" y="55880"/>
                  <a:pt x="55880" y="0"/>
                  <a:pt x="124460" y="0"/>
                </a:cubicBezTo>
                <a:lnTo>
                  <a:pt x="11880178" y="0"/>
                </a:lnTo>
                <a:cubicBezTo>
                  <a:pt x="11948758" y="0"/>
                  <a:pt x="12004638" y="55880"/>
                  <a:pt x="12004638" y="124460"/>
                </a:cubicBezTo>
                <a:lnTo>
                  <a:pt x="12004638" y="4534184"/>
                </a:lnTo>
                <a:cubicBezTo>
                  <a:pt x="12004638" y="4602764"/>
                  <a:pt x="11948758" y="4658644"/>
                  <a:pt x="11880178" y="4658644"/>
                </a:cubicBezTo>
                <a:close/>
              </a:path>
            </a:pathLst>
          </a:custGeom>
          <a:solidFill>
            <a:schemeClr val="l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pic>
        <p:nvPicPr>
          <p:cNvPr id="681" name="Google Shape;681;p19"/>
          <p:cNvPicPr preferRelativeResize="0"/>
          <p:nvPr/>
        </p:nvPicPr>
        <p:blipFill rotWithShape="1">
          <a:blip r:embed="rId3">
            <a:alphaModFix/>
          </a:blip>
          <a:srcRect t="12663" b="32798"/>
          <a:stretch/>
        </p:blipFill>
        <p:spPr>
          <a:xfrm>
            <a:off x="276247" y="1704981"/>
            <a:ext cx="8591506" cy="3127603"/>
          </a:xfrm>
          <a:prstGeom prst="rect">
            <a:avLst/>
          </a:prstGeom>
          <a:noFill/>
          <a:ln>
            <a:noFill/>
          </a:ln>
        </p:spPr>
      </p:pic>
      <p:sp>
        <p:nvSpPr>
          <p:cNvPr id="687" name="Google Shape;687;p19"/>
          <p:cNvSpPr/>
          <p:nvPr/>
        </p:nvSpPr>
        <p:spPr>
          <a:xfrm rot="-959088">
            <a:off x="-167074" y="1750344"/>
            <a:ext cx="636895" cy="313096"/>
          </a:xfrm>
          <a:custGeom>
            <a:avLst/>
            <a:gdLst/>
            <a:ahLst/>
            <a:cxnLst/>
            <a:rect l="l" t="t" r="r" b="b"/>
            <a:pathLst>
              <a:path w="1275562" h="626192" extrusionOk="0">
                <a:moveTo>
                  <a:pt x="1209899" y="461682"/>
                </a:moveTo>
                <a:cubicBezTo>
                  <a:pt x="1272769" y="464097"/>
                  <a:pt x="1281349" y="539971"/>
                  <a:pt x="1272769" y="588876"/>
                </a:cubicBezTo>
                <a:cubicBezTo>
                  <a:pt x="1269485" y="627517"/>
                  <a:pt x="1235637" y="624364"/>
                  <a:pt x="1205811" y="626108"/>
                </a:cubicBezTo>
                <a:cubicBezTo>
                  <a:pt x="1176520" y="627047"/>
                  <a:pt x="1147900" y="619936"/>
                  <a:pt x="1118878" y="617454"/>
                </a:cubicBezTo>
                <a:cubicBezTo>
                  <a:pt x="1088515" y="614368"/>
                  <a:pt x="1057750" y="615374"/>
                  <a:pt x="1027522" y="611014"/>
                </a:cubicBezTo>
                <a:cubicBezTo>
                  <a:pt x="967199" y="597127"/>
                  <a:pt x="904529" y="597597"/>
                  <a:pt x="845212" y="579081"/>
                </a:cubicBezTo>
                <a:cubicBezTo>
                  <a:pt x="801310" y="565664"/>
                  <a:pt x="755531" y="560968"/>
                  <a:pt x="711093" y="550100"/>
                </a:cubicBezTo>
                <a:cubicBezTo>
                  <a:pt x="637230" y="525480"/>
                  <a:pt x="559279" y="515954"/>
                  <a:pt x="481797" y="511191"/>
                </a:cubicBezTo>
                <a:cubicBezTo>
                  <a:pt x="382063" y="500189"/>
                  <a:pt x="281658" y="495962"/>
                  <a:pt x="182259" y="481539"/>
                </a:cubicBezTo>
                <a:cubicBezTo>
                  <a:pt x="138491" y="472550"/>
                  <a:pt x="90165" y="472147"/>
                  <a:pt x="51357" y="448131"/>
                </a:cubicBezTo>
                <a:cubicBezTo>
                  <a:pt x="8058" y="419686"/>
                  <a:pt x="-8564" y="362194"/>
                  <a:pt x="4171" y="313020"/>
                </a:cubicBezTo>
                <a:cubicBezTo>
                  <a:pt x="17576" y="258614"/>
                  <a:pt x="71465" y="220644"/>
                  <a:pt x="125957" y="217021"/>
                </a:cubicBezTo>
                <a:cubicBezTo>
                  <a:pt x="141172" y="214606"/>
                  <a:pt x="155918" y="223193"/>
                  <a:pt x="170730" y="219638"/>
                </a:cubicBezTo>
                <a:cubicBezTo>
                  <a:pt x="194189" y="211990"/>
                  <a:pt x="190302" y="183210"/>
                  <a:pt x="200423" y="165298"/>
                </a:cubicBezTo>
                <a:cubicBezTo>
                  <a:pt x="237019" y="96670"/>
                  <a:pt x="318254" y="61652"/>
                  <a:pt x="393993" y="69702"/>
                </a:cubicBezTo>
                <a:cubicBezTo>
                  <a:pt x="393055" y="76679"/>
                  <a:pt x="404114" y="78825"/>
                  <a:pt x="405857" y="72117"/>
                </a:cubicBezTo>
                <a:cubicBezTo>
                  <a:pt x="405924" y="71916"/>
                  <a:pt x="405991" y="71714"/>
                  <a:pt x="406125" y="71513"/>
                </a:cubicBezTo>
                <a:cubicBezTo>
                  <a:pt x="422345" y="69903"/>
                  <a:pt x="434611" y="51589"/>
                  <a:pt x="447413" y="42666"/>
                </a:cubicBezTo>
                <a:cubicBezTo>
                  <a:pt x="476100" y="19924"/>
                  <a:pt x="511155" y="1207"/>
                  <a:pt x="548354" y="0"/>
                </a:cubicBezTo>
                <a:cubicBezTo>
                  <a:pt x="589843" y="8319"/>
                  <a:pt x="620407" y="44276"/>
                  <a:pt x="639777" y="80570"/>
                </a:cubicBezTo>
                <a:cubicBezTo>
                  <a:pt x="662901" y="102037"/>
                  <a:pt x="684685" y="65610"/>
                  <a:pt x="705530" y="57425"/>
                </a:cubicBezTo>
                <a:cubicBezTo>
                  <a:pt x="730731" y="46557"/>
                  <a:pt x="759351" y="41392"/>
                  <a:pt x="786631" y="45283"/>
                </a:cubicBezTo>
                <a:cubicBezTo>
                  <a:pt x="842128" y="59303"/>
                  <a:pt x="895079" y="107135"/>
                  <a:pt x="912036" y="162145"/>
                </a:cubicBezTo>
                <a:cubicBezTo>
                  <a:pt x="919811" y="181533"/>
                  <a:pt x="943807" y="180326"/>
                  <a:pt x="961099" y="177978"/>
                </a:cubicBezTo>
                <a:cubicBezTo>
                  <a:pt x="1056410" y="153626"/>
                  <a:pt x="1127055" y="237684"/>
                  <a:pt x="1166332" y="313826"/>
                </a:cubicBezTo>
                <a:cubicBezTo>
                  <a:pt x="1181815" y="343410"/>
                  <a:pt x="1189724" y="376886"/>
                  <a:pt x="1187848" y="410294"/>
                </a:cubicBezTo>
                <a:cubicBezTo>
                  <a:pt x="1187781" y="422034"/>
                  <a:pt x="1180408" y="432835"/>
                  <a:pt x="1182955" y="444642"/>
                </a:cubicBezTo>
                <a:cubicBezTo>
                  <a:pt x="1185368" y="457187"/>
                  <a:pt x="1198840" y="461011"/>
                  <a:pt x="1209899" y="46168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88" name="Google Shape;688;p19"/>
          <p:cNvSpPr/>
          <p:nvPr/>
        </p:nvSpPr>
        <p:spPr>
          <a:xfrm rot="-959088">
            <a:off x="796961" y="1571981"/>
            <a:ext cx="666048" cy="324010"/>
          </a:xfrm>
          <a:custGeom>
            <a:avLst/>
            <a:gdLst/>
            <a:ahLst/>
            <a:cxnLst/>
            <a:rect l="l" t="t" r="r" b="b"/>
            <a:pathLst>
              <a:path w="1333948" h="648020" extrusionOk="0">
                <a:moveTo>
                  <a:pt x="1332206" y="451858"/>
                </a:moveTo>
                <a:cubicBezTo>
                  <a:pt x="1332809" y="463799"/>
                  <a:pt x="1333681" y="476075"/>
                  <a:pt x="1333949" y="488352"/>
                </a:cubicBezTo>
                <a:cubicBezTo>
                  <a:pt x="1327648" y="498817"/>
                  <a:pt x="1331938" y="517333"/>
                  <a:pt x="1329190" y="530347"/>
                </a:cubicBezTo>
                <a:cubicBezTo>
                  <a:pt x="1329056" y="531689"/>
                  <a:pt x="1328922" y="533031"/>
                  <a:pt x="1328788" y="534305"/>
                </a:cubicBezTo>
                <a:cubicBezTo>
                  <a:pt x="1323292" y="552553"/>
                  <a:pt x="1315919" y="570196"/>
                  <a:pt x="1306870" y="586967"/>
                </a:cubicBezTo>
                <a:cubicBezTo>
                  <a:pt x="1307004" y="586967"/>
                  <a:pt x="1307205" y="586967"/>
                  <a:pt x="1307406" y="587035"/>
                </a:cubicBezTo>
                <a:cubicBezTo>
                  <a:pt x="1298090" y="602531"/>
                  <a:pt x="1287768" y="617558"/>
                  <a:pt x="1275569" y="630976"/>
                </a:cubicBezTo>
                <a:cubicBezTo>
                  <a:pt x="1271145" y="637483"/>
                  <a:pt x="1263706" y="642112"/>
                  <a:pt x="1258210" y="647814"/>
                </a:cubicBezTo>
                <a:cubicBezTo>
                  <a:pt x="1252914" y="648217"/>
                  <a:pt x="1246815" y="648015"/>
                  <a:pt x="1239643" y="647344"/>
                </a:cubicBezTo>
                <a:cubicBezTo>
                  <a:pt x="1198087" y="646137"/>
                  <a:pt x="1156464" y="641173"/>
                  <a:pt x="1114841" y="638623"/>
                </a:cubicBezTo>
                <a:cubicBezTo>
                  <a:pt x="1043928" y="630841"/>
                  <a:pt x="973081" y="623194"/>
                  <a:pt x="902101" y="616217"/>
                </a:cubicBezTo>
                <a:cubicBezTo>
                  <a:pt x="860344" y="608703"/>
                  <a:pt x="818185" y="603940"/>
                  <a:pt x="775958" y="599714"/>
                </a:cubicBezTo>
                <a:cubicBezTo>
                  <a:pt x="604104" y="579186"/>
                  <a:pt x="432384" y="554968"/>
                  <a:pt x="259323" y="546716"/>
                </a:cubicBezTo>
                <a:cubicBezTo>
                  <a:pt x="203088" y="542087"/>
                  <a:pt x="146653" y="544704"/>
                  <a:pt x="90418" y="541819"/>
                </a:cubicBezTo>
                <a:cubicBezTo>
                  <a:pt x="60256" y="538196"/>
                  <a:pt x="25805" y="542289"/>
                  <a:pt x="0" y="524041"/>
                </a:cubicBezTo>
                <a:cubicBezTo>
                  <a:pt x="5027" y="469769"/>
                  <a:pt x="27414" y="412545"/>
                  <a:pt x="59787" y="379338"/>
                </a:cubicBezTo>
                <a:cubicBezTo>
                  <a:pt x="83179" y="358743"/>
                  <a:pt x="111933" y="345863"/>
                  <a:pt x="141022" y="335531"/>
                </a:cubicBezTo>
                <a:cubicBezTo>
                  <a:pt x="166559" y="324999"/>
                  <a:pt x="198128" y="322785"/>
                  <a:pt x="218437" y="302727"/>
                </a:cubicBezTo>
                <a:cubicBezTo>
                  <a:pt x="226682" y="293670"/>
                  <a:pt x="224403" y="281058"/>
                  <a:pt x="225207" y="269855"/>
                </a:cubicBezTo>
                <a:cubicBezTo>
                  <a:pt x="226413" y="223834"/>
                  <a:pt x="249202" y="184388"/>
                  <a:pt x="281643" y="152187"/>
                </a:cubicBezTo>
                <a:cubicBezTo>
                  <a:pt x="316429" y="113814"/>
                  <a:pt x="366698" y="96573"/>
                  <a:pt x="416968" y="90737"/>
                </a:cubicBezTo>
                <a:cubicBezTo>
                  <a:pt x="462813" y="81345"/>
                  <a:pt x="503699" y="92078"/>
                  <a:pt x="542507" y="117772"/>
                </a:cubicBezTo>
                <a:cubicBezTo>
                  <a:pt x="560872" y="131256"/>
                  <a:pt x="585672" y="133269"/>
                  <a:pt x="592911" y="107039"/>
                </a:cubicBezTo>
                <a:cubicBezTo>
                  <a:pt x="612616" y="49479"/>
                  <a:pt x="653100" y="18083"/>
                  <a:pt x="712083" y="6746"/>
                </a:cubicBezTo>
                <a:cubicBezTo>
                  <a:pt x="781924" y="-7879"/>
                  <a:pt x="860679" y="-1036"/>
                  <a:pt x="914635" y="50351"/>
                </a:cubicBezTo>
                <a:cubicBezTo>
                  <a:pt x="912691" y="56121"/>
                  <a:pt x="913965" y="62829"/>
                  <a:pt x="918522" y="67324"/>
                </a:cubicBezTo>
                <a:cubicBezTo>
                  <a:pt x="930654" y="79332"/>
                  <a:pt x="948416" y="75911"/>
                  <a:pt x="965642" y="72490"/>
                </a:cubicBezTo>
                <a:cubicBezTo>
                  <a:pt x="974355" y="70745"/>
                  <a:pt x="982934" y="69001"/>
                  <a:pt x="990575" y="69269"/>
                </a:cubicBezTo>
                <a:cubicBezTo>
                  <a:pt x="1040308" y="68733"/>
                  <a:pt x="1093527" y="63701"/>
                  <a:pt x="1137831" y="90804"/>
                </a:cubicBezTo>
                <a:cubicBezTo>
                  <a:pt x="1165178" y="110997"/>
                  <a:pt x="1180527" y="138770"/>
                  <a:pt x="1198557" y="167885"/>
                </a:cubicBezTo>
                <a:cubicBezTo>
                  <a:pt x="1213369" y="193713"/>
                  <a:pt x="1230595" y="220145"/>
                  <a:pt x="1233075" y="250601"/>
                </a:cubicBezTo>
                <a:cubicBezTo>
                  <a:pt x="1234952" y="276295"/>
                  <a:pt x="1226908" y="302458"/>
                  <a:pt x="1218396" y="326810"/>
                </a:cubicBezTo>
                <a:cubicBezTo>
                  <a:pt x="1210688" y="348747"/>
                  <a:pt x="1188838" y="390005"/>
                  <a:pt x="1224629" y="397586"/>
                </a:cubicBezTo>
                <a:cubicBezTo>
                  <a:pt x="1266588" y="400537"/>
                  <a:pt x="1314712" y="414223"/>
                  <a:pt x="1332206" y="45185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2" name="Google Shape;692;p19"/>
          <p:cNvSpPr/>
          <p:nvPr/>
        </p:nvSpPr>
        <p:spPr>
          <a:xfrm>
            <a:off x="8315454" y="-217035"/>
            <a:ext cx="827924" cy="847003"/>
          </a:xfrm>
          <a:custGeom>
            <a:avLst/>
            <a:gdLst/>
            <a:ahLst/>
            <a:cxnLst/>
            <a:rect l="l" t="t" r="r" b="b"/>
            <a:pathLst>
              <a:path w="1655848" h="1694005" extrusionOk="0">
                <a:moveTo>
                  <a:pt x="1617374" y="1130779"/>
                </a:moveTo>
                <a:cubicBezTo>
                  <a:pt x="1574267" y="1084530"/>
                  <a:pt x="1516555" y="1056408"/>
                  <a:pt x="1461859" y="1026388"/>
                </a:cubicBezTo>
                <a:cubicBezTo>
                  <a:pt x="1414923" y="1001044"/>
                  <a:pt x="1364802" y="982476"/>
                  <a:pt x="1314206" y="965874"/>
                </a:cubicBezTo>
                <a:cubicBezTo>
                  <a:pt x="1252088" y="944257"/>
                  <a:pt x="1188309" y="928129"/>
                  <a:pt x="1123379" y="917659"/>
                </a:cubicBezTo>
                <a:cubicBezTo>
                  <a:pt x="1150896" y="916338"/>
                  <a:pt x="1177601" y="909799"/>
                  <a:pt x="1204644" y="905157"/>
                </a:cubicBezTo>
                <a:cubicBezTo>
                  <a:pt x="1255341" y="898448"/>
                  <a:pt x="1304683" y="885031"/>
                  <a:pt x="1353788" y="871037"/>
                </a:cubicBezTo>
                <a:cubicBezTo>
                  <a:pt x="1388286" y="862973"/>
                  <a:pt x="1421362" y="850199"/>
                  <a:pt x="1452370" y="833123"/>
                </a:cubicBezTo>
                <a:cubicBezTo>
                  <a:pt x="1511777" y="798461"/>
                  <a:pt x="1576335" y="766849"/>
                  <a:pt x="1621779" y="713857"/>
                </a:cubicBezTo>
                <a:cubicBezTo>
                  <a:pt x="1637707" y="691528"/>
                  <a:pt x="1653669" y="658459"/>
                  <a:pt x="1633776" y="633793"/>
                </a:cubicBezTo>
                <a:cubicBezTo>
                  <a:pt x="1598498" y="589475"/>
                  <a:pt x="1505168" y="607636"/>
                  <a:pt x="1454945" y="614446"/>
                </a:cubicBezTo>
                <a:cubicBezTo>
                  <a:pt x="1354669" y="632776"/>
                  <a:pt x="1257680" y="667980"/>
                  <a:pt x="1167400" y="715077"/>
                </a:cubicBezTo>
                <a:cubicBezTo>
                  <a:pt x="1198239" y="683227"/>
                  <a:pt x="1230602" y="651479"/>
                  <a:pt x="1260187" y="618681"/>
                </a:cubicBezTo>
                <a:cubicBezTo>
                  <a:pt x="1294415" y="576904"/>
                  <a:pt x="1331489" y="537533"/>
                  <a:pt x="1362429" y="493147"/>
                </a:cubicBezTo>
                <a:cubicBezTo>
                  <a:pt x="1400181" y="442764"/>
                  <a:pt x="1431562" y="385571"/>
                  <a:pt x="1444372" y="323498"/>
                </a:cubicBezTo>
                <a:cubicBezTo>
                  <a:pt x="1454607" y="265797"/>
                  <a:pt x="1426106" y="205181"/>
                  <a:pt x="1379272" y="171332"/>
                </a:cubicBezTo>
                <a:cubicBezTo>
                  <a:pt x="1331726" y="136298"/>
                  <a:pt x="1272760" y="171129"/>
                  <a:pt x="1238227" y="208400"/>
                </a:cubicBezTo>
                <a:cubicBezTo>
                  <a:pt x="1212641" y="233710"/>
                  <a:pt x="1187733" y="259698"/>
                  <a:pt x="1164587" y="287278"/>
                </a:cubicBezTo>
                <a:cubicBezTo>
                  <a:pt x="1122396" y="335797"/>
                  <a:pt x="1082475" y="386350"/>
                  <a:pt x="1048146" y="440799"/>
                </a:cubicBezTo>
                <a:cubicBezTo>
                  <a:pt x="1022357" y="484507"/>
                  <a:pt x="1002362" y="529977"/>
                  <a:pt x="978098" y="574973"/>
                </a:cubicBezTo>
                <a:cubicBezTo>
                  <a:pt x="1008056" y="475054"/>
                  <a:pt x="1040385" y="375440"/>
                  <a:pt x="1057838" y="272404"/>
                </a:cubicBezTo>
                <a:cubicBezTo>
                  <a:pt x="1064277" y="228526"/>
                  <a:pt x="1074579" y="184716"/>
                  <a:pt x="1072376" y="140093"/>
                </a:cubicBezTo>
                <a:cubicBezTo>
                  <a:pt x="1070580" y="109667"/>
                  <a:pt x="1068276" y="76936"/>
                  <a:pt x="1051433" y="50576"/>
                </a:cubicBezTo>
                <a:cubicBezTo>
                  <a:pt x="1034082" y="25909"/>
                  <a:pt x="1006598" y="8426"/>
                  <a:pt x="977318" y="1650"/>
                </a:cubicBezTo>
                <a:cubicBezTo>
                  <a:pt x="952410" y="-3704"/>
                  <a:pt x="926790" y="4801"/>
                  <a:pt x="904288" y="15270"/>
                </a:cubicBezTo>
                <a:cubicBezTo>
                  <a:pt x="849931" y="44070"/>
                  <a:pt x="813704" y="96961"/>
                  <a:pt x="785576" y="150088"/>
                </a:cubicBezTo>
                <a:cubicBezTo>
                  <a:pt x="733998" y="249397"/>
                  <a:pt x="727762" y="365072"/>
                  <a:pt x="738336" y="474715"/>
                </a:cubicBezTo>
                <a:cubicBezTo>
                  <a:pt x="738098" y="475901"/>
                  <a:pt x="737963" y="477189"/>
                  <a:pt x="737997" y="478510"/>
                </a:cubicBezTo>
                <a:cubicBezTo>
                  <a:pt x="727390" y="462721"/>
                  <a:pt x="715359" y="447948"/>
                  <a:pt x="703939" y="432769"/>
                </a:cubicBezTo>
                <a:cubicBezTo>
                  <a:pt x="689231" y="413185"/>
                  <a:pt x="675201" y="392957"/>
                  <a:pt x="657376" y="375982"/>
                </a:cubicBezTo>
                <a:cubicBezTo>
                  <a:pt x="618742" y="340846"/>
                  <a:pt x="581668" y="303745"/>
                  <a:pt x="537952" y="274674"/>
                </a:cubicBezTo>
                <a:cubicBezTo>
                  <a:pt x="501318" y="249702"/>
                  <a:pt x="466108" y="222359"/>
                  <a:pt x="426289" y="202403"/>
                </a:cubicBezTo>
                <a:cubicBezTo>
                  <a:pt x="404397" y="188748"/>
                  <a:pt x="381928" y="175839"/>
                  <a:pt x="356207" y="170994"/>
                </a:cubicBezTo>
                <a:cubicBezTo>
                  <a:pt x="338754" y="167097"/>
                  <a:pt x="321234" y="162388"/>
                  <a:pt x="303239" y="162015"/>
                </a:cubicBezTo>
                <a:cubicBezTo>
                  <a:pt x="270130" y="161812"/>
                  <a:pt x="236614" y="169503"/>
                  <a:pt x="207063" y="184411"/>
                </a:cubicBezTo>
                <a:cubicBezTo>
                  <a:pt x="158060" y="212872"/>
                  <a:pt x="175784" y="296901"/>
                  <a:pt x="199641" y="337627"/>
                </a:cubicBezTo>
                <a:cubicBezTo>
                  <a:pt x="229362" y="388518"/>
                  <a:pt x="273044" y="429211"/>
                  <a:pt x="315100" y="469734"/>
                </a:cubicBezTo>
                <a:cubicBezTo>
                  <a:pt x="346379" y="501923"/>
                  <a:pt x="377828" y="534009"/>
                  <a:pt x="410598" y="564673"/>
                </a:cubicBezTo>
                <a:cubicBezTo>
                  <a:pt x="462583" y="610550"/>
                  <a:pt x="516568" y="654190"/>
                  <a:pt x="569163" y="699355"/>
                </a:cubicBezTo>
                <a:cubicBezTo>
                  <a:pt x="522905" y="680347"/>
                  <a:pt x="473597" y="670928"/>
                  <a:pt x="424831" y="660662"/>
                </a:cubicBezTo>
                <a:cubicBezTo>
                  <a:pt x="364205" y="649718"/>
                  <a:pt x="301951" y="650463"/>
                  <a:pt x="240579" y="652835"/>
                </a:cubicBezTo>
                <a:cubicBezTo>
                  <a:pt x="213739" y="654495"/>
                  <a:pt x="186933" y="657002"/>
                  <a:pt x="160432" y="661543"/>
                </a:cubicBezTo>
                <a:cubicBezTo>
                  <a:pt x="113225" y="667472"/>
                  <a:pt x="63985" y="681736"/>
                  <a:pt x="32265" y="719515"/>
                </a:cubicBezTo>
                <a:cubicBezTo>
                  <a:pt x="-11112" y="769187"/>
                  <a:pt x="-10875" y="832174"/>
                  <a:pt x="33722" y="880931"/>
                </a:cubicBezTo>
                <a:cubicBezTo>
                  <a:pt x="88181" y="940835"/>
                  <a:pt x="198421" y="960961"/>
                  <a:pt x="276196" y="969770"/>
                </a:cubicBezTo>
                <a:cubicBezTo>
                  <a:pt x="340991" y="975801"/>
                  <a:pt x="406362" y="974107"/>
                  <a:pt x="471191" y="969398"/>
                </a:cubicBezTo>
                <a:cubicBezTo>
                  <a:pt x="529886" y="963604"/>
                  <a:pt x="589395" y="955912"/>
                  <a:pt x="645142" y="935922"/>
                </a:cubicBezTo>
                <a:cubicBezTo>
                  <a:pt x="588446" y="981392"/>
                  <a:pt x="545780" y="1041499"/>
                  <a:pt x="506571" y="1102047"/>
                </a:cubicBezTo>
                <a:cubicBezTo>
                  <a:pt x="485967" y="1132101"/>
                  <a:pt x="468683" y="1164187"/>
                  <a:pt x="454552" y="1197765"/>
                </a:cubicBezTo>
                <a:cubicBezTo>
                  <a:pt x="428661" y="1253942"/>
                  <a:pt x="401482" y="1309780"/>
                  <a:pt x="385927" y="1369921"/>
                </a:cubicBezTo>
                <a:cubicBezTo>
                  <a:pt x="373761" y="1412816"/>
                  <a:pt x="361426" y="1456762"/>
                  <a:pt x="364679" y="1501791"/>
                </a:cubicBezTo>
                <a:cubicBezTo>
                  <a:pt x="366746" y="1548583"/>
                  <a:pt x="380946" y="1602862"/>
                  <a:pt x="424628" y="1627190"/>
                </a:cubicBezTo>
                <a:cubicBezTo>
                  <a:pt x="458551" y="1641624"/>
                  <a:pt x="497828" y="1629934"/>
                  <a:pt x="526091" y="1608521"/>
                </a:cubicBezTo>
                <a:cubicBezTo>
                  <a:pt x="561742" y="1582939"/>
                  <a:pt x="594376" y="1552005"/>
                  <a:pt x="617658" y="1514565"/>
                </a:cubicBezTo>
                <a:cubicBezTo>
                  <a:pt x="650598" y="1459269"/>
                  <a:pt x="680555" y="1402211"/>
                  <a:pt x="707700" y="1343899"/>
                </a:cubicBezTo>
                <a:cubicBezTo>
                  <a:pt x="749078" y="1263463"/>
                  <a:pt x="785475" y="1179570"/>
                  <a:pt x="803741" y="1090595"/>
                </a:cubicBezTo>
                <a:cubicBezTo>
                  <a:pt x="820244" y="1168795"/>
                  <a:pt x="838036" y="1246657"/>
                  <a:pt x="859826" y="1323570"/>
                </a:cubicBezTo>
                <a:cubicBezTo>
                  <a:pt x="874060" y="1370971"/>
                  <a:pt x="892461" y="1417085"/>
                  <a:pt x="909541" y="1463504"/>
                </a:cubicBezTo>
                <a:cubicBezTo>
                  <a:pt x="919742" y="1491017"/>
                  <a:pt x="936076" y="1515581"/>
                  <a:pt x="953122" y="1539231"/>
                </a:cubicBezTo>
                <a:cubicBezTo>
                  <a:pt x="965695" y="1557189"/>
                  <a:pt x="978200" y="1575316"/>
                  <a:pt x="992670" y="1591850"/>
                </a:cubicBezTo>
                <a:cubicBezTo>
                  <a:pt x="1019442" y="1622751"/>
                  <a:pt x="1051975" y="1647756"/>
                  <a:pt x="1086948" y="1668696"/>
                </a:cubicBezTo>
                <a:cubicBezTo>
                  <a:pt x="1102198" y="1678081"/>
                  <a:pt x="1117313" y="1689127"/>
                  <a:pt x="1135138" y="1692888"/>
                </a:cubicBezTo>
                <a:cubicBezTo>
                  <a:pt x="1139611" y="1693599"/>
                  <a:pt x="1144322" y="1694006"/>
                  <a:pt x="1149032" y="1694006"/>
                </a:cubicBezTo>
                <a:cubicBezTo>
                  <a:pt x="1167739" y="1694006"/>
                  <a:pt x="1187157" y="1687805"/>
                  <a:pt x="1197154" y="1671406"/>
                </a:cubicBezTo>
                <a:cubicBezTo>
                  <a:pt x="1218979" y="1632746"/>
                  <a:pt x="1218911" y="1586497"/>
                  <a:pt x="1212336" y="1543737"/>
                </a:cubicBezTo>
                <a:cubicBezTo>
                  <a:pt x="1203627" y="1491423"/>
                  <a:pt x="1196510" y="1438397"/>
                  <a:pt x="1178821" y="1388184"/>
                </a:cubicBezTo>
                <a:cubicBezTo>
                  <a:pt x="1157200" y="1330075"/>
                  <a:pt x="1132834" y="1271154"/>
                  <a:pt x="1105181" y="1215689"/>
                </a:cubicBezTo>
                <a:cubicBezTo>
                  <a:pt x="1073156" y="1161443"/>
                  <a:pt x="1039572" y="1107570"/>
                  <a:pt x="998634" y="1059525"/>
                </a:cubicBezTo>
                <a:cubicBezTo>
                  <a:pt x="1050145" y="1096660"/>
                  <a:pt x="1109179" y="1121936"/>
                  <a:pt x="1167095" y="1147348"/>
                </a:cubicBezTo>
                <a:cubicBezTo>
                  <a:pt x="1207355" y="1164763"/>
                  <a:pt x="1246767" y="1184517"/>
                  <a:pt x="1288755" y="1197561"/>
                </a:cubicBezTo>
                <a:cubicBezTo>
                  <a:pt x="1319187" y="1207048"/>
                  <a:pt x="1348671" y="1219551"/>
                  <a:pt x="1379984" y="1226023"/>
                </a:cubicBezTo>
                <a:cubicBezTo>
                  <a:pt x="1413635" y="1233477"/>
                  <a:pt x="1447490" y="1240761"/>
                  <a:pt x="1481819" y="1244184"/>
                </a:cubicBezTo>
                <a:cubicBezTo>
                  <a:pt x="1507947" y="1246454"/>
                  <a:pt x="1534211" y="1245674"/>
                  <a:pt x="1560373" y="1245505"/>
                </a:cubicBezTo>
                <a:cubicBezTo>
                  <a:pt x="1657091" y="1245031"/>
                  <a:pt x="1687930" y="1207794"/>
                  <a:pt x="1617374" y="113077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3" name="Google Shape;693;p19"/>
          <p:cNvSpPr/>
          <p:nvPr/>
        </p:nvSpPr>
        <p:spPr>
          <a:xfrm>
            <a:off x="8652840" y="97564"/>
            <a:ext cx="188505" cy="196752"/>
          </a:xfrm>
          <a:custGeom>
            <a:avLst/>
            <a:gdLst/>
            <a:ahLst/>
            <a:cxnLst/>
            <a:rect l="l" t="t" r="r" b="b"/>
            <a:pathLst>
              <a:path w="377010" h="393503" extrusionOk="0">
                <a:moveTo>
                  <a:pt x="351551" y="89232"/>
                </a:moveTo>
                <a:cubicBezTo>
                  <a:pt x="387439" y="138903"/>
                  <a:pt x="380661" y="235671"/>
                  <a:pt x="360192" y="291137"/>
                </a:cubicBezTo>
                <a:cubicBezTo>
                  <a:pt x="349585" y="319293"/>
                  <a:pt x="325965" y="339656"/>
                  <a:pt x="301328" y="355784"/>
                </a:cubicBezTo>
                <a:cubicBezTo>
                  <a:pt x="268862" y="378757"/>
                  <a:pt x="229179" y="394749"/>
                  <a:pt x="188783" y="393428"/>
                </a:cubicBezTo>
                <a:cubicBezTo>
                  <a:pt x="147981" y="392208"/>
                  <a:pt x="106197" y="381840"/>
                  <a:pt x="71291" y="360325"/>
                </a:cubicBezTo>
                <a:cubicBezTo>
                  <a:pt x="45943" y="343790"/>
                  <a:pt x="30625" y="316549"/>
                  <a:pt x="19374" y="289138"/>
                </a:cubicBezTo>
                <a:cubicBezTo>
                  <a:pt x="10292" y="266538"/>
                  <a:pt x="2192" y="243159"/>
                  <a:pt x="159" y="218730"/>
                </a:cubicBezTo>
                <a:cubicBezTo>
                  <a:pt x="-1536" y="173463"/>
                  <a:pt x="10359" y="126909"/>
                  <a:pt x="34081" y="88283"/>
                </a:cubicBezTo>
                <a:cubicBezTo>
                  <a:pt x="56889" y="57348"/>
                  <a:pt x="90845" y="36037"/>
                  <a:pt x="125276" y="19536"/>
                </a:cubicBezTo>
                <a:cubicBezTo>
                  <a:pt x="129715" y="18214"/>
                  <a:pt x="133951" y="16181"/>
                  <a:pt x="138289" y="14589"/>
                </a:cubicBezTo>
                <a:cubicBezTo>
                  <a:pt x="143000" y="12658"/>
                  <a:pt x="147880" y="11133"/>
                  <a:pt x="152556" y="9168"/>
                </a:cubicBezTo>
                <a:cubicBezTo>
                  <a:pt x="153403" y="8795"/>
                  <a:pt x="153980" y="8151"/>
                  <a:pt x="154285" y="7406"/>
                </a:cubicBezTo>
                <a:cubicBezTo>
                  <a:pt x="168111" y="2425"/>
                  <a:pt x="182683" y="-2284"/>
                  <a:pt x="197289" y="1205"/>
                </a:cubicBezTo>
                <a:cubicBezTo>
                  <a:pt x="232940" y="4729"/>
                  <a:pt x="266117" y="21162"/>
                  <a:pt x="295329" y="42034"/>
                </a:cubicBezTo>
                <a:cubicBezTo>
                  <a:pt x="314849" y="56739"/>
                  <a:pt x="338063" y="68157"/>
                  <a:pt x="351551" y="89232"/>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4" name="Google Shape;694;p19"/>
          <p:cNvSpPr/>
          <p:nvPr/>
        </p:nvSpPr>
        <p:spPr>
          <a:xfrm>
            <a:off x="8315454" y="-217035"/>
            <a:ext cx="827924" cy="847003"/>
          </a:xfrm>
          <a:custGeom>
            <a:avLst/>
            <a:gdLst/>
            <a:ahLst/>
            <a:cxnLst/>
            <a:rect l="l" t="t" r="r" b="b"/>
            <a:pathLst>
              <a:path w="1655848" h="1694005" extrusionOk="0">
                <a:moveTo>
                  <a:pt x="1617374" y="1130779"/>
                </a:moveTo>
                <a:cubicBezTo>
                  <a:pt x="1574267" y="1084530"/>
                  <a:pt x="1516555" y="1056408"/>
                  <a:pt x="1461859" y="1026388"/>
                </a:cubicBezTo>
                <a:cubicBezTo>
                  <a:pt x="1414923" y="1001044"/>
                  <a:pt x="1364802" y="982476"/>
                  <a:pt x="1314206" y="965874"/>
                </a:cubicBezTo>
                <a:cubicBezTo>
                  <a:pt x="1252088" y="944257"/>
                  <a:pt x="1188309" y="928129"/>
                  <a:pt x="1123379" y="917659"/>
                </a:cubicBezTo>
                <a:cubicBezTo>
                  <a:pt x="1150896" y="916338"/>
                  <a:pt x="1177601" y="909799"/>
                  <a:pt x="1204644" y="905157"/>
                </a:cubicBezTo>
                <a:cubicBezTo>
                  <a:pt x="1255341" y="898448"/>
                  <a:pt x="1304683" y="885031"/>
                  <a:pt x="1353788" y="871037"/>
                </a:cubicBezTo>
                <a:cubicBezTo>
                  <a:pt x="1388286" y="862973"/>
                  <a:pt x="1421362" y="850199"/>
                  <a:pt x="1452370" y="833123"/>
                </a:cubicBezTo>
                <a:cubicBezTo>
                  <a:pt x="1511777" y="798461"/>
                  <a:pt x="1576335" y="766849"/>
                  <a:pt x="1621779" y="713857"/>
                </a:cubicBezTo>
                <a:cubicBezTo>
                  <a:pt x="1637707" y="691528"/>
                  <a:pt x="1653669" y="658459"/>
                  <a:pt x="1633776" y="633793"/>
                </a:cubicBezTo>
                <a:cubicBezTo>
                  <a:pt x="1598498" y="589475"/>
                  <a:pt x="1505168" y="607636"/>
                  <a:pt x="1454945" y="614446"/>
                </a:cubicBezTo>
                <a:cubicBezTo>
                  <a:pt x="1354669" y="632776"/>
                  <a:pt x="1257680" y="667980"/>
                  <a:pt x="1167400" y="715077"/>
                </a:cubicBezTo>
                <a:cubicBezTo>
                  <a:pt x="1198239" y="683227"/>
                  <a:pt x="1230602" y="651479"/>
                  <a:pt x="1260187" y="618681"/>
                </a:cubicBezTo>
                <a:cubicBezTo>
                  <a:pt x="1294415" y="576904"/>
                  <a:pt x="1331489" y="537533"/>
                  <a:pt x="1362429" y="493147"/>
                </a:cubicBezTo>
                <a:cubicBezTo>
                  <a:pt x="1400181" y="442764"/>
                  <a:pt x="1431562" y="385571"/>
                  <a:pt x="1444372" y="323498"/>
                </a:cubicBezTo>
                <a:cubicBezTo>
                  <a:pt x="1454607" y="265797"/>
                  <a:pt x="1426106" y="205181"/>
                  <a:pt x="1379272" y="171332"/>
                </a:cubicBezTo>
                <a:cubicBezTo>
                  <a:pt x="1331726" y="136298"/>
                  <a:pt x="1272760" y="171129"/>
                  <a:pt x="1238227" y="208400"/>
                </a:cubicBezTo>
                <a:cubicBezTo>
                  <a:pt x="1212641" y="233710"/>
                  <a:pt x="1187733" y="259698"/>
                  <a:pt x="1164587" y="287278"/>
                </a:cubicBezTo>
                <a:cubicBezTo>
                  <a:pt x="1122396" y="335797"/>
                  <a:pt x="1082475" y="386350"/>
                  <a:pt x="1048146" y="440799"/>
                </a:cubicBezTo>
                <a:cubicBezTo>
                  <a:pt x="1022357" y="484507"/>
                  <a:pt x="1002362" y="529977"/>
                  <a:pt x="978098" y="574973"/>
                </a:cubicBezTo>
                <a:cubicBezTo>
                  <a:pt x="1008056" y="475054"/>
                  <a:pt x="1040385" y="375440"/>
                  <a:pt x="1057838" y="272404"/>
                </a:cubicBezTo>
                <a:cubicBezTo>
                  <a:pt x="1064277" y="228526"/>
                  <a:pt x="1074579" y="184716"/>
                  <a:pt x="1072376" y="140093"/>
                </a:cubicBezTo>
                <a:cubicBezTo>
                  <a:pt x="1070580" y="109667"/>
                  <a:pt x="1068276" y="76936"/>
                  <a:pt x="1051433" y="50576"/>
                </a:cubicBezTo>
                <a:cubicBezTo>
                  <a:pt x="1034082" y="25909"/>
                  <a:pt x="1006598" y="8426"/>
                  <a:pt x="977318" y="1650"/>
                </a:cubicBezTo>
                <a:cubicBezTo>
                  <a:pt x="952410" y="-3704"/>
                  <a:pt x="926790" y="4801"/>
                  <a:pt x="904288" y="15270"/>
                </a:cubicBezTo>
                <a:cubicBezTo>
                  <a:pt x="849931" y="44070"/>
                  <a:pt x="813704" y="96961"/>
                  <a:pt x="785576" y="150088"/>
                </a:cubicBezTo>
                <a:cubicBezTo>
                  <a:pt x="733998" y="249397"/>
                  <a:pt x="727762" y="365072"/>
                  <a:pt x="738336" y="474715"/>
                </a:cubicBezTo>
                <a:cubicBezTo>
                  <a:pt x="738098" y="475901"/>
                  <a:pt x="737963" y="477189"/>
                  <a:pt x="737997" y="478510"/>
                </a:cubicBezTo>
                <a:cubicBezTo>
                  <a:pt x="727390" y="462721"/>
                  <a:pt x="715359" y="447948"/>
                  <a:pt x="703939" y="432769"/>
                </a:cubicBezTo>
                <a:cubicBezTo>
                  <a:pt x="689231" y="413185"/>
                  <a:pt x="675201" y="392957"/>
                  <a:pt x="657376" y="375982"/>
                </a:cubicBezTo>
                <a:cubicBezTo>
                  <a:pt x="618742" y="340846"/>
                  <a:pt x="581668" y="303745"/>
                  <a:pt x="537952" y="274674"/>
                </a:cubicBezTo>
                <a:cubicBezTo>
                  <a:pt x="501318" y="249702"/>
                  <a:pt x="466108" y="222359"/>
                  <a:pt x="426289" y="202403"/>
                </a:cubicBezTo>
                <a:cubicBezTo>
                  <a:pt x="404397" y="188748"/>
                  <a:pt x="381928" y="175839"/>
                  <a:pt x="356207" y="170994"/>
                </a:cubicBezTo>
                <a:cubicBezTo>
                  <a:pt x="338754" y="167097"/>
                  <a:pt x="321234" y="162388"/>
                  <a:pt x="303239" y="162015"/>
                </a:cubicBezTo>
                <a:cubicBezTo>
                  <a:pt x="270130" y="161812"/>
                  <a:pt x="236614" y="169503"/>
                  <a:pt x="207063" y="184411"/>
                </a:cubicBezTo>
                <a:cubicBezTo>
                  <a:pt x="158060" y="212872"/>
                  <a:pt x="175784" y="296901"/>
                  <a:pt x="199641" y="337627"/>
                </a:cubicBezTo>
                <a:cubicBezTo>
                  <a:pt x="229362" y="388518"/>
                  <a:pt x="273044" y="429211"/>
                  <a:pt x="315100" y="469734"/>
                </a:cubicBezTo>
                <a:cubicBezTo>
                  <a:pt x="346379" y="501923"/>
                  <a:pt x="377828" y="534009"/>
                  <a:pt x="410598" y="564673"/>
                </a:cubicBezTo>
                <a:cubicBezTo>
                  <a:pt x="462583" y="610550"/>
                  <a:pt x="516568" y="654190"/>
                  <a:pt x="569163" y="699355"/>
                </a:cubicBezTo>
                <a:cubicBezTo>
                  <a:pt x="522905" y="680347"/>
                  <a:pt x="473597" y="670928"/>
                  <a:pt x="424831" y="660662"/>
                </a:cubicBezTo>
                <a:cubicBezTo>
                  <a:pt x="364205" y="649718"/>
                  <a:pt x="301951" y="650463"/>
                  <a:pt x="240579" y="652835"/>
                </a:cubicBezTo>
                <a:cubicBezTo>
                  <a:pt x="213739" y="654495"/>
                  <a:pt x="186933" y="657002"/>
                  <a:pt x="160432" y="661543"/>
                </a:cubicBezTo>
                <a:cubicBezTo>
                  <a:pt x="113225" y="667472"/>
                  <a:pt x="63985" y="681736"/>
                  <a:pt x="32265" y="719515"/>
                </a:cubicBezTo>
                <a:cubicBezTo>
                  <a:pt x="-11112" y="769187"/>
                  <a:pt x="-10875" y="832174"/>
                  <a:pt x="33722" y="880931"/>
                </a:cubicBezTo>
                <a:cubicBezTo>
                  <a:pt x="88181" y="940835"/>
                  <a:pt x="198421" y="960961"/>
                  <a:pt x="276196" y="969770"/>
                </a:cubicBezTo>
                <a:cubicBezTo>
                  <a:pt x="340991" y="975801"/>
                  <a:pt x="406362" y="974107"/>
                  <a:pt x="471191" y="969398"/>
                </a:cubicBezTo>
                <a:cubicBezTo>
                  <a:pt x="529886" y="963604"/>
                  <a:pt x="589395" y="955912"/>
                  <a:pt x="645142" y="935922"/>
                </a:cubicBezTo>
                <a:cubicBezTo>
                  <a:pt x="588446" y="981392"/>
                  <a:pt x="545780" y="1041499"/>
                  <a:pt x="506571" y="1102047"/>
                </a:cubicBezTo>
                <a:cubicBezTo>
                  <a:pt x="485967" y="1132101"/>
                  <a:pt x="468683" y="1164187"/>
                  <a:pt x="454552" y="1197765"/>
                </a:cubicBezTo>
                <a:cubicBezTo>
                  <a:pt x="428661" y="1253942"/>
                  <a:pt x="401482" y="1309780"/>
                  <a:pt x="385927" y="1369921"/>
                </a:cubicBezTo>
                <a:cubicBezTo>
                  <a:pt x="373761" y="1412816"/>
                  <a:pt x="361426" y="1456762"/>
                  <a:pt x="364679" y="1501791"/>
                </a:cubicBezTo>
                <a:cubicBezTo>
                  <a:pt x="366746" y="1548583"/>
                  <a:pt x="380946" y="1602862"/>
                  <a:pt x="424628" y="1627190"/>
                </a:cubicBezTo>
                <a:cubicBezTo>
                  <a:pt x="458551" y="1641624"/>
                  <a:pt x="497828" y="1629934"/>
                  <a:pt x="526091" y="1608521"/>
                </a:cubicBezTo>
                <a:cubicBezTo>
                  <a:pt x="561742" y="1582939"/>
                  <a:pt x="594376" y="1552005"/>
                  <a:pt x="617658" y="1514565"/>
                </a:cubicBezTo>
                <a:cubicBezTo>
                  <a:pt x="650598" y="1459269"/>
                  <a:pt x="680555" y="1402211"/>
                  <a:pt x="707700" y="1343899"/>
                </a:cubicBezTo>
                <a:cubicBezTo>
                  <a:pt x="749078" y="1263463"/>
                  <a:pt x="785475" y="1179570"/>
                  <a:pt x="803741" y="1090595"/>
                </a:cubicBezTo>
                <a:cubicBezTo>
                  <a:pt x="820244" y="1168795"/>
                  <a:pt x="838036" y="1246657"/>
                  <a:pt x="859826" y="1323570"/>
                </a:cubicBezTo>
                <a:cubicBezTo>
                  <a:pt x="874060" y="1370971"/>
                  <a:pt x="892461" y="1417085"/>
                  <a:pt x="909541" y="1463504"/>
                </a:cubicBezTo>
                <a:cubicBezTo>
                  <a:pt x="919742" y="1491017"/>
                  <a:pt x="936076" y="1515581"/>
                  <a:pt x="953122" y="1539231"/>
                </a:cubicBezTo>
                <a:cubicBezTo>
                  <a:pt x="965695" y="1557189"/>
                  <a:pt x="978200" y="1575316"/>
                  <a:pt x="992670" y="1591850"/>
                </a:cubicBezTo>
                <a:cubicBezTo>
                  <a:pt x="1019442" y="1622751"/>
                  <a:pt x="1051975" y="1647756"/>
                  <a:pt x="1086948" y="1668696"/>
                </a:cubicBezTo>
                <a:cubicBezTo>
                  <a:pt x="1102198" y="1678081"/>
                  <a:pt x="1117313" y="1689127"/>
                  <a:pt x="1135138" y="1692888"/>
                </a:cubicBezTo>
                <a:cubicBezTo>
                  <a:pt x="1139611" y="1693599"/>
                  <a:pt x="1144322" y="1694006"/>
                  <a:pt x="1149032" y="1694006"/>
                </a:cubicBezTo>
                <a:cubicBezTo>
                  <a:pt x="1167739" y="1694006"/>
                  <a:pt x="1187157" y="1687805"/>
                  <a:pt x="1197154" y="1671406"/>
                </a:cubicBezTo>
                <a:cubicBezTo>
                  <a:pt x="1218979" y="1632746"/>
                  <a:pt x="1218911" y="1586497"/>
                  <a:pt x="1212336" y="1543737"/>
                </a:cubicBezTo>
                <a:cubicBezTo>
                  <a:pt x="1203627" y="1491423"/>
                  <a:pt x="1196510" y="1438397"/>
                  <a:pt x="1178821" y="1388184"/>
                </a:cubicBezTo>
                <a:cubicBezTo>
                  <a:pt x="1157200" y="1330075"/>
                  <a:pt x="1132834" y="1271154"/>
                  <a:pt x="1105181" y="1215689"/>
                </a:cubicBezTo>
                <a:cubicBezTo>
                  <a:pt x="1073156" y="1161443"/>
                  <a:pt x="1039572" y="1107570"/>
                  <a:pt x="998634" y="1059525"/>
                </a:cubicBezTo>
                <a:cubicBezTo>
                  <a:pt x="1050145" y="1096660"/>
                  <a:pt x="1109179" y="1121936"/>
                  <a:pt x="1167095" y="1147348"/>
                </a:cubicBezTo>
                <a:cubicBezTo>
                  <a:pt x="1207355" y="1164763"/>
                  <a:pt x="1246767" y="1184517"/>
                  <a:pt x="1288755" y="1197561"/>
                </a:cubicBezTo>
                <a:cubicBezTo>
                  <a:pt x="1319187" y="1207048"/>
                  <a:pt x="1348671" y="1219551"/>
                  <a:pt x="1379984" y="1226023"/>
                </a:cubicBezTo>
                <a:cubicBezTo>
                  <a:pt x="1413635" y="1233477"/>
                  <a:pt x="1447490" y="1240761"/>
                  <a:pt x="1481819" y="1244184"/>
                </a:cubicBezTo>
                <a:cubicBezTo>
                  <a:pt x="1507947" y="1246454"/>
                  <a:pt x="1534211" y="1245674"/>
                  <a:pt x="1560373" y="1245505"/>
                </a:cubicBezTo>
                <a:cubicBezTo>
                  <a:pt x="1657091" y="1245031"/>
                  <a:pt x="1687930" y="1207794"/>
                  <a:pt x="1617374" y="1130779"/>
                </a:cubicBezTo>
                <a:close/>
                <a:moveTo>
                  <a:pt x="1280690" y="683193"/>
                </a:moveTo>
                <a:cubicBezTo>
                  <a:pt x="1351992" y="655884"/>
                  <a:pt x="1426208" y="634132"/>
                  <a:pt x="1502322" y="626102"/>
                </a:cubicBezTo>
                <a:cubicBezTo>
                  <a:pt x="1518521" y="624950"/>
                  <a:pt x="1535126" y="623255"/>
                  <a:pt x="1551562" y="623255"/>
                </a:cubicBezTo>
                <a:cubicBezTo>
                  <a:pt x="1566507" y="623255"/>
                  <a:pt x="1581316" y="624645"/>
                  <a:pt x="1595651" y="629049"/>
                </a:cubicBezTo>
                <a:cubicBezTo>
                  <a:pt x="1641570" y="645889"/>
                  <a:pt x="1624999" y="680415"/>
                  <a:pt x="1601819" y="709655"/>
                </a:cubicBezTo>
                <a:cubicBezTo>
                  <a:pt x="1567015" y="745164"/>
                  <a:pt x="1524112" y="771559"/>
                  <a:pt x="1480972" y="795751"/>
                </a:cubicBezTo>
                <a:cubicBezTo>
                  <a:pt x="1441526" y="819604"/>
                  <a:pt x="1400419" y="841661"/>
                  <a:pt x="1355109" y="851894"/>
                </a:cubicBezTo>
                <a:cubicBezTo>
                  <a:pt x="1321661" y="860872"/>
                  <a:pt x="1288484" y="870868"/>
                  <a:pt x="1254596" y="878186"/>
                </a:cubicBezTo>
                <a:cubicBezTo>
                  <a:pt x="1222808" y="884184"/>
                  <a:pt x="1190817" y="888859"/>
                  <a:pt x="1159097" y="895195"/>
                </a:cubicBezTo>
                <a:cubicBezTo>
                  <a:pt x="1137070" y="899431"/>
                  <a:pt x="1114466" y="899363"/>
                  <a:pt x="1092303" y="902649"/>
                </a:cubicBezTo>
                <a:cubicBezTo>
                  <a:pt x="1080848" y="904343"/>
                  <a:pt x="1069597" y="907122"/>
                  <a:pt x="1058109" y="908511"/>
                </a:cubicBezTo>
                <a:cubicBezTo>
                  <a:pt x="1065768" y="880626"/>
                  <a:pt x="1068954" y="851656"/>
                  <a:pt x="1069631" y="822789"/>
                </a:cubicBezTo>
                <a:cubicBezTo>
                  <a:pt x="1069801" y="814996"/>
                  <a:pt x="1069699" y="807237"/>
                  <a:pt x="1068987" y="799444"/>
                </a:cubicBezTo>
                <a:cubicBezTo>
                  <a:pt x="1133444" y="750348"/>
                  <a:pt x="1205254" y="712468"/>
                  <a:pt x="1280690" y="683193"/>
                </a:cubicBezTo>
                <a:close/>
                <a:moveTo>
                  <a:pt x="1014325" y="544140"/>
                </a:moveTo>
                <a:cubicBezTo>
                  <a:pt x="1031405" y="511545"/>
                  <a:pt x="1046384" y="477765"/>
                  <a:pt x="1065937" y="446559"/>
                </a:cubicBezTo>
                <a:cubicBezTo>
                  <a:pt x="1103181" y="387739"/>
                  <a:pt x="1147677" y="334036"/>
                  <a:pt x="1193325" y="281620"/>
                </a:cubicBezTo>
                <a:cubicBezTo>
                  <a:pt x="1211794" y="260748"/>
                  <a:pt x="1231145" y="240791"/>
                  <a:pt x="1251003" y="221207"/>
                </a:cubicBezTo>
                <a:cubicBezTo>
                  <a:pt x="1272387" y="199353"/>
                  <a:pt x="1302853" y="174958"/>
                  <a:pt x="1334234" y="174958"/>
                </a:cubicBezTo>
                <a:cubicBezTo>
                  <a:pt x="1343587" y="174958"/>
                  <a:pt x="1353042" y="177126"/>
                  <a:pt x="1362362" y="182175"/>
                </a:cubicBezTo>
                <a:cubicBezTo>
                  <a:pt x="1398995" y="204605"/>
                  <a:pt x="1424581" y="247127"/>
                  <a:pt x="1427936" y="290056"/>
                </a:cubicBezTo>
                <a:cubicBezTo>
                  <a:pt x="1430613" y="327293"/>
                  <a:pt x="1415160" y="362598"/>
                  <a:pt x="1400452" y="395939"/>
                </a:cubicBezTo>
                <a:cubicBezTo>
                  <a:pt x="1379035" y="443950"/>
                  <a:pt x="1345858" y="485185"/>
                  <a:pt x="1314307" y="526826"/>
                </a:cubicBezTo>
                <a:cubicBezTo>
                  <a:pt x="1294686" y="551662"/>
                  <a:pt x="1272387" y="574228"/>
                  <a:pt x="1252766" y="599199"/>
                </a:cubicBezTo>
                <a:cubicBezTo>
                  <a:pt x="1223893" y="633522"/>
                  <a:pt x="1189394" y="665574"/>
                  <a:pt x="1158352" y="698610"/>
                </a:cubicBezTo>
                <a:cubicBezTo>
                  <a:pt x="1128665" y="726664"/>
                  <a:pt x="1102097" y="757023"/>
                  <a:pt x="1066717" y="778775"/>
                </a:cubicBezTo>
                <a:cubicBezTo>
                  <a:pt x="1063396" y="745503"/>
                  <a:pt x="1050010" y="713044"/>
                  <a:pt x="1025711" y="689597"/>
                </a:cubicBezTo>
                <a:cubicBezTo>
                  <a:pt x="1008598" y="674824"/>
                  <a:pt x="989078" y="663203"/>
                  <a:pt x="970981" y="649684"/>
                </a:cubicBezTo>
                <a:cubicBezTo>
                  <a:pt x="968643" y="648057"/>
                  <a:pt x="966237" y="646499"/>
                  <a:pt x="963763" y="645008"/>
                </a:cubicBezTo>
                <a:cubicBezTo>
                  <a:pt x="979826" y="610956"/>
                  <a:pt x="997008" y="577514"/>
                  <a:pt x="1014325" y="544140"/>
                </a:cubicBezTo>
                <a:close/>
                <a:moveTo>
                  <a:pt x="796726" y="167741"/>
                </a:moveTo>
                <a:cubicBezTo>
                  <a:pt x="828784" y="106448"/>
                  <a:pt x="871552" y="38175"/>
                  <a:pt x="943023" y="20488"/>
                </a:cubicBezTo>
                <a:cubicBezTo>
                  <a:pt x="975760" y="11645"/>
                  <a:pt x="1009614" y="30212"/>
                  <a:pt x="1031303" y="53998"/>
                </a:cubicBezTo>
                <a:cubicBezTo>
                  <a:pt x="1048654" y="74497"/>
                  <a:pt x="1050959" y="102721"/>
                  <a:pt x="1053636" y="128404"/>
                </a:cubicBezTo>
                <a:cubicBezTo>
                  <a:pt x="1057059" y="167063"/>
                  <a:pt x="1050416" y="205316"/>
                  <a:pt x="1044079" y="243299"/>
                </a:cubicBezTo>
                <a:cubicBezTo>
                  <a:pt x="1035404" y="303575"/>
                  <a:pt x="1020594" y="362802"/>
                  <a:pt x="1005209" y="421655"/>
                </a:cubicBezTo>
                <a:cubicBezTo>
                  <a:pt x="991281" y="467566"/>
                  <a:pt x="977217" y="513477"/>
                  <a:pt x="964068" y="559590"/>
                </a:cubicBezTo>
                <a:cubicBezTo>
                  <a:pt x="955731" y="584155"/>
                  <a:pt x="947463" y="608889"/>
                  <a:pt x="944650" y="634809"/>
                </a:cubicBezTo>
                <a:cubicBezTo>
                  <a:pt x="932450" y="628948"/>
                  <a:pt x="920250" y="622849"/>
                  <a:pt x="907271" y="618783"/>
                </a:cubicBezTo>
                <a:cubicBezTo>
                  <a:pt x="892868" y="614649"/>
                  <a:pt x="877957" y="612684"/>
                  <a:pt x="863046" y="610956"/>
                </a:cubicBezTo>
                <a:cubicBezTo>
                  <a:pt x="862707" y="611464"/>
                  <a:pt x="862300" y="611939"/>
                  <a:pt x="861928" y="612379"/>
                </a:cubicBezTo>
                <a:cubicBezTo>
                  <a:pt x="853252" y="612650"/>
                  <a:pt x="844848" y="615090"/>
                  <a:pt x="836647" y="618207"/>
                </a:cubicBezTo>
                <a:cubicBezTo>
                  <a:pt x="836477" y="618207"/>
                  <a:pt x="836308" y="618207"/>
                  <a:pt x="836172" y="618207"/>
                </a:cubicBezTo>
                <a:cubicBezTo>
                  <a:pt x="836104" y="618309"/>
                  <a:pt x="836003" y="618410"/>
                  <a:pt x="835901" y="618512"/>
                </a:cubicBezTo>
                <a:cubicBezTo>
                  <a:pt x="830750" y="620477"/>
                  <a:pt x="825667" y="622679"/>
                  <a:pt x="820651" y="624645"/>
                </a:cubicBezTo>
                <a:cubicBezTo>
                  <a:pt x="817974" y="625932"/>
                  <a:pt x="815127" y="627050"/>
                  <a:pt x="812281" y="628101"/>
                </a:cubicBezTo>
                <a:cubicBezTo>
                  <a:pt x="810281" y="620646"/>
                  <a:pt x="805910" y="613904"/>
                  <a:pt x="803097" y="606721"/>
                </a:cubicBezTo>
                <a:cubicBezTo>
                  <a:pt x="793777" y="584562"/>
                  <a:pt x="783577" y="560810"/>
                  <a:pt x="775240" y="537872"/>
                </a:cubicBezTo>
                <a:cubicBezTo>
                  <a:pt x="769581" y="521303"/>
                  <a:pt x="762769" y="505650"/>
                  <a:pt x="758194" y="488946"/>
                </a:cubicBezTo>
                <a:cubicBezTo>
                  <a:pt x="745486" y="381132"/>
                  <a:pt x="749451" y="267253"/>
                  <a:pt x="796726" y="167741"/>
                </a:cubicBezTo>
                <a:close/>
                <a:moveTo>
                  <a:pt x="511044" y="626847"/>
                </a:moveTo>
                <a:cubicBezTo>
                  <a:pt x="477799" y="598013"/>
                  <a:pt x="443064" y="570704"/>
                  <a:pt x="411140" y="540413"/>
                </a:cubicBezTo>
                <a:cubicBezTo>
                  <a:pt x="378370" y="509309"/>
                  <a:pt x="347430" y="476341"/>
                  <a:pt x="315235" y="444628"/>
                </a:cubicBezTo>
                <a:cubicBezTo>
                  <a:pt x="279720" y="411321"/>
                  <a:pt x="245018" y="376050"/>
                  <a:pt x="218822" y="334747"/>
                </a:cubicBezTo>
                <a:cubicBezTo>
                  <a:pt x="197947" y="300831"/>
                  <a:pt x="181951" y="243536"/>
                  <a:pt x="205945" y="207959"/>
                </a:cubicBezTo>
                <a:cubicBezTo>
                  <a:pt x="220246" y="194237"/>
                  <a:pt x="241223" y="189968"/>
                  <a:pt x="259794" y="184818"/>
                </a:cubicBezTo>
                <a:cubicBezTo>
                  <a:pt x="289921" y="176991"/>
                  <a:pt x="321471" y="180277"/>
                  <a:pt x="351327" y="188477"/>
                </a:cubicBezTo>
                <a:cubicBezTo>
                  <a:pt x="377930" y="193153"/>
                  <a:pt x="400160" y="208129"/>
                  <a:pt x="423069" y="221377"/>
                </a:cubicBezTo>
                <a:cubicBezTo>
                  <a:pt x="447367" y="233642"/>
                  <a:pt x="469598" y="248720"/>
                  <a:pt x="491626" y="264678"/>
                </a:cubicBezTo>
                <a:cubicBezTo>
                  <a:pt x="538528" y="295511"/>
                  <a:pt x="582719" y="329529"/>
                  <a:pt x="622707" y="368934"/>
                </a:cubicBezTo>
                <a:cubicBezTo>
                  <a:pt x="650733" y="391500"/>
                  <a:pt x="672422" y="420029"/>
                  <a:pt x="693399" y="448965"/>
                </a:cubicBezTo>
                <a:cubicBezTo>
                  <a:pt x="707802" y="467329"/>
                  <a:pt x="721086" y="485490"/>
                  <a:pt x="733828" y="504735"/>
                </a:cubicBezTo>
                <a:cubicBezTo>
                  <a:pt x="737726" y="512223"/>
                  <a:pt x="741487" y="519813"/>
                  <a:pt x="745418" y="527267"/>
                </a:cubicBezTo>
                <a:cubicBezTo>
                  <a:pt x="762668" y="562742"/>
                  <a:pt x="776257" y="600453"/>
                  <a:pt x="795235" y="634945"/>
                </a:cubicBezTo>
                <a:cubicBezTo>
                  <a:pt x="757754" y="652055"/>
                  <a:pt x="720510" y="674486"/>
                  <a:pt x="695738" y="707826"/>
                </a:cubicBezTo>
                <a:cubicBezTo>
                  <a:pt x="688418" y="719380"/>
                  <a:pt x="682013" y="731713"/>
                  <a:pt x="676658" y="744520"/>
                </a:cubicBezTo>
                <a:cubicBezTo>
                  <a:pt x="675811" y="743741"/>
                  <a:pt x="674828" y="743131"/>
                  <a:pt x="673778" y="742657"/>
                </a:cubicBezTo>
                <a:cubicBezTo>
                  <a:pt x="669948" y="740353"/>
                  <a:pt x="666898" y="737134"/>
                  <a:pt x="663780" y="733983"/>
                </a:cubicBezTo>
                <a:cubicBezTo>
                  <a:pt x="660866" y="731035"/>
                  <a:pt x="657308" y="731272"/>
                  <a:pt x="654698" y="733034"/>
                </a:cubicBezTo>
                <a:cubicBezTo>
                  <a:pt x="647107" y="729239"/>
                  <a:pt x="639110" y="726054"/>
                  <a:pt x="631485" y="722598"/>
                </a:cubicBezTo>
                <a:cubicBezTo>
                  <a:pt x="618539" y="713654"/>
                  <a:pt x="605797" y="704438"/>
                  <a:pt x="593190" y="694984"/>
                </a:cubicBezTo>
                <a:cubicBezTo>
                  <a:pt x="564724" y="673571"/>
                  <a:pt x="539070" y="648803"/>
                  <a:pt x="511044" y="626847"/>
                </a:cubicBezTo>
                <a:close/>
                <a:moveTo>
                  <a:pt x="544052" y="942156"/>
                </a:moveTo>
                <a:cubicBezTo>
                  <a:pt x="468887" y="954422"/>
                  <a:pt x="392400" y="957268"/>
                  <a:pt x="316354" y="954659"/>
                </a:cubicBezTo>
                <a:cubicBezTo>
                  <a:pt x="232920" y="949305"/>
                  <a:pt x="145623" y="936227"/>
                  <a:pt x="73270" y="891875"/>
                </a:cubicBezTo>
                <a:cubicBezTo>
                  <a:pt x="-4267" y="837697"/>
                  <a:pt x="1359" y="749738"/>
                  <a:pt x="81810" y="702710"/>
                </a:cubicBezTo>
                <a:cubicBezTo>
                  <a:pt x="127899" y="678043"/>
                  <a:pt x="217399" y="669539"/>
                  <a:pt x="296122" y="669539"/>
                </a:cubicBezTo>
                <a:cubicBezTo>
                  <a:pt x="337128" y="669539"/>
                  <a:pt x="375252" y="671843"/>
                  <a:pt x="402770" y="675400"/>
                </a:cubicBezTo>
                <a:cubicBezTo>
                  <a:pt x="438658" y="680720"/>
                  <a:pt x="473733" y="690207"/>
                  <a:pt x="509079" y="698203"/>
                </a:cubicBezTo>
                <a:cubicBezTo>
                  <a:pt x="531411" y="703455"/>
                  <a:pt x="552355" y="712908"/>
                  <a:pt x="573976" y="720362"/>
                </a:cubicBezTo>
                <a:cubicBezTo>
                  <a:pt x="596308" y="729985"/>
                  <a:pt x="620166" y="735372"/>
                  <a:pt x="640330" y="749332"/>
                </a:cubicBezTo>
                <a:cubicBezTo>
                  <a:pt x="646192" y="751839"/>
                  <a:pt x="652258" y="755803"/>
                  <a:pt x="658596" y="757463"/>
                </a:cubicBezTo>
                <a:cubicBezTo>
                  <a:pt x="658934" y="757701"/>
                  <a:pt x="659273" y="757904"/>
                  <a:pt x="659680" y="758039"/>
                </a:cubicBezTo>
                <a:cubicBezTo>
                  <a:pt x="660425" y="758378"/>
                  <a:pt x="661205" y="758683"/>
                  <a:pt x="662018" y="758988"/>
                </a:cubicBezTo>
                <a:cubicBezTo>
                  <a:pt x="663577" y="760005"/>
                  <a:pt x="665068" y="760953"/>
                  <a:pt x="666356" y="761868"/>
                </a:cubicBezTo>
                <a:cubicBezTo>
                  <a:pt x="667407" y="762580"/>
                  <a:pt x="668525" y="762952"/>
                  <a:pt x="669677" y="763088"/>
                </a:cubicBezTo>
                <a:cubicBezTo>
                  <a:pt x="654495" y="809337"/>
                  <a:pt x="652767" y="860330"/>
                  <a:pt x="670490" y="905631"/>
                </a:cubicBezTo>
                <a:cubicBezTo>
                  <a:pt x="630400" y="924368"/>
                  <a:pt x="587700" y="935515"/>
                  <a:pt x="544052" y="942156"/>
                </a:cubicBezTo>
                <a:close/>
                <a:moveTo>
                  <a:pt x="769310" y="1151346"/>
                </a:moveTo>
                <a:cubicBezTo>
                  <a:pt x="749756" y="1216536"/>
                  <a:pt x="720985" y="1278100"/>
                  <a:pt x="690180" y="1338580"/>
                </a:cubicBezTo>
                <a:cubicBezTo>
                  <a:pt x="672151" y="1377511"/>
                  <a:pt x="652699" y="1415628"/>
                  <a:pt x="631654" y="1453272"/>
                </a:cubicBezTo>
                <a:cubicBezTo>
                  <a:pt x="611829" y="1490034"/>
                  <a:pt x="591767" y="1527610"/>
                  <a:pt x="560623" y="1556206"/>
                </a:cubicBezTo>
                <a:cubicBezTo>
                  <a:pt x="530971" y="1582838"/>
                  <a:pt x="498404" y="1616076"/>
                  <a:pt x="455636" y="1615229"/>
                </a:cubicBezTo>
                <a:cubicBezTo>
                  <a:pt x="410225" y="1616923"/>
                  <a:pt x="389282" y="1560814"/>
                  <a:pt x="384741" y="1523137"/>
                </a:cubicBezTo>
                <a:cubicBezTo>
                  <a:pt x="376947" y="1474448"/>
                  <a:pt x="388537" y="1425556"/>
                  <a:pt x="402194" y="1378900"/>
                </a:cubicBezTo>
                <a:cubicBezTo>
                  <a:pt x="421476" y="1304664"/>
                  <a:pt x="457127" y="1236458"/>
                  <a:pt x="488678" y="1167000"/>
                </a:cubicBezTo>
                <a:cubicBezTo>
                  <a:pt x="513111" y="1121767"/>
                  <a:pt x="542730" y="1079312"/>
                  <a:pt x="572789" y="1037671"/>
                </a:cubicBezTo>
                <a:cubicBezTo>
                  <a:pt x="589361" y="1017036"/>
                  <a:pt x="606915" y="997418"/>
                  <a:pt x="624944" y="977970"/>
                </a:cubicBezTo>
                <a:cubicBezTo>
                  <a:pt x="641753" y="960249"/>
                  <a:pt x="662425" y="946900"/>
                  <a:pt x="679878" y="929992"/>
                </a:cubicBezTo>
                <a:cubicBezTo>
                  <a:pt x="702515" y="987254"/>
                  <a:pt x="740776" y="1016562"/>
                  <a:pt x="799776" y="1031233"/>
                </a:cubicBezTo>
                <a:cubicBezTo>
                  <a:pt x="786966" y="1070333"/>
                  <a:pt x="783103" y="1112313"/>
                  <a:pt x="769310" y="1151346"/>
                </a:cubicBezTo>
                <a:close/>
                <a:moveTo>
                  <a:pt x="746028" y="989558"/>
                </a:moveTo>
                <a:cubicBezTo>
                  <a:pt x="720680" y="973023"/>
                  <a:pt x="705362" y="945782"/>
                  <a:pt x="694111" y="918371"/>
                </a:cubicBezTo>
                <a:cubicBezTo>
                  <a:pt x="685029" y="895771"/>
                  <a:pt x="676929" y="872392"/>
                  <a:pt x="674896" y="847963"/>
                </a:cubicBezTo>
                <a:cubicBezTo>
                  <a:pt x="673202" y="802696"/>
                  <a:pt x="685096" y="756142"/>
                  <a:pt x="708819" y="717516"/>
                </a:cubicBezTo>
                <a:cubicBezTo>
                  <a:pt x="731659" y="686514"/>
                  <a:pt x="765718" y="665202"/>
                  <a:pt x="800182" y="648701"/>
                </a:cubicBezTo>
                <a:cubicBezTo>
                  <a:pt x="804554" y="647380"/>
                  <a:pt x="808756" y="645414"/>
                  <a:pt x="813060" y="643856"/>
                </a:cubicBezTo>
                <a:cubicBezTo>
                  <a:pt x="817771" y="641925"/>
                  <a:pt x="822617" y="640400"/>
                  <a:pt x="827327" y="638435"/>
                </a:cubicBezTo>
                <a:cubicBezTo>
                  <a:pt x="828141" y="638062"/>
                  <a:pt x="828717" y="637418"/>
                  <a:pt x="829022" y="636673"/>
                </a:cubicBezTo>
                <a:cubicBezTo>
                  <a:pt x="842848" y="631692"/>
                  <a:pt x="857454" y="626982"/>
                  <a:pt x="872026" y="630472"/>
                </a:cubicBezTo>
                <a:cubicBezTo>
                  <a:pt x="907677" y="633996"/>
                  <a:pt x="940854" y="650429"/>
                  <a:pt x="970066" y="671301"/>
                </a:cubicBezTo>
                <a:cubicBezTo>
                  <a:pt x="989620" y="685938"/>
                  <a:pt x="1012834" y="697390"/>
                  <a:pt x="1026288" y="718465"/>
                </a:cubicBezTo>
                <a:cubicBezTo>
                  <a:pt x="1062176" y="768136"/>
                  <a:pt x="1055398" y="864904"/>
                  <a:pt x="1034929" y="920370"/>
                </a:cubicBezTo>
                <a:cubicBezTo>
                  <a:pt x="1024322" y="948526"/>
                  <a:pt x="1000702" y="968889"/>
                  <a:pt x="976065" y="985017"/>
                </a:cubicBezTo>
                <a:cubicBezTo>
                  <a:pt x="943599" y="1007990"/>
                  <a:pt x="903916" y="1023982"/>
                  <a:pt x="863520" y="1022661"/>
                </a:cubicBezTo>
                <a:cubicBezTo>
                  <a:pt x="822752" y="1021441"/>
                  <a:pt x="780934" y="1011039"/>
                  <a:pt x="746028" y="989558"/>
                </a:cubicBezTo>
                <a:close/>
                <a:moveTo>
                  <a:pt x="1007513" y="1099269"/>
                </a:moveTo>
                <a:cubicBezTo>
                  <a:pt x="1027203" y="1124511"/>
                  <a:pt x="1043876" y="1151922"/>
                  <a:pt x="1061295" y="1178689"/>
                </a:cubicBezTo>
                <a:cubicBezTo>
                  <a:pt x="1098369" y="1231986"/>
                  <a:pt x="1120498" y="1293347"/>
                  <a:pt x="1145847" y="1352641"/>
                </a:cubicBezTo>
                <a:cubicBezTo>
                  <a:pt x="1168010" y="1403363"/>
                  <a:pt x="1180379" y="1457236"/>
                  <a:pt x="1188682" y="1511786"/>
                </a:cubicBezTo>
                <a:cubicBezTo>
                  <a:pt x="1196748" y="1562068"/>
                  <a:pt x="1210168" y="1625496"/>
                  <a:pt x="1175771" y="1668628"/>
                </a:cubicBezTo>
                <a:cubicBezTo>
                  <a:pt x="1168925" y="1674218"/>
                  <a:pt x="1158894" y="1675167"/>
                  <a:pt x="1150286" y="1676014"/>
                </a:cubicBezTo>
                <a:cubicBezTo>
                  <a:pt x="1129750" y="1677370"/>
                  <a:pt x="1112772" y="1663071"/>
                  <a:pt x="1096031" y="1653178"/>
                </a:cubicBezTo>
                <a:cubicBezTo>
                  <a:pt x="1062413" y="1633085"/>
                  <a:pt x="1031201" y="1608961"/>
                  <a:pt x="1005514" y="1579246"/>
                </a:cubicBezTo>
                <a:cubicBezTo>
                  <a:pt x="980199" y="1547668"/>
                  <a:pt x="955969" y="1515005"/>
                  <a:pt x="936381" y="1479463"/>
                </a:cubicBezTo>
                <a:cubicBezTo>
                  <a:pt x="917539" y="1439278"/>
                  <a:pt x="904831" y="1396519"/>
                  <a:pt x="888869" y="1355148"/>
                </a:cubicBezTo>
                <a:cubicBezTo>
                  <a:pt x="865486" y="1282877"/>
                  <a:pt x="847322" y="1208810"/>
                  <a:pt x="831936" y="1134405"/>
                </a:cubicBezTo>
                <a:cubicBezTo>
                  <a:pt x="824989" y="1101641"/>
                  <a:pt x="815229" y="1069113"/>
                  <a:pt x="816178" y="1035299"/>
                </a:cubicBezTo>
                <a:cubicBezTo>
                  <a:pt x="860572" y="1045396"/>
                  <a:pt x="908118" y="1041703"/>
                  <a:pt x="949293" y="1021678"/>
                </a:cubicBezTo>
                <a:cubicBezTo>
                  <a:pt x="951970" y="1031335"/>
                  <a:pt x="959696" y="1038721"/>
                  <a:pt x="965186" y="1046920"/>
                </a:cubicBezTo>
                <a:cubicBezTo>
                  <a:pt x="978708" y="1064844"/>
                  <a:pt x="993890" y="1081480"/>
                  <a:pt x="1007513" y="1099269"/>
                </a:cubicBezTo>
                <a:close/>
                <a:moveTo>
                  <a:pt x="1634894" y="1209590"/>
                </a:moveTo>
                <a:cubicBezTo>
                  <a:pt x="1615781" y="1228293"/>
                  <a:pt x="1570709" y="1227920"/>
                  <a:pt x="1536041" y="1227547"/>
                </a:cubicBezTo>
                <a:cubicBezTo>
                  <a:pt x="1531161" y="1227480"/>
                  <a:pt x="1526484" y="1227446"/>
                  <a:pt x="1522147" y="1227446"/>
                </a:cubicBezTo>
                <a:cubicBezTo>
                  <a:pt x="1517978" y="1227446"/>
                  <a:pt x="1514081" y="1227513"/>
                  <a:pt x="1510557" y="1227649"/>
                </a:cubicBezTo>
                <a:cubicBezTo>
                  <a:pt x="1478837" y="1227513"/>
                  <a:pt x="1446677" y="1221550"/>
                  <a:pt x="1415397" y="1215248"/>
                </a:cubicBezTo>
                <a:cubicBezTo>
                  <a:pt x="1379950" y="1208878"/>
                  <a:pt x="1343350" y="1197866"/>
                  <a:pt x="1309224" y="1185262"/>
                </a:cubicBezTo>
                <a:cubicBezTo>
                  <a:pt x="1261644" y="1171337"/>
                  <a:pt x="1217081" y="1149584"/>
                  <a:pt x="1171772" y="1129763"/>
                </a:cubicBezTo>
                <a:cubicBezTo>
                  <a:pt x="1122294" y="1108214"/>
                  <a:pt x="1072546" y="1086055"/>
                  <a:pt x="1026796" y="1057255"/>
                </a:cubicBezTo>
                <a:cubicBezTo>
                  <a:pt x="1013410" y="1047869"/>
                  <a:pt x="999211" y="1038450"/>
                  <a:pt x="986502" y="1027912"/>
                </a:cubicBezTo>
                <a:cubicBezTo>
                  <a:pt x="980470" y="1022119"/>
                  <a:pt x="973930" y="1016325"/>
                  <a:pt x="966169" y="1012733"/>
                </a:cubicBezTo>
                <a:cubicBezTo>
                  <a:pt x="1000803" y="991862"/>
                  <a:pt x="1036420" y="966823"/>
                  <a:pt x="1051535" y="927722"/>
                </a:cubicBezTo>
                <a:cubicBezTo>
                  <a:pt x="1051569" y="927722"/>
                  <a:pt x="1051569" y="927722"/>
                  <a:pt x="1051569" y="927722"/>
                </a:cubicBezTo>
                <a:cubicBezTo>
                  <a:pt x="1077053" y="927045"/>
                  <a:pt x="1102097" y="931754"/>
                  <a:pt x="1126937" y="936735"/>
                </a:cubicBezTo>
                <a:cubicBezTo>
                  <a:pt x="1169467" y="944189"/>
                  <a:pt x="1211930" y="952389"/>
                  <a:pt x="1253105" y="965467"/>
                </a:cubicBezTo>
                <a:cubicBezTo>
                  <a:pt x="1316036" y="984950"/>
                  <a:pt x="1379137" y="1004940"/>
                  <a:pt x="1438171" y="1034452"/>
                </a:cubicBezTo>
                <a:cubicBezTo>
                  <a:pt x="1505575" y="1071248"/>
                  <a:pt x="1580232" y="1104588"/>
                  <a:pt x="1625405" y="1169609"/>
                </a:cubicBezTo>
                <a:cubicBezTo>
                  <a:pt x="1632048" y="1179638"/>
                  <a:pt x="1637266" y="1191022"/>
                  <a:pt x="1637741" y="1203220"/>
                </a:cubicBezTo>
                <a:cubicBezTo>
                  <a:pt x="1637707" y="1205625"/>
                  <a:pt x="1636453" y="1207862"/>
                  <a:pt x="1634894" y="120959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5" name="Google Shape;695;p19"/>
          <p:cNvSpPr/>
          <p:nvPr/>
        </p:nvSpPr>
        <p:spPr>
          <a:xfrm>
            <a:off x="8324542" y="117734"/>
            <a:ext cx="326157" cy="143004"/>
          </a:xfrm>
          <a:custGeom>
            <a:avLst/>
            <a:gdLst/>
            <a:ahLst/>
            <a:cxnLst/>
            <a:rect l="l" t="t" r="r" b="b"/>
            <a:pathLst>
              <a:path w="652314" h="286007" extrusionOk="0">
                <a:moveTo>
                  <a:pt x="648181" y="92397"/>
                </a:moveTo>
                <a:cubicBezTo>
                  <a:pt x="649231" y="93109"/>
                  <a:pt x="650349" y="93481"/>
                  <a:pt x="651502" y="93617"/>
                </a:cubicBezTo>
                <a:cubicBezTo>
                  <a:pt x="636286" y="139866"/>
                  <a:pt x="634625" y="190859"/>
                  <a:pt x="652315" y="236160"/>
                </a:cubicBezTo>
                <a:cubicBezTo>
                  <a:pt x="612225" y="254863"/>
                  <a:pt x="569559" y="265977"/>
                  <a:pt x="525876" y="272617"/>
                </a:cubicBezTo>
                <a:cubicBezTo>
                  <a:pt x="450711" y="284883"/>
                  <a:pt x="374224" y="287729"/>
                  <a:pt x="298178" y="285120"/>
                </a:cubicBezTo>
                <a:cubicBezTo>
                  <a:pt x="214744" y="279767"/>
                  <a:pt x="127447" y="266688"/>
                  <a:pt x="55095" y="222336"/>
                </a:cubicBezTo>
                <a:cubicBezTo>
                  <a:pt x="-22442" y="168158"/>
                  <a:pt x="-16817" y="80200"/>
                  <a:pt x="63635" y="33171"/>
                </a:cubicBezTo>
                <a:cubicBezTo>
                  <a:pt x="109723" y="8504"/>
                  <a:pt x="199223" y="0"/>
                  <a:pt x="277947" y="0"/>
                </a:cubicBezTo>
                <a:cubicBezTo>
                  <a:pt x="318952" y="0"/>
                  <a:pt x="357077" y="2304"/>
                  <a:pt x="384594" y="5862"/>
                </a:cubicBezTo>
                <a:cubicBezTo>
                  <a:pt x="420483" y="11181"/>
                  <a:pt x="455557" y="20668"/>
                  <a:pt x="490903" y="28664"/>
                </a:cubicBezTo>
                <a:cubicBezTo>
                  <a:pt x="513236" y="33916"/>
                  <a:pt x="534179" y="43369"/>
                  <a:pt x="555800" y="50824"/>
                </a:cubicBezTo>
                <a:cubicBezTo>
                  <a:pt x="578133" y="60446"/>
                  <a:pt x="601990" y="65833"/>
                  <a:pt x="622154" y="79793"/>
                </a:cubicBezTo>
                <a:cubicBezTo>
                  <a:pt x="628051" y="82300"/>
                  <a:pt x="634151" y="86366"/>
                  <a:pt x="640522" y="87992"/>
                </a:cubicBezTo>
                <a:cubicBezTo>
                  <a:pt x="640827" y="88196"/>
                  <a:pt x="641132" y="88365"/>
                  <a:pt x="641471" y="88501"/>
                </a:cubicBezTo>
                <a:cubicBezTo>
                  <a:pt x="642250" y="88840"/>
                  <a:pt x="643029" y="89178"/>
                  <a:pt x="643877" y="89517"/>
                </a:cubicBezTo>
                <a:cubicBezTo>
                  <a:pt x="643911" y="89517"/>
                  <a:pt x="643911" y="89551"/>
                  <a:pt x="643911" y="89551"/>
                </a:cubicBezTo>
                <a:cubicBezTo>
                  <a:pt x="645436" y="90568"/>
                  <a:pt x="646927" y="91482"/>
                  <a:pt x="648181" y="92397"/>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6" name="Google Shape;696;p19"/>
          <p:cNvSpPr/>
          <p:nvPr/>
        </p:nvSpPr>
        <p:spPr>
          <a:xfrm>
            <a:off x="8691425" y="-207896"/>
            <a:ext cx="151313" cy="308265"/>
          </a:xfrm>
          <a:custGeom>
            <a:avLst/>
            <a:gdLst/>
            <a:ahLst/>
            <a:cxnLst/>
            <a:rect l="l" t="t" r="r" b="b"/>
            <a:pathLst>
              <a:path w="302625" h="616530" extrusionOk="0">
                <a:moveTo>
                  <a:pt x="301694" y="110125"/>
                </a:moveTo>
                <a:cubicBezTo>
                  <a:pt x="305116" y="148785"/>
                  <a:pt x="298474" y="187038"/>
                  <a:pt x="292137" y="225020"/>
                </a:cubicBezTo>
                <a:cubicBezTo>
                  <a:pt x="283462" y="285297"/>
                  <a:pt x="268652" y="344523"/>
                  <a:pt x="253267" y="403377"/>
                </a:cubicBezTo>
                <a:cubicBezTo>
                  <a:pt x="239339" y="449287"/>
                  <a:pt x="225275" y="495198"/>
                  <a:pt x="212126" y="541312"/>
                </a:cubicBezTo>
                <a:cubicBezTo>
                  <a:pt x="203789" y="565877"/>
                  <a:pt x="195520" y="590611"/>
                  <a:pt x="192708" y="616531"/>
                </a:cubicBezTo>
                <a:cubicBezTo>
                  <a:pt x="180508" y="610669"/>
                  <a:pt x="168308" y="604570"/>
                  <a:pt x="155328" y="600504"/>
                </a:cubicBezTo>
                <a:cubicBezTo>
                  <a:pt x="140926" y="596371"/>
                  <a:pt x="126015" y="594406"/>
                  <a:pt x="111104" y="592677"/>
                </a:cubicBezTo>
                <a:cubicBezTo>
                  <a:pt x="110799" y="593152"/>
                  <a:pt x="110460" y="593592"/>
                  <a:pt x="110087" y="594033"/>
                </a:cubicBezTo>
                <a:cubicBezTo>
                  <a:pt x="101378" y="594304"/>
                  <a:pt x="92939" y="596845"/>
                  <a:pt x="84738" y="599928"/>
                </a:cubicBezTo>
                <a:cubicBezTo>
                  <a:pt x="84569" y="599928"/>
                  <a:pt x="84400" y="599928"/>
                  <a:pt x="84230" y="599928"/>
                </a:cubicBezTo>
                <a:cubicBezTo>
                  <a:pt x="84162" y="600030"/>
                  <a:pt x="84095" y="600132"/>
                  <a:pt x="83993" y="600199"/>
                </a:cubicBezTo>
                <a:cubicBezTo>
                  <a:pt x="78808" y="602165"/>
                  <a:pt x="73725" y="604367"/>
                  <a:pt x="68675" y="606366"/>
                </a:cubicBezTo>
                <a:cubicBezTo>
                  <a:pt x="66032" y="607653"/>
                  <a:pt x="63185" y="608772"/>
                  <a:pt x="60305" y="609822"/>
                </a:cubicBezTo>
                <a:cubicBezTo>
                  <a:pt x="58271" y="602368"/>
                  <a:pt x="53900" y="595659"/>
                  <a:pt x="51121" y="588476"/>
                </a:cubicBezTo>
                <a:cubicBezTo>
                  <a:pt x="41768" y="566317"/>
                  <a:pt x="31601" y="542566"/>
                  <a:pt x="23264" y="519627"/>
                </a:cubicBezTo>
                <a:cubicBezTo>
                  <a:pt x="17605" y="503093"/>
                  <a:pt x="10793" y="487507"/>
                  <a:pt x="6218" y="470870"/>
                </a:cubicBezTo>
                <a:cubicBezTo>
                  <a:pt x="-6490" y="362989"/>
                  <a:pt x="-2525" y="249076"/>
                  <a:pt x="44784" y="149496"/>
                </a:cubicBezTo>
                <a:cubicBezTo>
                  <a:pt x="76842" y="88203"/>
                  <a:pt x="119610" y="19930"/>
                  <a:pt x="191081" y="2243"/>
                </a:cubicBezTo>
                <a:cubicBezTo>
                  <a:pt x="223818" y="-6600"/>
                  <a:pt x="257672" y="11968"/>
                  <a:pt x="279361" y="35753"/>
                </a:cubicBezTo>
                <a:cubicBezTo>
                  <a:pt x="296712" y="56218"/>
                  <a:pt x="299017" y="84442"/>
                  <a:pt x="301694" y="11012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7" name="Google Shape;697;p19"/>
          <p:cNvSpPr/>
          <p:nvPr/>
        </p:nvSpPr>
        <p:spPr>
          <a:xfrm>
            <a:off x="8844509" y="94575"/>
            <a:ext cx="283341" cy="142628"/>
          </a:xfrm>
          <a:custGeom>
            <a:avLst/>
            <a:gdLst/>
            <a:ahLst/>
            <a:cxnLst/>
            <a:rect l="l" t="t" r="r" b="b"/>
            <a:pathLst>
              <a:path w="566682" h="285255" extrusionOk="0">
                <a:moveTo>
                  <a:pt x="537542" y="5794"/>
                </a:moveTo>
                <a:cubicBezTo>
                  <a:pt x="583461" y="22633"/>
                  <a:pt x="566890" y="57160"/>
                  <a:pt x="543710" y="86400"/>
                </a:cubicBezTo>
                <a:cubicBezTo>
                  <a:pt x="508906" y="121909"/>
                  <a:pt x="466003" y="148303"/>
                  <a:pt x="422863" y="172495"/>
                </a:cubicBezTo>
                <a:cubicBezTo>
                  <a:pt x="383416" y="196348"/>
                  <a:pt x="342310" y="218406"/>
                  <a:pt x="297000" y="228638"/>
                </a:cubicBezTo>
                <a:cubicBezTo>
                  <a:pt x="263552" y="237617"/>
                  <a:pt x="230375" y="247612"/>
                  <a:pt x="196487" y="254931"/>
                </a:cubicBezTo>
                <a:cubicBezTo>
                  <a:pt x="164699" y="260928"/>
                  <a:pt x="132708" y="265604"/>
                  <a:pt x="100988" y="271940"/>
                </a:cubicBezTo>
                <a:cubicBezTo>
                  <a:pt x="78961" y="276175"/>
                  <a:pt x="56357" y="276107"/>
                  <a:pt x="34194" y="279394"/>
                </a:cubicBezTo>
                <a:cubicBezTo>
                  <a:pt x="22739" y="281088"/>
                  <a:pt x="11488" y="283866"/>
                  <a:pt x="0" y="285256"/>
                </a:cubicBezTo>
                <a:cubicBezTo>
                  <a:pt x="7659" y="257370"/>
                  <a:pt x="10844" y="228401"/>
                  <a:pt x="11522" y="199533"/>
                </a:cubicBezTo>
                <a:cubicBezTo>
                  <a:pt x="11692" y="191740"/>
                  <a:pt x="11590" y="183981"/>
                  <a:pt x="10878" y="176188"/>
                </a:cubicBezTo>
                <a:cubicBezTo>
                  <a:pt x="75335" y="127093"/>
                  <a:pt x="147145" y="89178"/>
                  <a:pt x="222581" y="59938"/>
                </a:cubicBezTo>
                <a:cubicBezTo>
                  <a:pt x="293883" y="32629"/>
                  <a:pt x="368099" y="10876"/>
                  <a:pt x="444213" y="2846"/>
                </a:cubicBezTo>
                <a:cubicBezTo>
                  <a:pt x="460411" y="1694"/>
                  <a:pt x="477017" y="0"/>
                  <a:pt x="493453" y="0"/>
                </a:cubicBezTo>
                <a:cubicBezTo>
                  <a:pt x="508398" y="34"/>
                  <a:pt x="523207" y="1389"/>
                  <a:pt x="537542" y="5794"/>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8" name="Google Shape;698;p19"/>
          <p:cNvSpPr/>
          <p:nvPr/>
        </p:nvSpPr>
        <p:spPr>
          <a:xfrm>
            <a:off x="8723528" y="293803"/>
            <a:ext cx="191018" cy="327213"/>
          </a:xfrm>
          <a:custGeom>
            <a:avLst/>
            <a:gdLst/>
            <a:ahLst/>
            <a:cxnLst/>
            <a:rect l="l" t="t" r="r" b="b"/>
            <a:pathLst>
              <a:path w="382036" h="654425" extrusionOk="0">
                <a:moveTo>
                  <a:pt x="372569" y="490108"/>
                </a:moveTo>
                <a:cubicBezTo>
                  <a:pt x="380634" y="540390"/>
                  <a:pt x="394054" y="603818"/>
                  <a:pt x="359657" y="646950"/>
                </a:cubicBezTo>
                <a:cubicBezTo>
                  <a:pt x="352811" y="652540"/>
                  <a:pt x="342780" y="653489"/>
                  <a:pt x="334173" y="654336"/>
                </a:cubicBezTo>
                <a:cubicBezTo>
                  <a:pt x="313636" y="655691"/>
                  <a:pt x="296658" y="641393"/>
                  <a:pt x="279917" y="631499"/>
                </a:cubicBezTo>
                <a:cubicBezTo>
                  <a:pt x="246299" y="611407"/>
                  <a:pt x="215088" y="587283"/>
                  <a:pt x="189400" y="557568"/>
                </a:cubicBezTo>
                <a:cubicBezTo>
                  <a:pt x="164085" y="525990"/>
                  <a:pt x="139855" y="493327"/>
                  <a:pt x="120267" y="457785"/>
                </a:cubicBezTo>
                <a:cubicBezTo>
                  <a:pt x="101425" y="417600"/>
                  <a:pt x="88717" y="374841"/>
                  <a:pt x="72756" y="333470"/>
                </a:cubicBezTo>
                <a:cubicBezTo>
                  <a:pt x="49372" y="261199"/>
                  <a:pt x="31208" y="187132"/>
                  <a:pt x="15823" y="112727"/>
                </a:cubicBezTo>
                <a:cubicBezTo>
                  <a:pt x="8875" y="79962"/>
                  <a:pt x="-885" y="47435"/>
                  <a:pt x="64" y="13621"/>
                </a:cubicBezTo>
                <a:cubicBezTo>
                  <a:pt x="44458" y="23718"/>
                  <a:pt x="92004" y="20024"/>
                  <a:pt x="133179" y="0"/>
                </a:cubicBezTo>
                <a:cubicBezTo>
                  <a:pt x="135856" y="9656"/>
                  <a:pt x="143583" y="17043"/>
                  <a:pt x="149073" y="25242"/>
                </a:cubicBezTo>
                <a:cubicBezTo>
                  <a:pt x="162561" y="43200"/>
                  <a:pt x="177743" y="59802"/>
                  <a:pt x="191366" y="77591"/>
                </a:cubicBezTo>
                <a:cubicBezTo>
                  <a:pt x="211055" y="102833"/>
                  <a:pt x="227728" y="130244"/>
                  <a:pt x="245147" y="157011"/>
                </a:cubicBezTo>
                <a:cubicBezTo>
                  <a:pt x="282221" y="210308"/>
                  <a:pt x="304351" y="271669"/>
                  <a:pt x="329699" y="330963"/>
                </a:cubicBezTo>
                <a:cubicBezTo>
                  <a:pt x="351897" y="381685"/>
                  <a:pt x="364266" y="435558"/>
                  <a:pt x="372569" y="49010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99" name="Google Shape;699;p19"/>
          <p:cNvSpPr/>
          <p:nvPr/>
        </p:nvSpPr>
        <p:spPr>
          <a:xfrm>
            <a:off x="8506584" y="247961"/>
            <a:ext cx="208791" cy="342637"/>
          </a:xfrm>
          <a:custGeom>
            <a:avLst/>
            <a:gdLst/>
            <a:ahLst/>
            <a:cxnLst/>
            <a:rect l="l" t="t" r="r" b="b"/>
            <a:pathLst>
              <a:path w="417583" h="685274" extrusionOk="0">
                <a:moveTo>
                  <a:pt x="417583" y="101274"/>
                </a:moveTo>
                <a:cubicBezTo>
                  <a:pt x="404705" y="140341"/>
                  <a:pt x="400842" y="182355"/>
                  <a:pt x="387083" y="221353"/>
                </a:cubicBezTo>
                <a:cubicBezTo>
                  <a:pt x="367530" y="286543"/>
                  <a:pt x="338758" y="348107"/>
                  <a:pt x="307953" y="408587"/>
                </a:cubicBezTo>
                <a:cubicBezTo>
                  <a:pt x="289924" y="447518"/>
                  <a:pt x="270472" y="485636"/>
                  <a:pt x="249427" y="523279"/>
                </a:cubicBezTo>
                <a:cubicBezTo>
                  <a:pt x="229603" y="560042"/>
                  <a:pt x="209540" y="597617"/>
                  <a:pt x="178397" y="626214"/>
                </a:cubicBezTo>
                <a:cubicBezTo>
                  <a:pt x="148744" y="652845"/>
                  <a:pt x="116177" y="686084"/>
                  <a:pt x="73410" y="685237"/>
                </a:cubicBezTo>
                <a:cubicBezTo>
                  <a:pt x="27999" y="686931"/>
                  <a:pt x="7056" y="630822"/>
                  <a:pt x="2515" y="593145"/>
                </a:cubicBezTo>
                <a:cubicBezTo>
                  <a:pt x="-5280" y="544456"/>
                  <a:pt x="6310" y="495563"/>
                  <a:pt x="19967" y="448907"/>
                </a:cubicBezTo>
                <a:cubicBezTo>
                  <a:pt x="39250" y="374671"/>
                  <a:pt x="74901" y="306466"/>
                  <a:pt x="106451" y="237007"/>
                </a:cubicBezTo>
                <a:cubicBezTo>
                  <a:pt x="130885" y="191774"/>
                  <a:pt x="160504" y="149320"/>
                  <a:pt x="190563" y="107678"/>
                </a:cubicBezTo>
                <a:cubicBezTo>
                  <a:pt x="207134" y="87044"/>
                  <a:pt x="224689" y="67426"/>
                  <a:pt x="242718" y="47977"/>
                </a:cubicBezTo>
                <a:cubicBezTo>
                  <a:pt x="259526" y="30257"/>
                  <a:pt x="280198" y="16907"/>
                  <a:pt x="297651" y="0"/>
                </a:cubicBezTo>
                <a:cubicBezTo>
                  <a:pt x="320289" y="57261"/>
                  <a:pt x="358549" y="86569"/>
                  <a:pt x="417583" y="10127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0" name="Google Shape;700;p19"/>
          <p:cNvSpPr/>
          <p:nvPr/>
        </p:nvSpPr>
        <p:spPr>
          <a:xfrm>
            <a:off x="8798522" y="246793"/>
            <a:ext cx="335820" cy="149997"/>
          </a:xfrm>
          <a:custGeom>
            <a:avLst/>
            <a:gdLst/>
            <a:ahLst/>
            <a:cxnLst/>
            <a:rect l="l" t="t" r="r" b="b"/>
            <a:pathLst>
              <a:path w="671639" h="299994" extrusionOk="0">
                <a:moveTo>
                  <a:pt x="671640" y="275597"/>
                </a:moveTo>
                <a:cubicBezTo>
                  <a:pt x="671538" y="278002"/>
                  <a:pt x="670284" y="280205"/>
                  <a:pt x="668725" y="281933"/>
                </a:cubicBezTo>
                <a:cubicBezTo>
                  <a:pt x="649612" y="300636"/>
                  <a:pt x="604540" y="300263"/>
                  <a:pt x="569872" y="299890"/>
                </a:cubicBezTo>
                <a:cubicBezTo>
                  <a:pt x="564992" y="299823"/>
                  <a:pt x="560315" y="299789"/>
                  <a:pt x="555978" y="299789"/>
                </a:cubicBezTo>
                <a:cubicBezTo>
                  <a:pt x="551809" y="299789"/>
                  <a:pt x="547912" y="299856"/>
                  <a:pt x="544388" y="299992"/>
                </a:cubicBezTo>
                <a:cubicBezTo>
                  <a:pt x="512668" y="299856"/>
                  <a:pt x="480508" y="293893"/>
                  <a:pt x="449228" y="287591"/>
                </a:cubicBezTo>
                <a:cubicBezTo>
                  <a:pt x="413781" y="281255"/>
                  <a:pt x="377181" y="270209"/>
                  <a:pt x="343055" y="257605"/>
                </a:cubicBezTo>
                <a:cubicBezTo>
                  <a:pt x="295475" y="243680"/>
                  <a:pt x="250912" y="221927"/>
                  <a:pt x="205603" y="202106"/>
                </a:cubicBezTo>
                <a:cubicBezTo>
                  <a:pt x="156125" y="180557"/>
                  <a:pt x="106377" y="158398"/>
                  <a:pt x="60627" y="129598"/>
                </a:cubicBezTo>
                <a:cubicBezTo>
                  <a:pt x="47241" y="120212"/>
                  <a:pt x="33041" y="110793"/>
                  <a:pt x="20333" y="100255"/>
                </a:cubicBezTo>
                <a:cubicBezTo>
                  <a:pt x="14301" y="94462"/>
                  <a:pt x="7761" y="88668"/>
                  <a:pt x="0" y="85076"/>
                </a:cubicBezTo>
                <a:cubicBezTo>
                  <a:pt x="34634" y="64205"/>
                  <a:pt x="70251" y="39166"/>
                  <a:pt x="85366" y="65"/>
                </a:cubicBezTo>
                <a:cubicBezTo>
                  <a:pt x="85399" y="65"/>
                  <a:pt x="85399" y="65"/>
                  <a:pt x="85399" y="65"/>
                </a:cubicBezTo>
                <a:cubicBezTo>
                  <a:pt x="110884" y="-612"/>
                  <a:pt x="135928" y="4097"/>
                  <a:pt x="160768" y="9078"/>
                </a:cubicBezTo>
                <a:cubicBezTo>
                  <a:pt x="203298" y="16532"/>
                  <a:pt x="245761" y="24732"/>
                  <a:pt x="286935" y="37810"/>
                </a:cubicBezTo>
                <a:cubicBezTo>
                  <a:pt x="349867" y="57293"/>
                  <a:pt x="412967" y="77283"/>
                  <a:pt x="472002" y="106795"/>
                </a:cubicBezTo>
                <a:cubicBezTo>
                  <a:pt x="539406" y="143591"/>
                  <a:pt x="614063" y="176931"/>
                  <a:pt x="659236" y="241951"/>
                </a:cubicBezTo>
                <a:cubicBezTo>
                  <a:pt x="665980" y="252015"/>
                  <a:pt x="671199" y="263399"/>
                  <a:pt x="671640" y="275597"/>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1" name="Google Shape;701;p19"/>
          <p:cNvSpPr/>
          <p:nvPr/>
        </p:nvSpPr>
        <p:spPr>
          <a:xfrm>
            <a:off x="8412424" y="-126836"/>
            <a:ext cx="300613" cy="282079"/>
          </a:xfrm>
          <a:custGeom>
            <a:avLst/>
            <a:gdLst/>
            <a:ahLst/>
            <a:cxnLst/>
            <a:rect l="l" t="t" r="r" b="b"/>
            <a:pathLst>
              <a:path w="601227" h="564157" extrusionOk="0">
                <a:moveTo>
                  <a:pt x="551479" y="346870"/>
                </a:moveTo>
                <a:cubicBezTo>
                  <a:pt x="568694" y="382345"/>
                  <a:pt x="582249" y="420090"/>
                  <a:pt x="601227" y="454582"/>
                </a:cubicBezTo>
                <a:cubicBezTo>
                  <a:pt x="563746" y="471693"/>
                  <a:pt x="526570" y="494123"/>
                  <a:pt x="501798" y="527463"/>
                </a:cubicBezTo>
                <a:cubicBezTo>
                  <a:pt x="494478" y="539017"/>
                  <a:pt x="488073" y="551350"/>
                  <a:pt x="482718" y="564158"/>
                </a:cubicBezTo>
                <a:cubicBezTo>
                  <a:pt x="481837" y="563412"/>
                  <a:pt x="480888" y="562769"/>
                  <a:pt x="479838" y="562294"/>
                </a:cubicBezTo>
                <a:cubicBezTo>
                  <a:pt x="476008" y="559990"/>
                  <a:pt x="472958" y="556771"/>
                  <a:pt x="469841" y="553620"/>
                </a:cubicBezTo>
                <a:cubicBezTo>
                  <a:pt x="466926" y="550706"/>
                  <a:pt x="463368" y="550910"/>
                  <a:pt x="460792" y="552638"/>
                </a:cubicBezTo>
                <a:cubicBezTo>
                  <a:pt x="453201" y="548809"/>
                  <a:pt x="445170" y="545692"/>
                  <a:pt x="437545" y="542236"/>
                </a:cubicBezTo>
                <a:cubicBezTo>
                  <a:pt x="424599" y="533291"/>
                  <a:pt x="411857" y="524075"/>
                  <a:pt x="399251" y="514622"/>
                </a:cubicBezTo>
                <a:cubicBezTo>
                  <a:pt x="370784" y="493208"/>
                  <a:pt x="345130" y="468440"/>
                  <a:pt x="317105" y="446484"/>
                </a:cubicBezTo>
                <a:cubicBezTo>
                  <a:pt x="283860" y="417650"/>
                  <a:pt x="249124" y="390341"/>
                  <a:pt x="217201" y="360050"/>
                </a:cubicBezTo>
                <a:cubicBezTo>
                  <a:pt x="184430" y="328946"/>
                  <a:pt x="153490" y="295979"/>
                  <a:pt x="121296" y="264265"/>
                </a:cubicBezTo>
                <a:cubicBezTo>
                  <a:pt x="85780" y="230959"/>
                  <a:pt x="51078" y="195687"/>
                  <a:pt x="24882" y="154384"/>
                </a:cubicBezTo>
                <a:cubicBezTo>
                  <a:pt x="4007" y="120468"/>
                  <a:pt x="-11988" y="63173"/>
                  <a:pt x="12005" y="27597"/>
                </a:cubicBezTo>
                <a:cubicBezTo>
                  <a:pt x="26306" y="13874"/>
                  <a:pt x="47283" y="9605"/>
                  <a:pt x="65854" y="4455"/>
                </a:cubicBezTo>
                <a:cubicBezTo>
                  <a:pt x="95981" y="-3372"/>
                  <a:pt x="127531" y="-85"/>
                  <a:pt x="157387" y="8114"/>
                </a:cubicBezTo>
                <a:cubicBezTo>
                  <a:pt x="183990" y="12790"/>
                  <a:pt x="206221" y="27766"/>
                  <a:pt x="229129" y="41014"/>
                </a:cubicBezTo>
                <a:cubicBezTo>
                  <a:pt x="253428" y="53280"/>
                  <a:pt x="275659" y="68357"/>
                  <a:pt x="297686" y="84316"/>
                </a:cubicBezTo>
                <a:cubicBezTo>
                  <a:pt x="344588" y="115149"/>
                  <a:pt x="388779" y="149167"/>
                  <a:pt x="428768" y="188572"/>
                </a:cubicBezTo>
                <a:cubicBezTo>
                  <a:pt x="456794" y="211137"/>
                  <a:pt x="478482" y="239666"/>
                  <a:pt x="499459" y="268602"/>
                </a:cubicBezTo>
                <a:cubicBezTo>
                  <a:pt x="513828" y="286932"/>
                  <a:pt x="527079" y="304958"/>
                  <a:pt x="539787" y="324135"/>
                </a:cubicBezTo>
                <a:cubicBezTo>
                  <a:pt x="543718" y="331657"/>
                  <a:pt x="547480" y="339314"/>
                  <a:pt x="551479" y="346870"/>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702" name="Google Shape;702;p19"/>
          <p:cNvSpPr/>
          <p:nvPr/>
        </p:nvSpPr>
        <p:spPr>
          <a:xfrm>
            <a:off x="8797335" y="-129539"/>
            <a:ext cx="232238" cy="301892"/>
          </a:xfrm>
          <a:custGeom>
            <a:avLst/>
            <a:gdLst/>
            <a:ahLst/>
            <a:cxnLst/>
            <a:rect l="l" t="t" r="r" b="b"/>
            <a:pathLst>
              <a:path w="464477" h="603783" extrusionOk="0">
                <a:moveTo>
                  <a:pt x="464173" y="115064"/>
                </a:moveTo>
                <a:cubicBezTo>
                  <a:pt x="466850" y="152301"/>
                  <a:pt x="451397" y="187607"/>
                  <a:pt x="436689" y="220947"/>
                </a:cubicBezTo>
                <a:cubicBezTo>
                  <a:pt x="415272" y="268958"/>
                  <a:pt x="382095" y="310193"/>
                  <a:pt x="350544" y="351834"/>
                </a:cubicBezTo>
                <a:cubicBezTo>
                  <a:pt x="330923" y="376670"/>
                  <a:pt x="308624" y="399236"/>
                  <a:pt x="289003" y="424207"/>
                </a:cubicBezTo>
                <a:cubicBezTo>
                  <a:pt x="260129" y="458530"/>
                  <a:pt x="225631" y="490583"/>
                  <a:pt x="194589" y="523618"/>
                </a:cubicBezTo>
                <a:cubicBezTo>
                  <a:pt x="164902" y="551673"/>
                  <a:pt x="138334" y="582031"/>
                  <a:pt x="102954" y="603784"/>
                </a:cubicBezTo>
                <a:cubicBezTo>
                  <a:pt x="99633" y="570511"/>
                  <a:pt x="86247" y="538052"/>
                  <a:pt x="61948" y="514605"/>
                </a:cubicBezTo>
                <a:cubicBezTo>
                  <a:pt x="44835" y="499833"/>
                  <a:pt x="25315" y="488211"/>
                  <a:pt x="7218" y="474692"/>
                </a:cubicBezTo>
                <a:cubicBezTo>
                  <a:pt x="4880" y="473066"/>
                  <a:pt x="2474" y="471507"/>
                  <a:pt x="0" y="470016"/>
                </a:cubicBezTo>
                <a:cubicBezTo>
                  <a:pt x="16063" y="435998"/>
                  <a:pt x="33245" y="402590"/>
                  <a:pt x="50596" y="369182"/>
                </a:cubicBezTo>
                <a:cubicBezTo>
                  <a:pt x="67676" y="336587"/>
                  <a:pt x="82654" y="302807"/>
                  <a:pt x="102208" y="271601"/>
                </a:cubicBezTo>
                <a:cubicBezTo>
                  <a:pt x="139452" y="212781"/>
                  <a:pt x="183948" y="159078"/>
                  <a:pt x="229596" y="106662"/>
                </a:cubicBezTo>
                <a:cubicBezTo>
                  <a:pt x="248065" y="85790"/>
                  <a:pt x="267416" y="65833"/>
                  <a:pt x="287274" y="46249"/>
                </a:cubicBezTo>
                <a:cubicBezTo>
                  <a:pt x="308658" y="24395"/>
                  <a:pt x="339124" y="0"/>
                  <a:pt x="370505" y="0"/>
                </a:cubicBezTo>
                <a:cubicBezTo>
                  <a:pt x="379858" y="0"/>
                  <a:pt x="389313" y="2168"/>
                  <a:pt x="398632" y="7217"/>
                </a:cubicBezTo>
                <a:cubicBezTo>
                  <a:pt x="435232" y="29613"/>
                  <a:pt x="460852" y="72136"/>
                  <a:pt x="464173" y="115064"/>
                </a:cubicBezTo>
                <a:close/>
              </a:path>
            </a:pathLst>
          </a:custGeom>
          <a:solidFill>
            <a:schemeClr val="lt1"/>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2" name="Picture 1"/>
          <p:cNvPicPr>
            <a:picLocks noChangeAspect="1"/>
          </p:cNvPicPr>
          <p:nvPr/>
        </p:nvPicPr>
        <p:blipFill>
          <a:blip r:embed="rId4"/>
          <a:stretch>
            <a:fillRect/>
          </a:stretch>
        </p:blipFill>
        <p:spPr>
          <a:xfrm>
            <a:off x="260346" y="1675302"/>
            <a:ext cx="8619142" cy="3185342"/>
          </a:xfrm>
          <a:prstGeom prst="rect">
            <a:avLst/>
          </a:prstGeom>
        </p:spPr>
      </p:pic>
      <p:sp>
        <p:nvSpPr>
          <p:cNvPr id="3" name="Rectangle 2"/>
          <p:cNvSpPr/>
          <p:nvPr/>
        </p:nvSpPr>
        <p:spPr>
          <a:xfrm>
            <a:off x="4429974" y="2417862"/>
            <a:ext cx="284052" cy="307777"/>
          </a:xfrm>
          <a:prstGeom prst="rect">
            <a:avLst/>
          </a:prstGeom>
        </p:spPr>
        <p:txBody>
          <a:bodyPr wrap="none">
            <a:spAutoFit/>
          </a:bodyPr>
          <a:lstStyle/>
          <a:p>
            <a:r>
              <a:rPr lang="en-US" dirty="0"/>
              <a:t>ể</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230"/>
        <p:cNvGrpSpPr/>
        <p:nvPr/>
      </p:nvGrpSpPr>
      <p:grpSpPr>
        <a:xfrm>
          <a:off x="0" y="0"/>
          <a:ext cx="0" cy="0"/>
          <a:chOff x="0" y="0"/>
          <a:chExt cx="0" cy="0"/>
        </a:xfrm>
      </p:grpSpPr>
      <p:grpSp>
        <p:nvGrpSpPr>
          <p:cNvPr id="1231" name="Google Shape;1231;p31"/>
          <p:cNvGrpSpPr/>
          <p:nvPr/>
        </p:nvGrpSpPr>
        <p:grpSpPr>
          <a:xfrm>
            <a:off x="495288" y="338691"/>
            <a:ext cx="4660313" cy="3548553"/>
            <a:chOff x="0" y="0"/>
            <a:chExt cx="12427500" cy="9462808"/>
          </a:xfrm>
        </p:grpSpPr>
        <p:sp>
          <p:nvSpPr>
            <p:cNvPr id="1232" name="Google Shape;1232;p31"/>
            <p:cNvSpPr txBox="1"/>
            <p:nvPr/>
          </p:nvSpPr>
          <p:spPr>
            <a:xfrm>
              <a:off x="0" y="0"/>
              <a:ext cx="12427500" cy="287259"/>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endParaRPr sz="700" dirty="0">
                <a:solidFill>
                  <a:schemeClr val="accent1"/>
                </a:solidFill>
              </a:endParaRPr>
            </a:p>
          </p:txBody>
        </p:sp>
        <p:sp>
          <p:nvSpPr>
            <p:cNvPr id="1233" name="Google Shape;1233;p31"/>
            <p:cNvSpPr txBox="1"/>
            <p:nvPr/>
          </p:nvSpPr>
          <p:spPr>
            <a:xfrm>
              <a:off x="1905029" y="4216896"/>
              <a:ext cx="8255002" cy="2548389"/>
            </a:xfrm>
            <a:prstGeom prst="rect">
              <a:avLst/>
            </a:prstGeom>
            <a:noFill/>
            <a:ln>
              <a:noFill/>
            </a:ln>
          </p:spPr>
          <p:txBody>
            <a:bodyPr spcFirstLastPara="1" wrap="square" lIns="0" tIns="0" rIns="0" bIns="0" anchor="t" anchorCtr="0">
              <a:spAutoFit/>
            </a:bodyPr>
            <a:lstStyle/>
            <a:p>
              <a:pPr lvl="0">
                <a:lnSpc>
                  <a:spcPct val="115000"/>
                </a:lnSpc>
              </a:pPr>
              <a:r>
                <a:rPr lang="en-US" sz="5400" dirty="0" smtClean="0">
                  <a:solidFill>
                    <a:schemeClr val="accent1"/>
                  </a:solidFill>
                </a:rPr>
                <a:t>THANKS</a:t>
              </a:r>
              <a:endParaRPr sz="5400" dirty="0">
                <a:solidFill>
                  <a:schemeClr val="accent1"/>
                </a:solidFill>
              </a:endParaRPr>
            </a:p>
          </p:txBody>
        </p:sp>
        <p:sp>
          <p:nvSpPr>
            <p:cNvPr id="1235" name="Google Shape;1235;p31"/>
            <p:cNvSpPr txBox="1"/>
            <p:nvPr/>
          </p:nvSpPr>
          <p:spPr>
            <a:xfrm>
              <a:off x="2344138" y="9132461"/>
              <a:ext cx="9338100" cy="330347"/>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endParaRPr sz="700" dirty="0">
                <a:solidFill>
                  <a:schemeClr val="accent1"/>
                </a:solidFill>
              </a:endParaRPr>
            </a:p>
          </p:txBody>
        </p:sp>
      </p:grpSp>
      <p:sp>
        <p:nvSpPr>
          <p:cNvPr id="1236" name="Google Shape;1236;p31"/>
          <p:cNvSpPr/>
          <p:nvPr/>
        </p:nvSpPr>
        <p:spPr>
          <a:xfrm>
            <a:off x="5711078" y="-315669"/>
            <a:ext cx="1346588" cy="1279876"/>
          </a:xfrm>
          <a:custGeom>
            <a:avLst/>
            <a:gdLst/>
            <a:ahLst/>
            <a:cxnLst/>
            <a:rect l="l" t="t" r="r" b="b"/>
            <a:pathLst>
              <a:path w="2693176" h="2559752" extrusionOk="0">
                <a:moveTo>
                  <a:pt x="2653763" y="1231730"/>
                </a:moveTo>
                <a:cubicBezTo>
                  <a:pt x="2587460" y="1088699"/>
                  <a:pt x="2448174" y="987666"/>
                  <a:pt x="2298601" y="945722"/>
                </a:cubicBezTo>
                <a:cubicBezTo>
                  <a:pt x="2158722" y="907390"/>
                  <a:pt x="2008180" y="933969"/>
                  <a:pt x="1873580" y="980981"/>
                </a:cubicBezTo>
                <a:cubicBezTo>
                  <a:pt x="1909828" y="925666"/>
                  <a:pt x="1937783" y="864798"/>
                  <a:pt x="1962774" y="803661"/>
                </a:cubicBezTo>
                <a:cubicBezTo>
                  <a:pt x="2008341" y="699124"/>
                  <a:pt x="2035380" y="585637"/>
                  <a:pt x="2029939" y="471126"/>
                </a:cubicBezTo>
                <a:cubicBezTo>
                  <a:pt x="2028216" y="351115"/>
                  <a:pt x="1994391" y="227708"/>
                  <a:pt x="1907189" y="141340"/>
                </a:cubicBezTo>
                <a:cubicBezTo>
                  <a:pt x="1769304" y="9954"/>
                  <a:pt x="1667991" y="-12097"/>
                  <a:pt x="1481091" y="5048"/>
                </a:cubicBezTo>
                <a:cubicBezTo>
                  <a:pt x="1365020" y="22947"/>
                  <a:pt x="1276472" y="112766"/>
                  <a:pt x="1209037" y="203070"/>
                </a:cubicBezTo>
                <a:cubicBezTo>
                  <a:pt x="1144942" y="289061"/>
                  <a:pt x="1098459" y="388099"/>
                  <a:pt x="1063288" y="489132"/>
                </a:cubicBezTo>
                <a:cubicBezTo>
                  <a:pt x="1036896" y="573560"/>
                  <a:pt x="1032748" y="663487"/>
                  <a:pt x="1039320" y="751258"/>
                </a:cubicBezTo>
                <a:cubicBezTo>
                  <a:pt x="1017721" y="715136"/>
                  <a:pt x="991814" y="681764"/>
                  <a:pt x="967899" y="647098"/>
                </a:cubicBezTo>
                <a:cubicBezTo>
                  <a:pt x="939407" y="601487"/>
                  <a:pt x="904558" y="560729"/>
                  <a:pt x="870733" y="519162"/>
                </a:cubicBezTo>
                <a:cubicBezTo>
                  <a:pt x="832438" y="461852"/>
                  <a:pt x="777176" y="419800"/>
                  <a:pt x="718036" y="385781"/>
                </a:cubicBezTo>
                <a:cubicBezTo>
                  <a:pt x="617423" y="332893"/>
                  <a:pt x="500328" y="320654"/>
                  <a:pt x="388404" y="329927"/>
                </a:cubicBezTo>
                <a:cubicBezTo>
                  <a:pt x="283105" y="336720"/>
                  <a:pt x="179098" y="378934"/>
                  <a:pt x="106816" y="457324"/>
                </a:cubicBezTo>
                <a:cubicBezTo>
                  <a:pt x="59364" y="510428"/>
                  <a:pt x="27747" y="577765"/>
                  <a:pt x="9381" y="646235"/>
                </a:cubicBezTo>
                <a:cubicBezTo>
                  <a:pt x="-19274" y="779885"/>
                  <a:pt x="20315" y="921838"/>
                  <a:pt x="92812" y="1035271"/>
                </a:cubicBezTo>
                <a:cubicBezTo>
                  <a:pt x="152652" y="1123527"/>
                  <a:pt x="239208" y="1191134"/>
                  <a:pt x="330449" y="1244616"/>
                </a:cubicBezTo>
                <a:cubicBezTo>
                  <a:pt x="406501" y="1287584"/>
                  <a:pt x="491387" y="1312546"/>
                  <a:pt x="576488" y="1330391"/>
                </a:cubicBezTo>
                <a:cubicBezTo>
                  <a:pt x="436071" y="1368076"/>
                  <a:pt x="301256" y="1442638"/>
                  <a:pt x="210284" y="1558120"/>
                </a:cubicBezTo>
                <a:cubicBezTo>
                  <a:pt x="146243" y="1649071"/>
                  <a:pt x="97283" y="1755010"/>
                  <a:pt x="87372" y="1866826"/>
                </a:cubicBezTo>
                <a:cubicBezTo>
                  <a:pt x="78162" y="1996325"/>
                  <a:pt x="108216" y="2137307"/>
                  <a:pt x="203066" y="2231116"/>
                </a:cubicBezTo>
                <a:cubicBezTo>
                  <a:pt x="276318" y="2301311"/>
                  <a:pt x="355117" y="2330855"/>
                  <a:pt x="456215" y="2315651"/>
                </a:cubicBezTo>
                <a:cubicBezTo>
                  <a:pt x="542071" y="2307996"/>
                  <a:pt x="620224" y="2267615"/>
                  <a:pt x="689382" y="2218069"/>
                </a:cubicBezTo>
                <a:cubicBezTo>
                  <a:pt x="737641" y="2185937"/>
                  <a:pt x="783370" y="2150192"/>
                  <a:pt x="825759" y="2110620"/>
                </a:cubicBezTo>
                <a:cubicBezTo>
                  <a:pt x="899172" y="2037406"/>
                  <a:pt x="974955" y="1963977"/>
                  <a:pt x="1025693" y="1872433"/>
                </a:cubicBezTo>
                <a:cubicBezTo>
                  <a:pt x="1024131" y="1939824"/>
                  <a:pt x="1032748" y="2007053"/>
                  <a:pt x="1044598" y="2073312"/>
                </a:cubicBezTo>
                <a:cubicBezTo>
                  <a:pt x="1054293" y="2129490"/>
                  <a:pt x="1068566" y="2185667"/>
                  <a:pt x="1097490" y="2235267"/>
                </a:cubicBezTo>
                <a:cubicBezTo>
                  <a:pt x="1141064" y="2308589"/>
                  <a:pt x="1190347" y="2379323"/>
                  <a:pt x="1255142" y="2435500"/>
                </a:cubicBezTo>
                <a:cubicBezTo>
                  <a:pt x="1323008" y="2503970"/>
                  <a:pt x="1416296" y="2552383"/>
                  <a:pt x="1513031" y="2559500"/>
                </a:cubicBezTo>
                <a:cubicBezTo>
                  <a:pt x="1569532" y="2561064"/>
                  <a:pt x="1626840" y="2555780"/>
                  <a:pt x="1678871" y="2532112"/>
                </a:cubicBezTo>
                <a:cubicBezTo>
                  <a:pt x="1729662" y="2510331"/>
                  <a:pt x="1780399" y="2483537"/>
                  <a:pt x="1817672" y="2441754"/>
                </a:cubicBezTo>
                <a:cubicBezTo>
                  <a:pt x="1858929" y="2392963"/>
                  <a:pt x="1906381" y="2346058"/>
                  <a:pt x="1927603" y="2284382"/>
                </a:cubicBezTo>
                <a:cubicBezTo>
                  <a:pt x="1959973" y="2195857"/>
                  <a:pt x="1955557" y="2099622"/>
                  <a:pt x="1939075" y="2008185"/>
                </a:cubicBezTo>
                <a:cubicBezTo>
                  <a:pt x="1924479" y="1911789"/>
                  <a:pt x="1886453" y="1820083"/>
                  <a:pt x="1823919" y="1744874"/>
                </a:cubicBezTo>
                <a:cubicBezTo>
                  <a:pt x="1871587" y="1762342"/>
                  <a:pt x="1922648" y="1766601"/>
                  <a:pt x="1972362" y="1774850"/>
                </a:cubicBezTo>
                <a:cubicBezTo>
                  <a:pt x="2075668" y="1789892"/>
                  <a:pt x="2181613" y="1797278"/>
                  <a:pt x="2285243" y="1781535"/>
                </a:cubicBezTo>
                <a:cubicBezTo>
                  <a:pt x="2448928" y="1766979"/>
                  <a:pt x="2634319" y="1683036"/>
                  <a:pt x="2681663" y="1512563"/>
                </a:cubicBezTo>
                <a:cubicBezTo>
                  <a:pt x="2705793" y="1419779"/>
                  <a:pt x="2689850" y="1319285"/>
                  <a:pt x="2653763" y="123173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7" name="Google Shape;1237;p31"/>
          <p:cNvSpPr/>
          <p:nvPr/>
        </p:nvSpPr>
        <p:spPr>
          <a:xfrm>
            <a:off x="5711078" y="-315669"/>
            <a:ext cx="1346588" cy="1279876"/>
          </a:xfrm>
          <a:custGeom>
            <a:avLst/>
            <a:gdLst/>
            <a:ahLst/>
            <a:cxnLst/>
            <a:rect l="l" t="t" r="r" b="b"/>
            <a:pathLst>
              <a:path w="2693176" h="2559752" extrusionOk="0">
                <a:moveTo>
                  <a:pt x="2653763" y="1231730"/>
                </a:moveTo>
                <a:cubicBezTo>
                  <a:pt x="2587460" y="1088699"/>
                  <a:pt x="2448174" y="987666"/>
                  <a:pt x="2298601" y="945722"/>
                </a:cubicBezTo>
                <a:cubicBezTo>
                  <a:pt x="2158722" y="907390"/>
                  <a:pt x="2008180" y="933969"/>
                  <a:pt x="1873580" y="980981"/>
                </a:cubicBezTo>
                <a:cubicBezTo>
                  <a:pt x="1909828" y="925666"/>
                  <a:pt x="1937783" y="864798"/>
                  <a:pt x="1962774" y="803661"/>
                </a:cubicBezTo>
                <a:cubicBezTo>
                  <a:pt x="2008341" y="699124"/>
                  <a:pt x="2035380" y="585637"/>
                  <a:pt x="2029939" y="471126"/>
                </a:cubicBezTo>
                <a:cubicBezTo>
                  <a:pt x="2028216" y="351115"/>
                  <a:pt x="1994391" y="227708"/>
                  <a:pt x="1907189" y="141340"/>
                </a:cubicBezTo>
                <a:cubicBezTo>
                  <a:pt x="1769304" y="9954"/>
                  <a:pt x="1667991" y="-12097"/>
                  <a:pt x="1481091" y="5048"/>
                </a:cubicBezTo>
                <a:cubicBezTo>
                  <a:pt x="1365020" y="22947"/>
                  <a:pt x="1276472" y="112766"/>
                  <a:pt x="1209037" y="203070"/>
                </a:cubicBezTo>
                <a:cubicBezTo>
                  <a:pt x="1144942" y="289061"/>
                  <a:pt x="1098459" y="388099"/>
                  <a:pt x="1063288" y="489132"/>
                </a:cubicBezTo>
                <a:cubicBezTo>
                  <a:pt x="1036896" y="573560"/>
                  <a:pt x="1032748" y="663487"/>
                  <a:pt x="1039320" y="751258"/>
                </a:cubicBezTo>
                <a:cubicBezTo>
                  <a:pt x="1017721" y="715136"/>
                  <a:pt x="991814" y="681764"/>
                  <a:pt x="967899" y="647098"/>
                </a:cubicBezTo>
                <a:cubicBezTo>
                  <a:pt x="939407" y="601487"/>
                  <a:pt x="904558" y="560729"/>
                  <a:pt x="870733" y="519162"/>
                </a:cubicBezTo>
                <a:cubicBezTo>
                  <a:pt x="832438" y="461852"/>
                  <a:pt x="777176" y="419800"/>
                  <a:pt x="718036" y="385781"/>
                </a:cubicBezTo>
                <a:cubicBezTo>
                  <a:pt x="617423" y="332893"/>
                  <a:pt x="500328" y="320654"/>
                  <a:pt x="388404" y="329927"/>
                </a:cubicBezTo>
                <a:cubicBezTo>
                  <a:pt x="283105" y="336720"/>
                  <a:pt x="179098" y="378934"/>
                  <a:pt x="106816" y="457324"/>
                </a:cubicBezTo>
                <a:cubicBezTo>
                  <a:pt x="59364" y="510428"/>
                  <a:pt x="27747" y="577765"/>
                  <a:pt x="9381" y="646235"/>
                </a:cubicBezTo>
                <a:cubicBezTo>
                  <a:pt x="-19274" y="779885"/>
                  <a:pt x="20315" y="921838"/>
                  <a:pt x="92812" y="1035271"/>
                </a:cubicBezTo>
                <a:cubicBezTo>
                  <a:pt x="152652" y="1123527"/>
                  <a:pt x="239208" y="1191134"/>
                  <a:pt x="330449" y="1244616"/>
                </a:cubicBezTo>
                <a:cubicBezTo>
                  <a:pt x="406501" y="1287584"/>
                  <a:pt x="491387" y="1312546"/>
                  <a:pt x="576488" y="1330391"/>
                </a:cubicBezTo>
                <a:cubicBezTo>
                  <a:pt x="436071" y="1368076"/>
                  <a:pt x="301256" y="1442638"/>
                  <a:pt x="210284" y="1558120"/>
                </a:cubicBezTo>
                <a:cubicBezTo>
                  <a:pt x="146243" y="1649071"/>
                  <a:pt x="97283" y="1755010"/>
                  <a:pt x="87372" y="1866826"/>
                </a:cubicBezTo>
                <a:cubicBezTo>
                  <a:pt x="78162" y="1996325"/>
                  <a:pt x="108216" y="2137307"/>
                  <a:pt x="203066" y="2231116"/>
                </a:cubicBezTo>
                <a:cubicBezTo>
                  <a:pt x="276318" y="2301311"/>
                  <a:pt x="355117" y="2330855"/>
                  <a:pt x="456215" y="2315651"/>
                </a:cubicBezTo>
                <a:cubicBezTo>
                  <a:pt x="542071" y="2307996"/>
                  <a:pt x="620224" y="2267615"/>
                  <a:pt x="689382" y="2218069"/>
                </a:cubicBezTo>
                <a:cubicBezTo>
                  <a:pt x="737641" y="2185937"/>
                  <a:pt x="783370" y="2150192"/>
                  <a:pt x="825759" y="2110620"/>
                </a:cubicBezTo>
                <a:cubicBezTo>
                  <a:pt x="899172" y="2037406"/>
                  <a:pt x="974955" y="1963977"/>
                  <a:pt x="1025693" y="1872433"/>
                </a:cubicBezTo>
                <a:cubicBezTo>
                  <a:pt x="1024131" y="1939824"/>
                  <a:pt x="1032748" y="2007053"/>
                  <a:pt x="1044598" y="2073312"/>
                </a:cubicBezTo>
                <a:cubicBezTo>
                  <a:pt x="1054293" y="2129490"/>
                  <a:pt x="1068566" y="2185667"/>
                  <a:pt x="1097490" y="2235267"/>
                </a:cubicBezTo>
                <a:cubicBezTo>
                  <a:pt x="1141064" y="2308589"/>
                  <a:pt x="1190347" y="2379323"/>
                  <a:pt x="1255142" y="2435500"/>
                </a:cubicBezTo>
                <a:cubicBezTo>
                  <a:pt x="1323008" y="2503970"/>
                  <a:pt x="1416296" y="2552383"/>
                  <a:pt x="1513031" y="2559500"/>
                </a:cubicBezTo>
                <a:cubicBezTo>
                  <a:pt x="1569532" y="2561064"/>
                  <a:pt x="1626840" y="2555780"/>
                  <a:pt x="1678871" y="2532112"/>
                </a:cubicBezTo>
                <a:cubicBezTo>
                  <a:pt x="1729662" y="2510331"/>
                  <a:pt x="1780399" y="2483537"/>
                  <a:pt x="1817672" y="2441754"/>
                </a:cubicBezTo>
                <a:cubicBezTo>
                  <a:pt x="1858929" y="2392963"/>
                  <a:pt x="1906381" y="2346058"/>
                  <a:pt x="1927603" y="2284382"/>
                </a:cubicBezTo>
                <a:cubicBezTo>
                  <a:pt x="1959973" y="2195857"/>
                  <a:pt x="1955557" y="2099622"/>
                  <a:pt x="1939075" y="2008185"/>
                </a:cubicBezTo>
                <a:cubicBezTo>
                  <a:pt x="1924479" y="1911789"/>
                  <a:pt x="1886453" y="1820083"/>
                  <a:pt x="1823919" y="1744874"/>
                </a:cubicBezTo>
                <a:cubicBezTo>
                  <a:pt x="1871587" y="1762342"/>
                  <a:pt x="1922648" y="1766601"/>
                  <a:pt x="1972362" y="1774850"/>
                </a:cubicBezTo>
                <a:cubicBezTo>
                  <a:pt x="2075668" y="1789892"/>
                  <a:pt x="2181613" y="1797278"/>
                  <a:pt x="2285243" y="1781535"/>
                </a:cubicBezTo>
                <a:cubicBezTo>
                  <a:pt x="2448928" y="1766979"/>
                  <a:pt x="2634319" y="1683036"/>
                  <a:pt x="2681663" y="1512563"/>
                </a:cubicBezTo>
                <a:cubicBezTo>
                  <a:pt x="2705793" y="1419779"/>
                  <a:pt x="2689850" y="1319285"/>
                  <a:pt x="2653763" y="1231730"/>
                </a:cubicBezTo>
                <a:close/>
                <a:moveTo>
                  <a:pt x="1101583" y="471449"/>
                </a:moveTo>
                <a:cubicBezTo>
                  <a:pt x="1166863" y="304912"/>
                  <a:pt x="1308788" y="50173"/>
                  <a:pt x="1507807" y="36425"/>
                </a:cubicBezTo>
                <a:cubicBezTo>
                  <a:pt x="1671707" y="26613"/>
                  <a:pt x="1756593" y="47854"/>
                  <a:pt x="1877619" y="161395"/>
                </a:cubicBezTo>
                <a:cubicBezTo>
                  <a:pt x="1957011" y="236658"/>
                  <a:pt x="1989813" y="345832"/>
                  <a:pt x="1994122" y="452849"/>
                </a:cubicBezTo>
                <a:cubicBezTo>
                  <a:pt x="2005810" y="596042"/>
                  <a:pt x="1959004" y="736971"/>
                  <a:pt x="1897656" y="864852"/>
                </a:cubicBezTo>
                <a:cubicBezTo>
                  <a:pt x="1881497" y="895097"/>
                  <a:pt x="1867170" y="926475"/>
                  <a:pt x="1848696" y="955372"/>
                </a:cubicBezTo>
                <a:cubicBezTo>
                  <a:pt x="1840240" y="969444"/>
                  <a:pt x="1805122" y="1002223"/>
                  <a:pt x="1793649" y="1026969"/>
                </a:cubicBezTo>
                <a:cubicBezTo>
                  <a:pt x="1775983" y="1002438"/>
                  <a:pt x="1753899" y="979310"/>
                  <a:pt x="1725515" y="956019"/>
                </a:cubicBezTo>
                <a:cubicBezTo>
                  <a:pt x="1699661" y="932405"/>
                  <a:pt x="1674508" y="906419"/>
                  <a:pt x="1642029" y="891917"/>
                </a:cubicBezTo>
                <a:cubicBezTo>
                  <a:pt x="1625655" y="887819"/>
                  <a:pt x="1599748" y="864744"/>
                  <a:pt x="1582728" y="871807"/>
                </a:cubicBezTo>
                <a:cubicBezTo>
                  <a:pt x="1564523" y="866631"/>
                  <a:pt x="1542278" y="865499"/>
                  <a:pt x="1530967" y="864421"/>
                </a:cubicBezTo>
                <a:cubicBezTo>
                  <a:pt x="1497681" y="862965"/>
                  <a:pt x="1463694" y="861024"/>
                  <a:pt x="1430731" y="866200"/>
                </a:cubicBezTo>
                <a:cubicBezTo>
                  <a:pt x="1423729" y="867764"/>
                  <a:pt x="1410317" y="864798"/>
                  <a:pt x="1401807" y="867171"/>
                </a:cubicBezTo>
                <a:cubicBezTo>
                  <a:pt x="1346330" y="865122"/>
                  <a:pt x="1290906" y="866793"/>
                  <a:pt x="1236345" y="877360"/>
                </a:cubicBezTo>
                <a:cubicBezTo>
                  <a:pt x="1191047" y="887981"/>
                  <a:pt x="1145804" y="903562"/>
                  <a:pt x="1102445" y="923725"/>
                </a:cubicBezTo>
                <a:cubicBezTo>
                  <a:pt x="1101099" y="918496"/>
                  <a:pt x="1099591" y="913374"/>
                  <a:pt x="1099106" y="908791"/>
                </a:cubicBezTo>
                <a:cubicBezTo>
                  <a:pt x="1089734" y="875958"/>
                  <a:pt x="1075191" y="844473"/>
                  <a:pt x="1072175" y="810131"/>
                </a:cubicBezTo>
                <a:cubicBezTo>
                  <a:pt x="1058010" y="697183"/>
                  <a:pt x="1061510" y="579059"/>
                  <a:pt x="1101583" y="471449"/>
                </a:cubicBezTo>
                <a:close/>
                <a:moveTo>
                  <a:pt x="1767042" y="1654301"/>
                </a:moveTo>
                <a:cubicBezTo>
                  <a:pt x="1677039" y="1783800"/>
                  <a:pt x="1524719" y="1848064"/>
                  <a:pt x="1368898" y="1835610"/>
                </a:cubicBezTo>
                <a:cubicBezTo>
                  <a:pt x="1282019" y="1834586"/>
                  <a:pt x="1197565" y="1812158"/>
                  <a:pt x="1118604" y="1776252"/>
                </a:cubicBezTo>
                <a:cubicBezTo>
                  <a:pt x="1029678" y="1741855"/>
                  <a:pt x="948940" y="1685570"/>
                  <a:pt x="893732" y="1606965"/>
                </a:cubicBezTo>
                <a:cubicBezTo>
                  <a:pt x="868579" y="1568579"/>
                  <a:pt x="855490" y="1524101"/>
                  <a:pt x="841109" y="1480970"/>
                </a:cubicBezTo>
                <a:cubicBezTo>
                  <a:pt x="830822" y="1446789"/>
                  <a:pt x="821719" y="1411369"/>
                  <a:pt x="822958" y="1375355"/>
                </a:cubicBezTo>
                <a:cubicBezTo>
                  <a:pt x="825543" y="1290442"/>
                  <a:pt x="848973" y="1203911"/>
                  <a:pt x="897018" y="1133339"/>
                </a:cubicBezTo>
                <a:cubicBezTo>
                  <a:pt x="939407" y="1073873"/>
                  <a:pt x="993860" y="1021523"/>
                  <a:pt x="1058010" y="985725"/>
                </a:cubicBezTo>
                <a:cubicBezTo>
                  <a:pt x="1204944" y="895475"/>
                  <a:pt x="1313151" y="890623"/>
                  <a:pt x="1480229" y="900219"/>
                </a:cubicBezTo>
                <a:cubicBezTo>
                  <a:pt x="1516801" y="902376"/>
                  <a:pt x="1553589" y="902322"/>
                  <a:pt x="1589999" y="906851"/>
                </a:cubicBezTo>
                <a:cubicBezTo>
                  <a:pt x="1609228" y="916393"/>
                  <a:pt x="1629587" y="923779"/>
                  <a:pt x="1647685" y="935370"/>
                </a:cubicBezTo>
                <a:cubicBezTo>
                  <a:pt x="1675208" y="955534"/>
                  <a:pt x="1699069" y="980226"/>
                  <a:pt x="1724330" y="1002977"/>
                </a:cubicBezTo>
                <a:cubicBezTo>
                  <a:pt x="1790041" y="1055866"/>
                  <a:pt x="1811747" y="1139809"/>
                  <a:pt x="1826182" y="1219276"/>
                </a:cubicBezTo>
                <a:cubicBezTo>
                  <a:pt x="1833561" y="1253727"/>
                  <a:pt x="1837008" y="1291412"/>
                  <a:pt x="1839270" y="1327048"/>
                </a:cubicBezTo>
                <a:cubicBezTo>
                  <a:pt x="1845518" y="1426464"/>
                  <a:pt x="1821603" y="1569064"/>
                  <a:pt x="1767042" y="1654301"/>
                </a:cubicBezTo>
                <a:close/>
                <a:moveTo>
                  <a:pt x="286929" y="1175230"/>
                </a:moveTo>
                <a:cubicBezTo>
                  <a:pt x="217232" y="1126061"/>
                  <a:pt x="150767" y="1067080"/>
                  <a:pt x="108055" y="992357"/>
                </a:cubicBezTo>
                <a:cubicBezTo>
                  <a:pt x="36365" y="866793"/>
                  <a:pt x="4695" y="704461"/>
                  <a:pt x="74499" y="571458"/>
                </a:cubicBezTo>
                <a:cubicBezTo>
                  <a:pt x="128738" y="444223"/>
                  <a:pt x="260806" y="371171"/>
                  <a:pt x="395406" y="364755"/>
                </a:cubicBezTo>
                <a:cubicBezTo>
                  <a:pt x="487940" y="357261"/>
                  <a:pt x="585429" y="366319"/>
                  <a:pt x="672038" y="402656"/>
                </a:cubicBezTo>
                <a:cubicBezTo>
                  <a:pt x="714320" y="421040"/>
                  <a:pt x="751753" y="447727"/>
                  <a:pt x="787787" y="477110"/>
                </a:cubicBezTo>
                <a:cubicBezTo>
                  <a:pt x="820696" y="505899"/>
                  <a:pt x="842995" y="544016"/>
                  <a:pt x="872026" y="576364"/>
                </a:cubicBezTo>
                <a:cubicBezTo>
                  <a:pt x="900572" y="609035"/>
                  <a:pt x="922656" y="642785"/>
                  <a:pt x="947270" y="679068"/>
                </a:cubicBezTo>
                <a:cubicBezTo>
                  <a:pt x="970054" y="711470"/>
                  <a:pt x="994561" y="742901"/>
                  <a:pt x="1013681" y="777729"/>
                </a:cubicBezTo>
                <a:cubicBezTo>
                  <a:pt x="1036034" y="824795"/>
                  <a:pt x="1052031" y="874503"/>
                  <a:pt x="1066412" y="924696"/>
                </a:cubicBezTo>
                <a:cubicBezTo>
                  <a:pt x="1067220" y="929278"/>
                  <a:pt x="1068028" y="934885"/>
                  <a:pt x="1069536" y="940115"/>
                </a:cubicBezTo>
                <a:cubicBezTo>
                  <a:pt x="963590" y="996670"/>
                  <a:pt x="872511" y="1082068"/>
                  <a:pt x="826351" y="1192536"/>
                </a:cubicBezTo>
                <a:cubicBezTo>
                  <a:pt x="811916" y="1229089"/>
                  <a:pt x="800713" y="1267475"/>
                  <a:pt x="794358" y="1306508"/>
                </a:cubicBezTo>
                <a:cubicBezTo>
                  <a:pt x="788918" y="1305214"/>
                  <a:pt x="782885" y="1305537"/>
                  <a:pt x="777337" y="1305591"/>
                </a:cubicBezTo>
                <a:cubicBezTo>
                  <a:pt x="745721" y="1304944"/>
                  <a:pt x="714212" y="1310443"/>
                  <a:pt x="682595" y="1307963"/>
                </a:cubicBezTo>
                <a:cubicBezTo>
                  <a:pt x="542825" y="1297828"/>
                  <a:pt x="402246" y="1256638"/>
                  <a:pt x="286929" y="1175230"/>
                </a:cubicBezTo>
                <a:close/>
                <a:moveTo>
                  <a:pt x="985997" y="1871246"/>
                </a:moveTo>
                <a:cubicBezTo>
                  <a:pt x="950125" y="1931953"/>
                  <a:pt x="902027" y="1983278"/>
                  <a:pt x="852905" y="2033255"/>
                </a:cubicBezTo>
                <a:cubicBezTo>
                  <a:pt x="792472" y="2099784"/>
                  <a:pt x="721591" y="2155745"/>
                  <a:pt x="646454" y="2204645"/>
                </a:cubicBezTo>
                <a:cubicBezTo>
                  <a:pt x="607243" y="2230900"/>
                  <a:pt x="565231" y="2253544"/>
                  <a:pt x="519987" y="2267345"/>
                </a:cubicBezTo>
                <a:cubicBezTo>
                  <a:pt x="466880" y="2281417"/>
                  <a:pt x="410272" y="2288749"/>
                  <a:pt x="355710" y="2279853"/>
                </a:cubicBezTo>
                <a:cubicBezTo>
                  <a:pt x="238453" y="2250201"/>
                  <a:pt x="157823" y="2141944"/>
                  <a:pt x="133424" y="2027001"/>
                </a:cubicBezTo>
                <a:cubicBezTo>
                  <a:pt x="118073" y="1952979"/>
                  <a:pt x="115703" y="1874912"/>
                  <a:pt x="133908" y="1801160"/>
                </a:cubicBezTo>
                <a:cubicBezTo>
                  <a:pt x="156045" y="1715815"/>
                  <a:pt x="195903" y="1633490"/>
                  <a:pt x="250680" y="1564266"/>
                </a:cubicBezTo>
                <a:cubicBezTo>
                  <a:pt x="325763" y="1475741"/>
                  <a:pt x="428261" y="1417676"/>
                  <a:pt x="536361" y="1378805"/>
                </a:cubicBezTo>
                <a:cubicBezTo>
                  <a:pt x="591300" y="1360475"/>
                  <a:pt x="648662" y="1349584"/>
                  <a:pt x="706294" y="1344462"/>
                </a:cubicBezTo>
                <a:cubicBezTo>
                  <a:pt x="727031" y="1343762"/>
                  <a:pt x="765434" y="1350339"/>
                  <a:pt x="789887" y="1343654"/>
                </a:cubicBezTo>
                <a:cubicBezTo>
                  <a:pt x="786063" y="1392714"/>
                  <a:pt x="790641" y="1442099"/>
                  <a:pt x="807231" y="1489327"/>
                </a:cubicBezTo>
                <a:cubicBezTo>
                  <a:pt x="827213" y="1554238"/>
                  <a:pt x="850320" y="1620713"/>
                  <a:pt x="899549" y="1669612"/>
                </a:cubicBezTo>
                <a:cubicBezTo>
                  <a:pt x="937468" y="1713497"/>
                  <a:pt x="983681" y="1748217"/>
                  <a:pt x="1034149" y="1775659"/>
                </a:cubicBezTo>
                <a:cubicBezTo>
                  <a:pt x="1019283" y="1808168"/>
                  <a:pt x="1004687" y="1840840"/>
                  <a:pt x="985997" y="1871246"/>
                </a:cubicBezTo>
                <a:close/>
                <a:moveTo>
                  <a:pt x="1890169" y="1948719"/>
                </a:moveTo>
                <a:cubicBezTo>
                  <a:pt x="1916830" y="2057678"/>
                  <a:pt x="1933204" y="2176825"/>
                  <a:pt x="1890007" y="2283789"/>
                </a:cubicBezTo>
                <a:cubicBezTo>
                  <a:pt x="1865231" y="2340236"/>
                  <a:pt x="1820311" y="2385091"/>
                  <a:pt x="1779538" y="2430486"/>
                </a:cubicBezTo>
                <a:cubicBezTo>
                  <a:pt x="1713073" y="2488227"/>
                  <a:pt x="1625225" y="2525858"/>
                  <a:pt x="1536515" y="2524187"/>
                </a:cubicBezTo>
                <a:cubicBezTo>
                  <a:pt x="1491271" y="2526829"/>
                  <a:pt x="1447159" y="2513836"/>
                  <a:pt x="1406008" y="2496098"/>
                </a:cubicBezTo>
                <a:cubicBezTo>
                  <a:pt x="1353224" y="2474264"/>
                  <a:pt x="1307442" y="2440190"/>
                  <a:pt x="1268123" y="2399001"/>
                </a:cubicBezTo>
                <a:cubicBezTo>
                  <a:pt x="1237907" y="2371559"/>
                  <a:pt x="1209683" y="2341799"/>
                  <a:pt x="1187115" y="2307618"/>
                </a:cubicBezTo>
                <a:cubicBezTo>
                  <a:pt x="1157168" y="2263679"/>
                  <a:pt x="1124798" y="2220441"/>
                  <a:pt x="1105677" y="2170356"/>
                </a:cubicBezTo>
                <a:cubicBezTo>
                  <a:pt x="1073468" y="2071048"/>
                  <a:pt x="1059033" y="1965486"/>
                  <a:pt x="1061618" y="1860518"/>
                </a:cubicBezTo>
                <a:cubicBezTo>
                  <a:pt x="1063503" y="1838252"/>
                  <a:pt x="1068243" y="1816363"/>
                  <a:pt x="1071098" y="1794151"/>
                </a:cubicBezTo>
                <a:cubicBezTo>
                  <a:pt x="1082463" y="1799380"/>
                  <a:pt x="1093935" y="1804340"/>
                  <a:pt x="1105569" y="1808977"/>
                </a:cubicBezTo>
                <a:cubicBezTo>
                  <a:pt x="1203651" y="1854965"/>
                  <a:pt x="1311212" y="1874697"/>
                  <a:pt x="1419204" y="1871840"/>
                </a:cubicBezTo>
                <a:cubicBezTo>
                  <a:pt x="1547987" y="1871462"/>
                  <a:pt x="1675100" y="1814207"/>
                  <a:pt x="1761009" y="1718619"/>
                </a:cubicBezTo>
                <a:cubicBezTo>
                  <a:pt x="1762248" y="1722285"/>
                  <a:pt x="1764349" y="1725843"/>
                  <a:pt x="1767311" y="1728916"/>
                </a:cubicBezTo>
                <a:cubicBezTo>
                  <a:pt x="1819880" y="1794852"/>
                  <a:pt x="1870940" y="1864723"/>
                  <a:pt x="1890169" y="1948719"/>
                </a:cubicBezTo>
                <a:close/>
                <a:moveTo>
                  <a:pt x="2345298" y="1737488"/>
                </a:moveTo>
                <a:cubicBezTo>
                  <a:pt x="2190554" y="1767572"/>
                  <a:pt x="2032740" y="1753393"/>
                  <a:pt x="1878858" y="1723902"/>
                </a:cubicBezTo>
                <a:cubicBezTo>
                  <a:pt x="1847403" y="1718295"/>
                  <a:pt x="1814386" y="1701474"/>
                  <a:pt x="1782338" y="1692902"/>
                </a:cubicBezTo>
                <a:cubicBezTo>
                  <a:pt x="1789448" y="1683629"/>
                  <a:pt x="1796235" y="1674140"/>
                  <a:pt x="1802590" y="1664274"/>
                </a:cubicBezTo>
                <a:cubicBezTo>
                  <a:pt x="1844548" y="1594673"/>
                  <a:pt x="1859414" y="1512563"/>
                  <a:pt x="1871587" y="1433257"/>
                </a:cubicBezTo>
                <a:cubicBezTo>
                  <a:pt x="1881228" y="1352226"/>
                  <a:pt x="1873364" y="1269631"/>
                  <a:pt x="1856075" y="1190163"/>
                </a:cubicBezTo>
                <a:cubicBezTo>
                  <a:pt x="1846326" y="1137329"/>
                  <a:pt x="1833399" y="1094414"/>
                  <a:pt x="1812070" y="1056082"/>
                </a:cubicBezTo>
                <a:cubicBezTo>
                  <a:pt x="1814117" y="1055489"/>
                  <a:pt x="1816110" y="1054572"/>
                  <a:pt x="1817887" y="1053170"/>
                </a:cubicBezTo>
                <a:cubicBezTo>
                  <a:pt x="1899218" y="984431"/>
                  <a:pt x="2110139" y="954186"/>
                  <a:pt x="2215277" y="965292"/>
                </a:cubicBezTo>
                <a:cubicBezTo>
                  <a:pt x="2424313" y="991116"/>
                  <a:pt x="2633457" y="1149890"/>
                  <a:pt x="2654248" y="1369855"/>
                </a:cubicBezTo>
                <a:cubicBezTo>
                  <a:pt x="2685272" y="1578876"/>
                  <a:pt x="2533167" y="1697754"/>
                  <a:pt x="2345298" y="173748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8" name="Google Shape;1238;p31"/>
          <p:cNvSpPr/>
          <p:nvPr/>
        </p:nvSpPr>
        <p:spPr>
          <a:xfrm>
            <a:off x="6122500" y="132646"/>
            <a:ext cx="508690" cy="470251"/>
          </a:xfrm>
          <a:custGeom>
            <a:avLst/>
            <a:gdLst/>
            <a:ahLst/>
            <a:cxnLst/>
            <a:rect l="l" t="t" r="r" b="b"/>
            <a:pathLst>
              <a:path w="1017380" h="940502" extrusionOk="0">
                <a:moveTo>
                  <a:pt x="1016425" y="430418"/>
                </a:moveTo>
                <a:cubicBezTo>
                  <a:pt x="1022619" y="529834"/>
                  <a:pt x="998705" y="672434"/>
                  <a:pt x="944143" y="757670"/>
                </a:cubicBezTo>
                <a:cubicBezTo>
                  <a:pt x="854195" y="887169"/>
                  <a:pt x="701820" y="951434"/>
                  <a:pt x="546053" y="938980"/>
                </a:cubicBezTo>
                <a:cubicBezTo>
                  <a:pt x="459175" y="937956"/>
                  <a:pt x="374720" y="915528"/>
                  <a:pt x="295759" y="879568"/>
                </a:cubicBezTo>
                <a:cubicBezTo>
                  <a:pt x="206780" y="845171"/>
                  <a:pt x="126095" y="788886"/>
                  <a:pt x="70887" y="710281"/>
                </a:cubicBezTo>
                <a:cubicBezTo>
                  <a:pt x="45734" y="671895"/>
                  <a:pt x="32646" y="627417"/>
                  <a:pt x="18265" y="584232"/>
                </a:cubicBezTo>
                <a:cubicBezTo>
                  <a:pt x="7977" y="549997"/>
                  <a:pt x="-1126" y="514630"/>
                  <a:pt x="113" y="478617"/>
                </a:cubicBezTo>
                <a:cubicBezTo>
                  <a:pt x="2645" y="393704"/>
                  <a:pt x="26128" y="307173"/>
                  <a:pt x="74173" y="236601"/>
                </a:cubicBezTo>
                <a:cubicBezTo>
                  <a:pt x="116562" y="177135"/>
                  <a:pt x="171016" y="124786"/>
                  <a:pt x="235165" y="88987"/>
                </a:cubicBezTo>
                <a:cubicBezTo>
                  <a:pt x="382099" y="-1263"/>
                  <a:pt x="490253" y="-6115"/>
                  <a:pt x="657385" y="3481"/>
                </a:cubicBezTo>
                <a:cubicBezTo>
                  <a:pt x="693957" y="5638"/>
                  <a:pt x="730744" y="5530"/>
                  <a:pt x="767154" y="10113"/>
                </a:cubicBezTo>
                <a:cubicBezTo>
                  <a:pt x="786383" y="19655"/>
                  <a:pt x="806743" y="27041"/>
                  <a:pt x="824840" y="38632"/>
                </a:cubicBezTo>
                <a:cubicBezTo>
                  <a:pt x="852363" y="58850"/>
                  <a:pt x="876224" y="83488"/>
                  <a:pt x="901539" y="106293"/>
                </a:cubicBezTo>
                <a:cubicBezTo>
                  <a:pt x="967196" y="159182"/>
                  <a:pt x="988902" y="243125"/>
                  <a:pt x="1003391" y="322592"/>
                </a:cubicBezTo>
                <a:cubicBezTo>
                  <a:pt x="1010716" y="357097"/>
                  <a:pt x="1014163" y="394782"/>
                  <a:pt x="1016425" y="430418"/>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39" name="Google Shape;1239;p31"/>
          <p:cNvSpPr/>
          <p:nvPr/>
        </p:nvSpPr>
        <p:spPr>
          <a:xfrm>
            <a:off x="6243388" y="-298473"/>
            <a:ext cx="465643" cy="496235"/>
          </a:xfrm>
          <a:custGeom>
            <a:avLst/>
            <a:gdLst/>
            <a:ahLst/>
            <a:cxnLst/>
            <a:rect l="l" t="t" r="r" b="b"/>
            <a:pathLst>
              <a:path w="931285" h="992469" extrusionOk="0">
                <a:moveTo>
                  <a:pt x="929503" y="418457"/>
                </a:moveTo>
                <a:cubicBezTo>
                  <a:pt x="941137" y="561650"/>
                  <a:pt x="894331" y="702633"/>
                  <a:pt x="833037" y="830461"/>
                </a:cubicBezTo>
                <a:cubicBezTo>
                  <a:pt x="816879" y="860706"/>
                  <a:pt x="802552" y="892029"/>
                  <a:pt x="784077" y="920981"/>
                </a:cubicBezTo>
                <a:cubicBezTo>
                  <a:pt x="775621" y="935052"/>
                  <a:pt x="740611" y="967723"/>
                  <a:pt x="729085" y="992469"/>
                </a:cubicBezTo>
                <a:cubicBezTo>
                  <a:pt x="711472" y="967939"/>
                  <a:pt x="689281" y="944918"/>
                  <a:pt x="660896" y="921682"/>
                </a:cubicBezTo>
                <a:cubicBezTo>
                  <a:pt x="635042" y="898014"/>
                  <a:pt x="609835" y="872082"/>
                  <a:pt x="577411" y="857579"/>
                </a:cubicBezTo>
                <a:cubicBezTo>
                  <a:pt x="560983" y="853428"/>
                  <a:pt x="535076" y="830353"/>
                  <a:pt x="518055" y="837469"/>
                </a:cubicBezTo>
                <a:cubicBezTo>
                  <a:pt x="499904" y="832348"/>
                  <a:pt x="477605" y="831162"/>
                  <a:pt x="466294" y="830137"/>
                </a:cubicBezTo>
                <a:cubicBezTo>
                  <a:pt x="433008" y="828682"/>
                  <a:pt x="399021" y="826741"/>
                  <a:pt x="366058" y="831916"/>
                </a:cubicBezTo>
                <a:cubicBezTo>
                  <a:pt x="359056" y="833480"/>
                  <a:pt x="345537" y="830461"/>
                  <a:pt x="337027" y="832833"/>
                </a:cubicBezTo>
                <a:cubicBezTo>
                  <a:pt x="281550" y="830784"/>
                  <a:pt x="226180" y="832509"/>
                  <a:pt x="171726" y="843076"/>
                </a:cubicBezTo>
                <a:cubicBezTo>
                  <a:pt x="126429" y="853697"/>
                  <a:pt x="81185" y="869224"/>
                  <a:pt x="37773" y="889388"/>
                </a:cubicBezTo>
                <a:cubicBezTo>
                  <a:pt x="36426" y="884212"/>
                  <a:pt x="34918" y="879090"/>
                  <a:pt x="34433" y="874508"/>
                </a:cubicBezTo>
                <a:cubicBezTo>
                  <a:pt x="25061" y="841621"/>
                  <a:pt x="10519" y="810189"/>
                  <a:pt x="7502" y="775847"/>
                </a:cubicBezTo>
                <a:cubicBezTo>
                  <a:pt x="-6555" y="662845"/>
                  <a:pt x="-3054" y="544776"/>
                  <a:pt x="37019" y="437165"/>
                </a:cubicBezTo>
                <a:cubicBezTo>
                  <a:pt x="102299" y="270628"/>
                  <a:pt x="244224" y="15889"/>
                  <a:pt x="443242" y="2141"/>
                </a:cubicBezTo>
                <a:cubicBezTo>
                  <a:pt x="607142" y="-7725"/>
                  <a:pt x="692028" y="13625"/>
                  <a:pt x="813108" y="127112"/>
                </a:cubicBezTo>
                <a:cubicBezTo>
                  <a:pt x="892392" y="202320"/>
                  <a:pt x="925194" y="311494"/>
                  <a:pt x="929503" y="418457"/>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0" name="Google Shape;1240;p31"/>
          <p:cNvSpPr/>
          <p:nvPr/>
        </p:nvSpPr>
        <p:spPr>
          <a:xfrm>
            <a:off x="6602328" y="165865"/>
            <a:ext cx="437891" cy="395570"/>
          </a:xfrm>
          <a:custGeom>
            <a:avLst/>
            <a:gdLst/>
            <a:ahLst/>
            <a:cxnLst/>
            <a:rect l="l" t="t" r="r" b="b"/>
            <a:pathLst>
              <a:path w="875783" h="791139" extrusionOk="0">
                <a:moveTo>
                  <a:pt x="871748" y="406735"/>
                </a:moveTo>
                <a:cubicBezTo>
                  <a:pt x="902772" y="615809"/>
                  <a:pt x="750667" y="734687"/>
                  <a:pt x="562798" y="774421"/>
                </a:cubicBezTo>
                <a:cubicBezTo>
                  <a:pt x="408001" y="804505"/>
                  <a:pt x="250240" y="790326"/>
                  <a:pt x="96358" y="760835"/>
                </a:cubicBezTo>
                <a:cubicBezTo>
                  <a:pt x="64957" y="755228"/>
                  <a:pt x="31940" y="738407"/>
                  <a:pt x="0" y="729781"/>
                </a:cubicBezTo>
                <a:cubicBezTo>
                  <a:pt x="7056" y="720562"/>
                  <a:pt x="13789" y="711020"/>
                  <a:pt x="20144" y="701208"/>
                </a:cubicBezTo>
                <a:cubicBezTo>
                  <a:pt x="62102" y="631606"/>
                  <a:pt x="76968" y="549496"/>
                  <a:pt x="89141" y="470190"/>
                </a:cubicBezTo>
                <a:cubicBezTo>
                  <a:pt x="98782" y="389159"/>
                  <a:pt x="90918" y="306564"/>
                  <a:pt x="73629" y="227096"/>
                </a:cubicBezTo>
                <a:cubicBezTo>
                  <a:pt x="63880" y="174262"/>
                  <a:pt x="51061" y="131347"/>
                  <a:pt x="29678" y="93015"/>
                </a:cubicBezTo>
                <a:cubicBezTo>
                  <a:pt x="31724" y="92476"/>
                  <a:pt x="33663" y="91505"/>
                  <a:pt x="35387" y="90103"/>
                </a:cubicBezTo>
                <a:cubicBezTo>
                  <a:pt x="116718" y="21418"/>
                  <a:pt x="327639" y="-8827"/>
                  <a:pt x="432777" y="2225"/>
                </a:cubicBezTo>
                <a:cubicBezTo>
                  <a:pt x="641813" y="28050"/>
                  <a:pt x="850957" y="186823"/>
                  <a:pt x="871748" y="40673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1" name="Google Shape;1241;p31"/>
          <p:cNvSpPr/>
          <p:nvPr/>
        </p:nvSpPr>
        <p:spPr>
          <a:xfrm>
            <a:off x="6241740" y="543667"/>
            <a:ext cx="427652" cy="402901"/>
          </a:xfrm>
          <a:custGeom>
            <a:avLst/>
            <a:gdLst/>
            <a:ahLst/>
            <a:cxnLst/>
            <a:rect l="l" t="t" r="r" b="b"/>
            <a:pathLst>
              <a:path w="855304" h="805803" extrusionOk="0">
                <a:moveTo>
                  <a:pt x="828845" y="230047"/>
                </a:moveTo>
                <a:cubicBezTo>
                  <a:pt x="855506" y="339059"/>
                  <a:pt x="871880" y="458153"/>
                  <a:pt x="828684" y="565116"/>
                </a:cubicBezTo>
                <a:cubicBezTo>
                  <a:pt x="803907" y="621617"/>
                  <a:pt x="758933" y="666473"/>
                  <a:pt x="718214" y="711760"/>
                </a:cubicBezTo>
                <a:cubicBezTo>
                  <a:pt x="651802" y="769500"/>
                  <a:pt x="563901" y="807132"/>
                  <a:pt x="475191" y="805460"/>
                </a:cubicBezTo>
                <a:cubicBezTo>
                  <a:pt x="429947" y="808102"/>
                  <a:pt x="385835" y="795163"/>
                  <a:pt x="344684" y="777372"/>
                </a:cubicBezTo>
                <a:cubicBezTo>
                  <a:pt x="291900" y="755537"/>
                  <a:pt x="246118" y="721464"/>
                  <a:pt x="206799" y="680274"/>
                </a:cubicBezTo>
                <a:cubicBezTo>
                  <a:pt x="176529" y="652887"/>
                  <a:pt x="148359" y="623073"/>
                  <a:pt x="125791" y="588892"/>
                </a:cubicBezTo>
                <a:cubicBezTo>
                  <a:pt x="95791" y="544953"/>
                  <a:pt x="63474" y="501714"/>
                  <a:pt x="44353" y="451629"/>
                </a:cubicBezTo>
                <a:cubicBezTo>
                  <a:pt x="12144" y="352322"/>
                  <a:pt x="-2291" y="246760"/>
                  <a:pt x="294" y="141845"/>
                </a:cubicBezTo>
                <a:cubicBezTo>
                  <a:pt x="2179" y="119579"/>
                  <a:pt x="6919" y="97690"/>
                  <a:pt x="9774" y="75532"/>
                </a:cubicBezTo>
                <a:cubicBezTo>
                  <a:pt x="21139" y="80762"/>
                  <a:pt x="32611" y="85668"/>
                  <a:pt x="44245" y="90304"/>
                </a:cubicBezTo>
                <a:cubicBezTo>
                  <a:pt x="142327" y="136238"/>
                  <a:pt x="249834" y="156024"/>
                  <a:pt x="357880" y="153167"/>
                </a:cubicBezTo>
                <a:cubicBezTo>
                  <a:pt x="486663" y="152789"/>
                  <a:pt x="613776" y="95588"/>
                  <a:pt x="699685" y="0"/>
                </a:cubicBezTo>
                <a:cubicBezTo>
                  <a:pt x="700924" y="3666"/>
                  <a:pt x="703025" y="7170"/>
                  <a:pt x="706041" y="10243"/>
                </a:cubicBezTo>
                <a:cubicBezTo>
                  <a:pt x="758556" y="76179"/>
                  <a:pt x="809616" y="146050"/>
                  <a:pt x="828845" y="230047"/>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2" name="Google Shape;1242;p31"/>
          <p:cNvSpPr/>
          <p:nvPr/>
        </p:nvSpPr>
        <p:spPr>
          <a:xfrm>
            <a:off x="5771632" y="356239"/>
            <a:ext cx="456521" cy="469986"/>
          </a:xfrm>
          <a:custGeom>
            <a:avLst/>
            <a:gdLst/>
            <a:ahLst/>
            <a:cxnLst/>
            <a:rect l="l" t="t" r="r" b="b"/>
            <a:pathLst>
              <a:path w="913041" h="939972" extrusionOk="0">
                <a:moveTo>
                  <a:pt x="913042" y="431897"/>
                </a:moveTo>
                <a:cubicBezTo>
                  <a:pt x="898230" y="464299"/>
                  <a:pt x="883580" y="497024"/>
                  <a:pt x="864890" y="527431"/>
                </a:cubicBezTo>
                <a:cubicBezTo>
                  <a:pt x="829018" y="588137"/>
                  <a:pt x="780920" y="639462"/>
                  <a:pt x="731798" y="689440"/>
                </a:cubicBezTo>
                <a:cubicBezTo>
                  <a:pt x="671366" y="755968"/>
                  <a:pt x="600484" y="811930"/>
                  <a:pt x="525347" y="860883"/>
                </a:cubicBezTo>
                <a:cubicBezTo>
                  <a:pt x="486082" y="887139"/>
                  <a:pt x="444124" y="909728"/>
                  <a:pt x="398880" y="923584"/>
                </a:cubicBezTo>
                <a:cubicBezTo>
                  <a:pt x="345773" y="937655"/>
                  <a:pt x="289165" y="944987"/>
                  <a:pt x="234603" y="936092"/>
                </a:cubicBezTo>
                <a:cubicBezTo>
                  <a:pt x="117347" y="906440"/>
                  <a:pt x="36770" y="798182"/>
                  <a:pt x="12371" y="683240"/>
                </a:cubicBezTo>
                <a:cubicBezTo>
                  <a:pt x="-3034" y="609217"/>
                  <a:pt x="-5350" y="531097"/>
                  <a:pt x="12855" y="457398"/>
                </a:cubicBezTo>
                <a:cubicBezTo>
                  <a:pt x="34992" y="372108"/>
                  <a:pt x="74850" y="289729"/>
                  <a:pt x="129573" y="220504"/>
                </a:cubicBezTo>
                <a:cubicBezTo>
                  <a:pt x="204656" y="131979"/>
                  <a:pt x="307154" y="73915"/>
                  <a:pt x="415254" y="35043"/>
                </a:cubicBezTo>
                <a:cubicBezTo>
                  <a:pt x="470193" y="16713"/>
                  <a:pt x="527609" y="5823"/>
                  <a:pt x="585187" y="701"/>
                </a:cubicBezTo>
                <a:cubicBezTo>
                  <a:pt x="605870" y="0"/>
                  <a:pt x="644327" y="6631"/>
                  <a:pt x="668780" y="0"/>
                </a:cubicBezTo>
                <a:cubicBezTo>
                  <a:pt x="664902" y="49007"/>
                  <a:pt x="669588" y="98391"/>
                  <a:pt x="686177" y="145619"/>
                </a:cubicBezTo>
                <a:cubicBezTo>
                  <a:pt x="706160" y="210530"/>
                  <a:pt x="729267" y="277005"/>
                  <a:pt x="778496" y="325904"/>
                </a:cubicBezTo>
                <a:cubicBezTo>
                  <a:pt x="816307" y="369789"/>
                  <a:pt x="862520" y="404455"/>
                  <a:pt x="913042" y="431897"/>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3" name="Google Shape;1243;p31"/>
          <p:cNvSpPr/>
          <p:nvPr/>
        </p:nvSpPr>
        <p:spPr>
          <a:xfrm>
            <a:off x="5728821" y="-134469"/>
            <a:ext cx="517025" cy="473160"/>
          </a:xfrm>
          <a:custGeom>
            <a:avLst/>
            <a:gdLst/>
            <a:ahLst/>
            <a:cxnLst/>
            <a:rect l="l" t="t" r="r" b="b"/>
            <a:pathLst>
              <a:path w="1034050" h="946319" extrusionOk="0">
                <a:moveTo>
                  <a:pt x="1030926" y="562352"/>
                </a:moveTo>
                <a:cubicBezTo>
                  <a:pt x="1031734" y="566934"/>
                  <a:pt x="1032488" y="572595"/>
                  <a:pt x="1034050" y="577771"/>
                </a:cubicBezTo>
                <a:cubicBezTo>
                  <a:pt x="928051" y="634271"/>
                  <a:pt x="837079" y="719724"/>
                  <a:pt x="790866" y="830245"/>
                </a:cubicBezTo>
                <a:cubicBezTo>
                  <a:pt x="776431" y="866798"/>
                  <a:pt x="765174" y="905184"/>
                  <a:pt x="758872" y="944164"/>
                </a:cubicBezTo>
                <a:cubicBezTo>
                  <a:pt x="753432" y="942870"/>
                  <a:pt x="747400" y="943247"/>
                  <a:pt x="741906" y="943301"/>
                </a:cubicBezTo>
                <a:cubicBezTo>
                  <a:pt x="710235" y="942654"/>
                  <a:pt x="678726" y="948153"/>
                  <a:pt x="647163" y="945673"/>
                </a:cubicBezTo>
                <a:cubicBezTo>
                  <a:pt x="507285" y="935430"/>
                  <a:pt x="366761" y="894240"/>
                  <a:pt x="251443" y="812885"/>
                </a:cubicBezTo>
                <a:cubicBezTo>
                  <a:pt x="181747" y="763663"/>
                  <a:pt x="115282" y="704736"/>
                  <a:pt x="72569" y="630012"/>
                </a:cubicBezTo>
                <a:cubicBezTo>
                  <a:pt x="880" y="504449"/>
                  <a:pt x="-30791" y="342117"/>
                  <a:pt x="39014" y="209113"/>
                </a:cubicBezTo>
                <a:cubicBezTo>
                  <a:pt x="93252" y="81879"/>
                  <a:pt x="225320" y="8881"/>
                  <a:pt x="359920" y="2411"/>
                </a:cubicBezTo>
                <a:cubicBezTo>
                  <a:pt x="452454" y="-5029"/>
                  <a:pt x="549944" y="3974"/>
                  <a:pt x="636553" y="40312"/>
                </a:cubicBezTo>
                <a:cubicBezTo>
                  <a:pt x="678834" y="58696"/>
                  <a:pt x="716214" y="85383"/>
                  <a:pt x="752301" y="114766"/>
                </a:cubicBezTo>
                <a:cubicBezTo>
                  <a:pt x="785264" y="143501"/>
                  <a:pt x="807509" y="181618"/>
                  <a:pt x="836540" y="214020"/>
                </a:cubicBezTo>
                <a:cubicBezTo>
                  <a:pt x="865087" y="246691"/>
                  <a:pt x="887170" y="280440"/>
                  <a:pt x="911785" y="316724"/>
                </a:cubicBezTo>
                <a:cubicBezTo>
                  <a:pt x="934568" y="349126"/>
                  <a:pt x="959021" y="380611"/>
                  <a:pt x="978196" y="415385"/>
                </a:cubicBezTo>
                <a:cubicBezTo>
                  <a:pt x="1000548" y="462451"/>
                  <a:pt x="1016545" y="512159"/>
                  <a:pt x="1030926" y="562352"/>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1244" name="Google Shape;1244;p31"/>
          <p:cNvGrpSpPr/>
          <p:nvPr/>
        </p:nvGrpSpPr>
        <p:grpSpPr>
          <a:xfrm>
            <a:off x="5959067" y="2022021"/>
            <a:ext cx="2848692" cy="3242592"/>
            <a:chOff x="11918134" y="4044042"/>
            <a:chExt cx="5697384" cy="6485184"/>
          </a:xfrm>
        </p:grpSpPr>
        <p:sp>
          <p:nvSpPr>
            <p:cNvPr id="1245" name="Google Shape;1245;p31"/>
            <p:cNvSpPr/>
            <p:nvPr/>
          </p:nvSpPr>
          <p:spPr>
            <a:xfrm>
              <a:off x="11918134" y="4044042"/>
              <a:ext cx="5697384" cy="6485184"/>
            </a:xfrm>
            <a:custGeom>
              <a:avLst/>
              <a:gdLst/>
              <a:ahLst/>
              <a:cxnLst/>
              <a:rect l="l" t="t" r="r" b="b"/>
              <a:pathLst>
                <a:path w="5697384" h="6485184" extrusionOk="0">
                  <a:moveTo>
                    <a:pt x="5663448" y="6144213"/>
                  </a:moveTo>
                  <a:cubicBezTo>
                    <a:pt x="5592744" y="6088829"/>
                    <a:pt x="5523467" y="6031500"/>
                    <a:pt x="5450298" y="5979358"/>
                  </a:cubicBezTo>
                  <a:cubicBezTo>
                    <a:pt x="5332631" y="5898681"/>
                    <a:pt x="5224565" y="5805034"/>
                    <a:pt x="5108454" y="5722542"/>
                  </a:cubicBezTo>
                  <a:cubicBezTo>
                    <a:pt x="5017902" y="5664304"/>
                    <a:pt x="4927349" y="5606067"/>
                    <a:pt x="4831477" y="5556909"/>
                  </a:cubicBezTo>
                  <a:cubicBezTo>
                    <a:pt x="4692145" y="5486089"/>
                    <a:pt x="4699799" y="5512030"/>
                    <a:pt x="4611581" y="5619686"/>
                  </a:cubicBezTo>
                  <a:cubicBezTo>
                    <a:pt x="4603667" y="5633564"/>
                    <a:pt x="4559429" y="5675070"/>
                    <a:pt x="4551904" y="5699843"/>
                  </a:cubicBezTo>
                  <a:cubicBezTo>
                    <a:pt x="4546974" y="5700492"/>
                    <a:pt x="4542045" y="5702308"/>
                    <a:pt x="4537764" y="5705940"/>
                  </a:cubicBezTo>
                  <a:cubicBezTo>
                    <a:pt x="4504163" y="5735383"/>
                    <a:pt x="4476919" y="5763788"/>
                    <a:pt x="4441762" y="5793491"/>
                  </a:cubicBezTo>
                  <a:cubicBezTo>
                    <a:pt x="4355101" y="5869238"/>
                    <a:pt x="4260656" y="5931497"/>
                    <a:pt x="4145583" y="5954974"/>
                  </a:cubicBezTo>
                  <a:cubicBezTo>
                    <a:pt x="4060998" y="5972224"/>
                    <a:pt x="3971224" y="5985843"/>
                    <a:pt x="3890790" y="5945246"/>
                  </a:cubicBezTo>
                  <a:cubicBezTo>
                    <a:pt x="3861081" y="5930848"/>
                    <a:pt x="3836043" y="5909058"/>
                    <a:pt x="3813599" y="5885192"/>
                  </a:cubicBezTo>
                  <a:cubicBezTo>
                    <a:pt x="3806464" y="5878058"/>
                    <a:pt x="3799978" y="5869887"/>
                    <a:pt x="3793232" y="5861845"/>
                  </a:cubicBezTo>
                  <a:cubicBezTo>
                    <a:pt x="3800367" y="5861197"/>
                    <a:pt x="3807502" y="5860548"/>
                    <a:pt x="3814637" y="5859900"/>
                  </a:cubicBezTo>
                  <a:cubicBezTo>
                    <a:pt x="3870292" y="5857305"/>
                    <a:pt x="3935158" y="5855619"/>
                    <a:pt x="3992370" y="5849264"/>
                  </a:cubicBezTo>
                  <a:cubicBezTo>
                    <a:pt x="4036479" y="5833959"/>
                    <a:pt x="4055809" y="5785319"/>
                    <a:pt x="4071636" y="5745110"/>
                  </a:cubicBezTo>
                  <a:cubicBezTo>
                    <a:pt x="4116524" y="5635250"/>
                    <a:pt x="4138189" y="5517219"/>
                    <a:pt x="4141173" y="5398668"/>
                  </a:cubicBezTo>
                  <a:cubicBezTo>
                    <a:pt x="4142989" y="5387254"/>
                    <a:pt x="4144546" y="5375840"/>
                    <a:pt x="4145713" y="5364296"/>
                  </a:cubicBezTo>
                  <a:cubicBezTo>
                    <a:pt x="4154405" y="5237574"/>
                    <a:pt x="4142859" y="5106832"/>
                    <a:pt x="4101085" y="4986465"/>
                  </a:cubicBezTo>
                  <a:cubicBezTo>
                    <a:pt x="4064112" y="4883739"/>
                    <a:pt x="4001711" y="4790610"/>
                    <a:pt x="3944239" y="4697741"/>
                  </a:cubicBezTo>
                  <a:cubicBezTo>
                    <a:pt x="3883914" y="4599036"/>
                    <a:pt x="3823589" y="4500460"/>
                    <a:pt x="3759501" y="4404089"/>
                  </a:cubicBezTo>
                  <a:cubicBezTo>
                    <a:pt x="3688019" y="4297472"/>
                    <a:pt x="3617445" y="4184239"/>
                    <a:pt x="3604212" y="4053496"/>
                  </a:cubicBezTo>
                  <a:cubicBezTo>
                    <a:pt x="3570222" y="3760492"/>
                    <a:pt x="3744971" y="3497061"/>
                    <a:pt x="3904801" y="3266964"/>
                  </a:cubicBezTo>
                  <a:cubicBezTo>
                    <a:pt x="4022079" y="3118971"/>
                    <a:pt x="4150773" y="2973830"/>
                    <a:pt x="4211747" y="2791724"/>
                  </a:cubicBezTo>
                  <a:cubicBezTo>
                    <a:pt x="4232115" y="2736081"/>
                    <a:pt x="4245088" y="2672525"/>
                    <a:pt x="4251834" y="2604430"/>
                  </a:cubicBezTo>
                  <a:cubicBezTo>
                    <a:pt x="4264289" y="2607932"/>
                    <a:pt x="4278170" y="2607284"/>
                    <a:pt x="4290884" y="2608581"/>
                  </a:cubicBezTo>
                  <a:cubicBezTo>
                    <a:pt x="4305932" y="2609359"/>
                    <a:pt x="4320333" y="2609748"/>
                    <a:pt x="4334473" y="2609748"/>
                  </a:cubicBezTo>
                  <a:cubicBezTo>
                    <a:pt x="4420875" y="2609748"/>
                    <a:pt x="4491579" y="2593276"/>
                    <a:pt x="4566953" y="2537632"/>
                  </a:cubicBezTo>
                  <a:cubicBezTo>
                    <a:pt x="4598089" y="2519344"/>
                    <a:pt x="4631819" y="2505076"/>
                    <a:pt x="4661009" y="2483415"/>
                  </a:cubicBezTo>
                  <a:cubicBezTo>
                    <a:pt x="4692793" y="2459031"/>
                    <a:pt x="4718999" y="2428420"/>
                    <a:pt x="4746891" y="2400015"/>
                  </a:cubicBezTo>
                  <a:cubicBezTo>
                    <a:pt x="4777638" y="2366940"/>
                    <a:pt x="4813833" y="2339443"/>
                    <a:pt x="4844061" y="2305979"/>
                  </a:cubicBezTo>
                  <a:cubicBezTo>
                    <a:pt x="4882462" y="2259285"/>
                    <a:pt x="4915154" y="2207143"/>
                    <a:pt x="4944344" y="2153964"/>
                  </a:cubicBezTo>
                  <a:cubicBezTo>
                    <a:pt x="4972366" y="2093651"/>
                    <a:pt x="5007653" y="2037359"/>
                    <a:pt x="5030615" y="1973934"/>
                  </a:cubicBezTo>
                  <a:cubicBezTo>
                    <a:pt x="5046702" y="1920495"/>
                    <a:pt x="5060973" y="1866408"/>
                    <a:pt x="5077838" y="1813229"/>
                  </a:cubicBezTo>
                  <a:cubicBezTo>
                    <a:pt x="5094703" y="1748895"/>
                    <a:pt x="5111698" y="1684561"/>
                    <a:pt x="5127266" y="1619968"/>
                  </a:cubicBezTo>
                  <a:cubicBezTo>
                    <a:pt x="5152693" y="1534233"/>
                    <a:pt x="5181494" y="1449536"/>
                    <a:pt x="5199786" y="1361855"/>
                  </a:cubicBezTo>
                  <a:cubicBezTo>
                    <a:pt x="5222230" y="1276379"/>
                    <a:pt x="5236111" y="1189217"/>
                    <a:pt x="5252068" y="1102315"/>
                  </a:cubicBezTo>
                  <a:cubicBezTo>
                    <a:pt x="5270749" y="1015931"/>
                    <a:pt x="5285279" y="928510"/>
                    <a:pt x="5296566" y="840829"/>
                  </a:cubicBezTo>
                  <a:cubicBezTo>
                    <a:pt x="5303312" y="746534"/>
                    <a:pt x="5351702" y="659891"/>
                    <a:pt x="5353648" y="565336"/>
                  </a:cubicBezTo>
                  <a:cubicBezTo>
                    <a:pt x="5355075" y="444321"/>
                    <a:pt x="5266728" y="478952"/>
                    <a:pt x="5219246" y="549512"/>
                  </a:cubicBezTo>
                  <a:cubicBezTo>
                    <a:pt x="5211073" y="406966"/>
                    <a:pt x="5090941" y="504244"/>
                    <a:pt x="5060194" y="579473"/>
                  </a:cubicBezTo>
                  <a:cubicBezTo>
                    <a:pt x="5061102" y="536800"/>
                    <a:pt x="5050594" y="399313"/>
                    <a:pt x="4981706" y="457161"/>
                  </a:cubicBezTo>
                  <a:cubicBezTo>
                    <a:pt x="4946419" y="499575"/>
                    <a:pt x="4939544" y="558591"/>
                    <a:pt x="4923457" y="609954"/>
                  </a:cubicBezTo>
                  <a:cubicBezTo>
                    <a:pt x="4903608" y="685313"/>
                    <a:pt x="4891024" y="759115"/>
                    <a:pt x="4879088" y="836938"/>
                  </a:cubicBezTo>
                  <a:cubicBezTo>
                    <a:pt x="4832125" y="790504"/>
                    <a:pt x="4797747" y="722927"/>
                    <a:pt x="4733529" y="697246"/>
                  </a:cubicBezTo>
                  <a:cubicBezTo>
                    <a:pt x="4663733" y="674029"/>
                    <a:pt x="4641808" y="741605"/>
                    <a:pt x="4653614" y="798027"/>
                  </a:cubicBezTo>
                  <a:cubicBezTo>
                    <a:pt x="4666198" y="866122"/>
                    <a:pt x="4713939" y="919820"/>
                    <a:pt x="4761421" y="967422"/>
                  </a:cubicBezTo>
                  <a:cubicBezTo>
                    <a:pt x="4783087" y="990509"/>
                    <a:pt x="4807087" y="1011132"/>
                    <a:pt x="4829401" y="1033571"/>
                  </a:cubicBezTo>
                  <a:cubicBezTo>
                    <a:pt x="4852104" y="1057177"/>
                    <a:pt x="4872991" y="1084156"/>
                    <a:pt x="4905165" y="1095181"/>
                  </a:cubicBezTo>
                  <a:cubicBezTo>
                    <a:pt x="4902830" y="1110486"/>
                    <a:pt x="4903608" y="1128126"/>
                    <a:pt x="4900365" y="1140837"/>
                  </a:cubicBezTo>
                  <a:cubicBezTo>
                    <a:pt x="4892840" y="1197129"/>
                    <a:pt x="4883759" y="1253292"/>
                    <a:pt x="4872602" y="1308935"/>
                  </a:cubicBezTo>
                  <a:cubicBezTo>
                    <a:pt x="4831477" y="1523597"/>
                    <a:pt x="4776989" y="1742539"/>
                    <a:pt x="4654652" y="1927240"/>
                  </a:cubicBezTo>
                  <a:cubicBezTo>
                    <a:pt x="4632857" y="1963298"/>
                    <a:pt x="4614565" y="2001561"/>
                    <a:pt x="4591213" y="2036711"/>
                  </a:cubicBezTo>
                  <a:cubicBezTo>
                    <a:pt x="4559299" y="2084702"/>
                    <a:pt x="4515969" y="2123094"/>
                    <a:pt x="4475103" y="2163044"/>
                  </a:cubicBezTo>
                  <a:cubicBezTo>
                    <a:pt x="4418929" y="2224524"/>
                    <a:pt x="4358085" y="2283410"/>
                    <a:pt x="4282451" y="2320246"/>
                  </a:cubicBezTo>
                  <a:cubicBezTo>
                    <a:pt x="4271424" y="2325434"/>
                    <a:pt x="4260267" y="2330233"/>
                    <a:pt x="4248980" y="2334773"/>
                  </a:cubicBezTo>
                  <a:cubicBezTo>
                    <a:pt x="4227574" y="2133341"/>
                    <a:pt x="4167119" y="1930093"/>
                    <a:pt x="4085129" y="1793254"/>
                  </a:cubicBezTo>
                  <a:cubicBezTo>
                    <a:pt x="4004046" y="1656415"/>
                    <a:pt x="3911028" y="1526062"/>
                    <a:pt x="3798291" y="1413348"/>
                  </a:cubicBezTo>
                  <a:cubicBezTo>
                    <a:pt x="3690873" y="1300634"/>
                    <a:pt x="3561271" y="1199334"/>
                    <a:pt x="3501205" y="1051470"/>
                  </a:cubicBezTo>
                  <a:cubicBezTo>
                    <a:pt x="3451647" y="941351"/>
                    <a:pt x="3476426" y="818779"/>
                    <a:pt x="3522870" y="712032"/>
                  </a:cubicBezTo>
                  <a:cubicBezTo>
                    <a:pt x="3565033" y="611770"/>
                    <a:pt x="3602396" y="508006"/>
                    <a:pt x="3665575" y="418509"/>
                  </a:cubicBezTo>
                  <a:cubicBezTo>
                    <a:pt x="3726938" y="334331"/>
                    <a:pt x="3789858" y="251319"/>
                    <a:pt x="3850962" y="166881"/>
                  </a:cubicBezTo>
                  <a:cubicBezTo>
                    <a:pt x="3871719" y="127321"/>
                    <a:pt x="3965905" y="56502"/>
                    <a:pt x="3926077" y="12273"/>
                  </a:cubicBezTo>
                  <a:cubicBezTo>
                    <a:pt x="3910120" y="-1735"/>
                    <a:pt x="3888455" y="-568"/>
                    <a:pt x="3867698" y="729"/>
                  </a:cubicBezTo>
                  <a:cubicBezTo>
                    <a:pt x="3860951" y="1118"/>
                    <a:pt x="3854465" y="1507"/>
                    <a:pt x="3848238" y="1378"/>
                  </a:cubicBezTo>
                  <a:cubicBezTo>
                    <a:pt x="3725641" y="5009"/>
                    <a:pt x="3609271" y="18628"/>
                    <a:pt x="3485377" y="20963"/>
                  </a:cubicBezTo>
                  <a:cubicBezTo>
                    <a:pt x="3364337" y="19925"/>
                    <a:pt x="3243946" y="34193"/>
                    <a:pt x="3123425" y="43661"/>
                  </a:cubicBezTo>
                  <a:cubicBezTo>
                    <a:pt x="2930124" y="48850"/>
                    <a:pt x="2742662" y="76866"/>
                    <a:pt x="2548842" y="84129"/>
                  </a:cubicBezTo>
                  <a:cubicBezTo>
                    <a:pt x="2392645" y="98527"/>
                    <a:pt x="2235280" y="91782"/>
                    <a:pt x="2079212" y="106568"/>
                  </a:cubicBezTo>
                  <a:cubicBezTo>
                    <a:pt x="1942734" y="119539"/>
                    <a:pt x="1809370" y="158969"/>
                    <a:pt x="1671464" y="156635"/>
                  </a:cubicBezTo>
                  <a:cubicBezTo>
                    <a:pt x="1668481" y="156764"/>
                    <a:pt x="1665497" y="156764"/>
                    <a:pt x="1662513" y="156764"/>
                  </a:cubicBezTo>
                  <a:cubicBezTo>
                    <a:pt x="1655118" y="156764"/>
                    <a:pt x="1647594" y="156635"/>
                    <a:pt x="1640848" y="159488"/>
                  </a:cubicBezTo>
                  <a:cubicBezTo>
                    <a:pt x="1633323" y="162342"/>
                    <a:pt x="1631377" y="170902"/>
                    <a:pt x="1633712" y="177777"/>
                  </a:cubicBezTo>
                  <a:cubicBezTo>
                    <a:pt x="1625799" y="195417"/>
                    <a:pt x="1619182" y="222265"/>
                    <a:pt x="1615420" y="238738"/>
                  </a:cubicBezTo>
                  <a:cubicBezTo>
                    <a:pt x="1596350" y="280373"/>
                    <a:pt x="1585452" y="325122"/>
                    <a:pt x="1575852" y="369740"/>
                  </a:cubicBezTo>
                  <a:cubicBezTo>
                    <a:pt x="1574425" y="380895"/>
                    <a:pt x="1570533" y="392568"/>
                    <a:pt x="1569495" y="404112"/>
                  </a:cubicBezTo>
                  <a:cubicBezTo>
                    <a:pt x="1551203" y="462350"/>
                    <a:pt x="1537840" y="522273"/>
                    <a:pt x="1530705" y="582586"/>
                  </a:cubicBezTo>
                  <a:cubicBezTo>
                    <a:pt x="1513840" y="695170"/>
                    <a:pt x="1498272" y="809181"/>
                    <a:pt x="1508132" y="923322"/>
                  </a:cubicBezTo>
                  <a:cubicBezTo>
                    <a:pt x="1519678" y="1102055"/>
                    <a:pt x="1577020" y="1275731"/>
                    <a:pt x="1675227" y="1425670"/>
                  </a:cubicBezTo>
                  <a:cubicBezTo>
                    <a:pt x="1706103" y="1474180"/>
                    <a:pt x="1745931" y="1516204"/>
                    <a:pt x="1787574" y="1555764"/>
                  </a:cubicBezTo>
                  <a:cubicBezTo>
                    <a:pt x="1874625" y="1637349"/>
                    <a:pt x="1964788" y="1715950"/>
                    <a:pt x="2059104" y="1789233"/>
                  </a:cubicBezTo>
                  <a:cubicBezTo>
                    <a:pt x="2248642" y="1925683"/>
                    <a:pt x="2410548" y="2090279"/>
                    <a:pt x="2408472" y="2327769"/>
                  </a:cubicBezTo>
                  <a:cubicBezTo>
                    <a:pt x="2372277" y="2322062"/>
                    <a:pt x="2336860" y="2312334"/>
                    <a:pt x="2300146" y="2309351"/>
                  </a:cubicBezTo>
                  <a:cubicBezTo>
                    <a:pt x="2226069" y="2305071"/>
                    <a:pt x="2154197" y="2290155"/>
                    <a:pt x="2086218" y="2259804"/>
                  </a:cubicBezTo>
                  <a:cubicBezTo>
                    <a:pt x="2044314" y="2244628"/>
                    <a:pt x="2004227" y="2224913"/>
                    <a:pt x="1963751" y="2206365"/>
                  </a:cubicBezTo>
                  <a:cubicBezTo>
                    <a:pt x="1893306" y="2175106"/>
                    <a:pt x="1821694" y="2145923"/>
                    <a:pt x="1759293" y="2100137"/>
                  </a:cubicBezTo>
                  <a:cubicBezTo>
                    <a:pt x="1643961" y="2025297"/>
                    <a:pt x="1544976" y="1929574"/>
                    <a:pt x="1437687" y="1844228"/>
                  </a:cubicBezTo>
                  <a:cubicBezTo>
                    <a:pt x="1372692" y="1782748"/>
                    <a:pt x="1308345" y="1720230"/>
                    <a:pt x="1247371" y="1654599"/>
                  </a:cubicBezTo>
                  <a:cubicBezTo>
                    <a:pt x="1205727" y="1603885"/>
                    <a:pt x="1168234" y="1549927"/>
                    <a:pt x="1126849" y="1498824"/>
                  </a:cubicBezTo>
                  <a:cubicBezTo>
                    <a:pt x="1036556" y="1399080"/>
                    <a:pt x="973506" y="1279622"/>
                    <a:pt x="890997" y="1174301"/>
                  </a:cubicBezTo>
                  <a:cubicBezTo>
                    <a:pt x="939387" y="1087918"/>
                    <a:pt x="962868" y="987266"/>
                    <a:pt x="970782" y="888431"/>
                  </a:cubicBezTo>
                  <a:cubicBezTo>
                    <a:pt x="972209" y="838365"/>
                    <a:pt x="983236" y="781424"/>
                    <a:pt x="955733" y="736546"/>
                  </a:cubicBezTo>
                  <a:cubicBezTo>
                    <a:pt x="878413" y="661707"/>
                    <a:pt x="798757" y="856134"/>
                    <a:pt x="782152" y="912556"/>
                  </a:cubicBezTo>
                  <a:cubicBezTo>
                    <a:pt x="749848" y="831620"/>
                    <a:pt x="713523" y="751333"/>
                    <a:pt x="656830" y="684145"/>
                  </a:cubicBezTo>
                  <a:cubicBezTo>
                    <a:pt x="588721" y="602172"/>
                    <a:pt x="528007" y="605414"/>
                    <a:pt x="535661" y="724224"/>
                  </a:cubicBezTo>
                  <a:cubicBezTo>
                    <a:pt x="496092" y="649385"/>
                    <a:pt x="432783" y="715664"/>
                    <a:pt x="441994" y="777144"/>
                  </a:cubicBezTo>
                  <a:cubicBezTo>
                    <a:pt x="349495" y="666765"/>
                    <a:pt x="314597" y="821244"/>
                    <a:pt x="349236" y="894138"/>
                  </a:cubicBezTo>
                  <a:cubicBezTo>
                    <a:pt x="369474" y="943426"/>
                    <a:pt x="399053" y="988304"/>
                    <a:pt x="423053" y="1035776"/>
                  </a:cubicBezTo>
                  <a:cubicBezTo>
                    <a:pt x="450427" y="1101926"/>
                    <a:pt x="490125" y="1161850"/>
                    <a:pt x="522817" y="1225405"/>
                  </a:cubicBezTo>
                  <a:cubicBezTo>
                    <a:pt x="574580" y="1344345"/>
                    <a:pt x="652420" y="1448498"/>
                    <a:pt x="719750" y="1558618"/>
                  </a:cubicBezTo>
                  <a:cubicBezTo>
                    <a:pt x="806152" y="1687285"/>
                    <a:pt x="901764" y="1811413"/>
                    <a:pt x="1006847" y="1925294"/>
                  </a:cubicBezTo>
                  <a:cubicBezTo>
                    <a:pt x="1074568" y="1986255"/>
                    <a:pt x="1136709" y="2052924"/>
                    <a:pt x="1204300" y="2113885"/>
                  </a:cubicBezTo>
                  <a:cubicBezTo>
                    <a:pt x="1264755" y="2163303"/>
                    <a:pt x="1320929" y="2214147"/>
                    <a:pt x="1380476" y="2265511"/>
                  </a:cubicBezTo>
                  <a:cubicBezTo>
                    <a:pt x="1480239" y="2336589"/>
                    <a:pt x="1585063" y="2402220"/>
                    <a:pt x="1694816" y="2456826"/>
                  </a:cubicBezTo>
                  <a:cubicBezTo>
                    <a:pt x="1794969" y="2512988"/>
                    <a:pt x="1900052" y="2566686"/>
                    <a:pt x="2008638" y="2605468"/>
                  </a:cubicBezTo>
                  <a:cubicBezTo>
                    <a:pt x="2069871" y="2625183"/>
                    <a:pt x="2132402" y="2643471"/>
                    <a:pt x="2196230" y="2652291"/>
                  </a:cubicBezTo>
                  <a:cubicBezTo>
                    <a:pt x="2222955" y="2655015"/>
                    <a:pt x="2249680" y="2656961"/>
                    <a:pt x="2276275" y="2660074"/>
                  </a:cubicBezTo>
                  <a:cubicBezTo>
                    <a:pt x="2266415" y="2675638"/>
                    <a:pt x="2256556" y="2691073"/>
                    <a:pt x="2246826" y="2706378"/>
                  </a:cubicBezTo>
                  <a:cubicBezTo>
                    <a:pt x="2171063" y="2816368"/>
                    <a:pt x="2075839" y="2910923"/>
                    <a:pt x="1998000" y="3019357"/>
                  </a:cubicBezTo>
                  <a:cubicBezTo>
                    <a:pt x="1916658" y="3131682"/>
                    <a:pt x="1829867" y="3240115"/>
                    <a:pt x="1751379" y="3354515"/>
                  </a:cubicBezTo>
                  <a:cubicBezTo>
                    <a:pt x="1683789" y="3453610"/>
                    <a:pt x="1627875" y="3559968"/>
                    <a:pt x="1575333" y="3667623"/>
                  </a:cubicBezTo>
                  <a:cubicBezTo>
                    <a:pt x="1507353" y="3804721"/>
                    <a:pt x="1449363" y="3947916"/>
                    <a:pt x="1419784" y="4098633"/>
                  </a:cubicBezTo>
                  <a:cubicBezTo>
                    <a:pt x="1348951" y="4488008"/>
                    <a:pt x="1423936" y="4674135"/>
                    <a:pt x="1664070" y="4947165"/>
                  </a:cubicBezTo>
                  <a:cubicBezTo>
                    <a:pt x="1596350" y="4928098"/>
                    <a:pt x="1524867" y="4930043"/>
                    <a:pt x="1455201" y="4927839"/>
                  </a:cubicBezTo>
                  <a:cubicBezTo>
                    <a:pt x="1317815" y="4918759"/>
                    <a:pt x="1224927" y="4960524"/>
                    <a:pt x="1115044" y="5037828"/>
                  </a:cubicBezTo>
                  <a:cubicBezTo>
                    <a:pt x="1055886" y="5079723"/>
                    <a:pt x="1010999" y="5137831"/>
                    <a:pt x="970003" y="5196847"/>
                  </a:cubicBezTo>
                  <a:cubicBezTo>
                    <a:pt x="929138" y="5255733"/>
                    <a:pt x="888532" y="5315527"/>
                    <a:pt x="861158" y="5382066"/>
                  </a:cubicBezTo>
                  <a:cubicBezTo>
                    <a:pt x="814066" y="5492185"/>
                    <a:pt x="777741" y="5607364"/>
                    <a:pt x="759189" y="5725785"/>
                  </a:cubicBezTo>
                  <a:cubicBezTo>
                    <a:pt x="744789" y="5818135"/>
                    <a:pt x="721956" y="5909577"/>
                    <a:pt x="717545" y="6003094"/>
                  </a:cubicBezTo>
                  <a:cubicBezTo>
                    <a:pt x="595856" y="6056144"/>
                    <a:pt x="464957" y="6084808"/>
                    <a:pt x="345084" y="6143176"/>
                  </a:cubicBezTo>
                  <a:cubicBezTo>
                    <a:pt x="303181" y="6158351"/>
                    <a:pt x="266856" y="6184681"/>
                    <a:pt x="226639" y="6203359"/>
                  </a:cubicBezTo>
                  <a:cubicBezTo>
                    <a:pt x="168649" y="6231894"/>
                    <a:pt x="106118" y="6258484"/>
                    <a:pt x="56560" y="6301416"/>
                  </a:cubicBezTo>
                  <a:cubicBezTo>
                    <a:pt x="6484" y="6335658"/>
                    <a:pt x="-26728" y="6397138"/>
                    <a:pt x="28927" y="6443703"/>
                  </a:cubicBezTo>
                  <a:cubicBezTo>
                    <a:pt x="77966" y="6484949"/>
                    <a:pt x="147243" y="6479631"/>
                    <a:pt x="207439" y="6484819"/>
                  </a:cubicBezTo>
                  <a:cubicBezTo>
                    <a:pt x="344565" y="6488191"/>
                    <a:pt x="480784" y="6467438"/>
                    <a:pt x="617132" y="6455506"/>
                  </a:cubicBezTo>
                  <a:cubicBezTo>
                    <a:pt x="739859" y="6445778"/>
                    <a:pt x="862585" y="6442405"/>
                    <a:pt x="986090" y="6446945"/>
                  </a:cubicBezTo>
                  <a:cubicBezTo>
                    <a:pt x="1088838" y="6454079"/>
                    <a:pt x="1095714" y="6326060"/>
                    <a:pt x="1106482" y="6251479"/>
                  </a:cubicBezTo>
                  <a:cubicBezTo>
                    <a:pt x="1117639" y="6184033"/>
                    <a:pt x="1135801" y="6118272"/>
                    <a:pt x="1146828" y="6050566"/>
                  </a:cubicBezTo>
                  <a:cubicBezTo>
                    <a:pt x="1156169" y="5980396"/>
                    <a:pt x="1170958" y="5915284"/>
                    <a:pt x="1185229" y="5845113"/>
                  </a:cubicBezTo>
                  <a:cubicBezTo>
                    <a:pt x="1197553" y="5784411"/>
                    <a:pt x="1204818" y="5720985"/>
                    <a:pt x="1233489" y="5665212"/>
                  </a:cubicBezTo>
                  <a:cubicBezTo>
                    <a:pt x="1277987" y="5585054"/>
                    <a:pt x="1349210" y="5521499"/>
                    <a:pt x="1423287" y="5465985"/>
                  </a:cubicBezTo>
                  <a:cubicBezTo>
                    <a:pt x="1519808" y="5408396"/>
                    <a:pt x="1635010" y="5385438"/>
                    <a:pt x="1748396" y="5388162"/>
                  </a:cubicBezTo>
                  <a:cubicBezTo>
                    <a:pt x="1801715" y="5393869"/>
                    <a:pt x="1850754" y="5404505"/>
                    <a:pt x="1902777" y="5422015"/>
                  </a:cubicBezTo>
                  <a:cubicBezTo>
                    <a:pt x="1914582" y="5424998"/>
                    <a:pt x="1930669" y="5433429"/>
                    <a:pt x="1946886" y="5440044"/>
                  </a:cubicBezTo>
                  <a:cubicBezTo>
                    <a:pt x="1947275" y="5457814"/>
                    <a:pt x="1946886" y="5475454"/>
                    <a:pt x="1945977" y="5493093"/>
                  </a:cubicBezTo>
                  <a:cubicBezTo>
                    <a:pt x="1937804" y="5564691"/>
                    <a:pt x="1906020" y="5630840"/>
                    <a:pt x="1885911" y="5699454"/>
                  </a:cubicBezTo>
                  <a:cubicBezTo>
                    <a:pt x="1881241" y="5714630"/>
                    <a:pt x="1875273" y="5731102"/>
                    <a:pt x="1881111" y="5746797"/>
                  </a:cubicBezTo>
                  <a:cubicBezTo>
                    <a:pt x="1884355" y="5759378"/>
                    <a:pt x="1893566" y="5769365"/>
                    <a:pt x="1903685" y="5776888"/>
                  </a:cubicBezTo>
                  <a:cubicBezTo>
                    <a:pt x="1948961" y="5805683"/>
                    <a:pt x="2005913" y="5804645"/>
                    <a:pt x="2057417" y="5813595"/>
                  </a:cubicBezTo>
                  <a:cubicBezTo>
                    <a:pt x="2116186" y="5821766"/>
                    <a:pt x="2174954" y="5829938"/>
                    <a:pt x="2233464" y="5839795"/>
                  </a:cubicBezTo>
                  <a:cubicBezTo>
                    <a:pt x="2495003" y="5881171"/>
                    <a:pt x="2760305" y="5881042"/>
                    <a:pt x="3025088" y="5880912"/>
                  </a:cubicBezTo>
                  <a:cubicBezTo>
                    <a:pt x="3106560" y="5880912"/>
                    <a:pt x="3188032" y="5880782"/>
                    <a:pt x="3269374" y="5881950"/>
                  </a:cubicBezTo>
                  <a:cubicBezTo>
                    <a:pt x="3289612" y="5882209"/>
                    <a:pt x="3309850" y="5882209"/>
                    <a:pt x="3330088" y="5882209"/>
                  </a:cubicBezTo>
                  <a:cubicBezTo>
                    <a:pt x="3372900" y="5882209"/>
                    <a:pt x="3415582" y="5881690"/>
                    <a:pt x="3458263" y="5880782"/>
                  </a:cubicBezTo>
                  <a:cubicBezTo>
                    <a:pt x="3454631" y="5910095"/>
                    <a:pt x="3467604" y="5942003"/>
                    <a:pt x="3476426" y="5969241"/>
                  </a:cubicBezTo>
                  <a:cubicBezTo>
                    <a:pt x="3511583" y="6076637"/>
                    <a:pt x="3590071" y="6170414"/>
                    <a:pt x="3691781" y="6220480"/>
                  </a:cubicBezTo>
                  <a:cubicBezTo>
                    <a:pt x="3786615" y="6274697"/>
                    <a:pt x="3891828" y="6308161"/>
                    <a:pt x="4001581" y="6309847"/>
                  </a:cubicBezTo>
                  <a:cubicBezTo>
                    <a:pt x="4003008" y="6309977"/>
                    <a:pt x="4004435" y="6309977"/>
                    <a:pt x="4005732" y="6310106"/>
                  </a:cubicBezTo>
                  <a:cubicBezTo>
                    <a:pt x="4006511" y="6310106"/>
                    <a:pt x="4010014" y="6310236"/>
                    <a:pt x="4013386" y="6310495"/>
                  </a:cubicBezTo>
                  <a:cubicBezTo>
                    <a:pt x="4173216" y="6317110"/>
                    <a:pt x="4334603" y="6269249"/>
                    <a:pt x="4470692" y="6185719"/>
                  </a:cubicBezTo>
                  <a:cubicBezTo>
                    <a:pt x="4562542" y="6137858"/>
                    <a:pt x="4647517" y="6072227"/>
                    <a:pt x="4700188" y="5981563"/>
                  </a:cubicBezTo>
                  <a:cubicBezTo>
                    <a:pt x="4700318" y="5981433"/>
                    <a:pt x="4700318" y="5981304"/>
                    <a:pt x="4700448" y="5981044"/>
                  </a:cubicBezTo>
                  <a:cubicBezTo>
                    <a:pt x="4723021" y="5970408"/>
                    <a:pt x="4746372" y="5970279"/>
                    <a:pt x="4776211" y="5984027"/>
                  </a:cubicBezTo>
                  <a:lnTo>
                    <a:pt x="4776211" y="5983898"/>
                  </a:lnTo>
                  <a:cubicBezTo>
                    <a:pt x="4917100" y="6025793"/>
                    <a:pt x="5053448" y="6072486"/>
                    <a:pt x="5193169" y="6119958"/>
                  </a:cubicBezTo>
                  <a:cubicBezTo>
                    <a:pt x="5257387" y="6144992"/>
                    <a:pt x="5319269" y="6176640"/>
                    <a:pt x="5384265" y="6199468"/>
                  </a:cubicBezTo>
                  <a:cubicBezTo>
                    <a:pt x="5452893" y="6223593"/>
                    <a:pt x="5529176" y="6228911"/>
                    <a:pt x="5601825" y="6232802"/>
                  </a:cubicBezTo>
                  <a:cubicBezTo>
                    <a:pt x="5631664" y="6232802"/>
                    <a:pt x="5668638" y="6233580"/>
                    <a:pt x="5690303" y="6209714"/>
                  </a:cubicBezTo>
                  <a:cubicBezTo>
                    <a:pt x="5709762" y="6183903"/>
                    <a:pt x="5685243" y="6157832"/>
                    <a:pt x="5663448" y="614421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46" name="Google Shape;1246;p31"/>
            <p:cNvSpPr/>
            <p:nvPr/>
          </p:nvSpPr>
          <p:spPr>
            <a:xfrm>
              <a:off x="14710872" y="7481568"/>
              <a:ext cx="1686" cy="129"/>
            </a:xfrm>
            <a:custGeom>
              <a:avLst/>
              <a:gdLst/>
              <a:ahLst/>
              <a:cxnLst/>
              <a:rect l="l" t="t" r="r" b="b"/>
              <a:pathLst>
                <a:path w="1686" h="129" extrusionOk="0">
                  <a:moveTo>
                    <a:pt x="0" y="130"/>
                  </a:moveTo>
                  <a:cubicBezTo>
                    <a:pt x="130" y="130"/>
                    <a:pt x="259" y="130"/>
                    <a:pt x="389" y="130"/>
                  </a:cubicBezTo>
                  <a:cubicBezTo>
                    <a:pt x="778" y="130"/>
                    <a:pt x="1168" y="0"/>
                    <a:pt x="1686" y="0"/>
                  </a:cubicBezTo>
                  <a:cubicBezTo>
                    <a:pt x="1168" y="0"/>
                    <a:pt x="519" y="130"/>
                    <a:pt x="0" y="13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1247" name="Google Shape;1247;p31"/>
          <p:cNvGrpSpPr/>
          <p:nvPr/>
        </p:nvGrpSpPr>
        <p:grpSpPr>
          <a:xfrm>
            <a:off x="5959067" y="2022021"/>
            <a:ext cx="2848692" cy="3242592"/>
            <a:chOff x="11918134" y="4044042"/>
            <a:chExt cx="5697384" cy="6485184"/>
          </a:xfrm>
        </p:grpSpPr>
        <p:grpSp>
          <p:nvGrpSpPr>
            <p:cNvPr id="1248" name="Google Shape;1248;p31"/>
            <p:cNvGrpSpPr/>
            <p:nvPr/>
          </p:nvGrpSpPr>
          <p:grpSpPr>
            <a:xfrm>
              <a:off x="11918134" y="4044042"/>
              <a:ext cx="5697384" cy="6485184"/>
              <a:chOff x="11918134" y="4044042"/>
              <a:chExt cx="5697384" cy="6485184"/>
            </a:xfrm>
          </p:grpSpPr>
          <p:sp>
            <p:nvSpPr>
              <p:cNvPr id="1249" name="Google Shape;1249;p31"/>
              <p:cNvSpPr/>
              <p:nvPr/>
            </p:nvSpPr>
            <p:spPr>
              <a:xfrm>
                <a:off x="14471467" y="5648680"/>
                <a:ext cx="590958" cy="1020026"/>
              </a:xfrm>
              <a:custGeom>
                <a:avLst/>
                <a:gdLst/>
                <a:ahLst/>
                <a:cxnLst/>
                <a:rect l="l" t="t" r="r" b="b"/>
                <a:pathLst>
                  <a:path w="590958" h="1020026" extrusionOk="0">
                    <a:moveTo>
                      <a:pt x="247579" y="1013022"/>
                    </a:moveTo>
                    <a:cubicBezTo>
                      <a:pt x="264703" y="1017822"/>
                      <a:pt x="281698" y="1020027"/>
                      <a:pt x="298563" y="1020027"/>
                    </a:cubicBezTo>
                    <a:cubicBezTo>
                      <a:pt x="405203" y="1020027"/>
                      <a:pt x="504059" y="931697"/>
                      <a:pt x="548946" y="838699"/>
                    </a:cubicBezTo>
                    <a:cubicBezTo>
                      <a:pt x="574633" y="787336"/>
                      <a:pt x="580860" y="728968"/>
                      <a:pt x="584752" y="672417"/>
                    </a:cubicBezTo>
                    <a:cubicBezTo>
                      <a:pt x="591498" y="600171"/>
                      <a:pt x="593315" y="527666"/>
                      <a:pt x="587347" y="455290"/>
                    </a:cubicBezTo>
                    <a:cubicBezTo>
                      <a:pt x="571779" y="316765"/>
                      <a:pt x="552319" y="159822"/>
                      <a:pt x="437506" y="65916"/>
                    </a:cubicBezTo>
                    <a:cubicBezTo>
                      <a:pt x="352013" y="-11908"/>
                      <a:pt x="210605" y="-26305"/>
                      <a:pt x="120960" y="52426"/>
                    </a:cubicBezTo>
                    <a:cubicBezTo>
                      <a:pt x="69976" y="104049"/>
                      <a:pt x="24959" y="166826"/>
                      <a:pt x="16137" y="240758"/>
                    </a:cubicBezTo>
                    <a:cubicBezTo>
                      <a:pt x="-9161" y="381877"/>
                      <a:pt x="-2156" y="526369"/>
                      <a:pt x="19510" y="667358"/>
                    </a:cubicBezTo>
                    <a:cubicBezTo>
                      <a:pt x="38451" y="837142"/>
                      <a:pt x="83727" y="940128"/>
                      <a:pt x="247579" y="1013022"/>
                    </a:cubicBezTo>
                    <a:close/>
                    <a:moveTo>
                      <a:pt x="259514" y="60857"/>
                    </a:moveTo>
                    <a:cubicBezTo>
                      <a:pt x="292206" y="60857"/>
                      <a:pt x="324250" y="71623"/>
                      <a:pt x="346694" y="96526"/>
                    </a:cubicBezTo>
                    <a:cubicBezTo>
                      <a:pt x="349029" y="101844"/>
                      <a:pt x="357202" y="100936"/>
                      <a:pt x="358370" y="95229"/>
                    </a:cubicBezTo>
                    <a:cubicBezTo>
                      <a:pt x="358759" y="89522"/>
                      <a:pt x="355775" y="83815"/>
                      <a:pt x="352921" y="78886"/>
                    </a:cubicBezTo>
                    <a:cubicBezTo>
                      <a:pt x="442955" y="125710"/>
                      <a:pt x="490826" y="219486"/>
                      <a:pt x="507562" y="316636"/>
                    </a:cubicBezTo>
                    <a:cubicBezTo>
                      <a:pt x="513010" y="342706"/>
                      <a:pt x="517421" y="368907"/>
                      <a:pt x="521184" y="395237"/>
                    </a:cubicBezTo>
                    <a:cubicBezTo>
                      <a:pt x="517292" y="398998"/>
                      <a:pt x="514567" y="404316"/>
                      <a:pt x="514048" y="411061"/>
                    </a:cubicBezTo>
                    <a:cubicBezTo>
                      <a:pt x="507302" y="516122"/>
                      <a:pt x="366154" y="493035"/>
                      <a:pt x="297525" y="466056"/>
                    </a:cubicBezTo>
                    <a:cubicBezTo>
                      <a:pt x="222411" y="437521"/>
                      <a:pt x="165848" y="378635"/>
                      <a:pt x="144442" y="300163"/>
                    </a:cubicBezTo>
                    <a:cubicBezTo>
                      <a:pt x="129004" y="230641"/>
                      <a:pt x="131988" y="147241"/>
                      <a:pt x="172464" y="87965"/>
                    </a:cubicBezTo>
                    <a:cubicBezTo>
                      <a:pt x="176745" y="84982"/>
                      <a:pt x="181026" y="81869"/>
                      <a:pt x="185567" y="79275"/>
                    </a:cubicBezTo>
                    <a:cubicBezTo>
                      <a:pt x="207621" y="67602"/>
                      <a:pt x="233697" y="60857"/>
                      <a:pt x="259514" y="60857"/>
                    </a:cubicBezTo>
                    <a:close/>
                    <a:moveTo>
                      <a:pt x="58559" y="347765"/>
                    </a:moveTo>
                    <a:cubicBezTo>
                      <a:pt x="65824" y="278632"/>
                      <a:pt x="66602" y="202106"/>
                      <a:pt x="112398" y="144776"/>
                    </a:cubicBezTo>
                    <a:cubicBezTo>
                      <a:pt x="113695" y="143220"/>
                      <a:pt x="114992" y="141793"/>
                      <a:pt x="116290" y="140366"/>
                    </a:cubicBezTo>
                    <a:cubicBezTo>
                      <a:pt x="86192" y="225972"/>
                      <a:pt x="102668" y="330903"/>
                      <a:pt x="148723" y="407689"/>
                    </a:cubicBezTo>
                    <a:cubicBezTo>
                      <a:pt x="204767" y="496796"/>
                      <a:pt x="315299" y="545565"/>
                      <a:pt x="418695" y="545176"/>
                    </a:cubicBezTo>
                    <a:cubicBezTo>
                      <a:pt x="459042" y="548289"/>
                      <a:pt x="502372" y="533503"/>
                      <a:pt x="531821" y="506524"/>
                    </a:cubicBezTo>
                    <a:cubicBezTo>
                      <a:pt x="532730" y="525201"/>
                      <a:pt x="533119" y="543879"/>
                      <a:pt x="532989" y="562557"/>
                    </a:cubicBezTo>
                    <a:cubicBezTo>
                      <a:pt x="527281" y="641287"/>
                      <a:pt x="530135" y="727152"/>
                      <a:pt x="501594" y="802511"/>
                    </a:cubicBezTo>
                    <a:cubicBezTo>
                      <a:pt x="464231" y="885782"/>
                      <a:pt x="386392" y="959195"/>
                      <a:pt x="291558" y="962827"/>
                    </a:cubicBezTo>
                    <a:cubicBezTo>
                      <a:pt x="240184" y="956082"/>
                      <a:pt x="196464" y="917559"/>
                      <a:pt x="157804" y="885263"/>
                    </a:cubicBezTo>
                    <a:cubicBezTo>
                      <a:pt x="108636" y="833511"/>
                      <a:pt x="89435" y="763859"/>
                      <a:pt x="82430" y="694467"/>
                    </a:cubicBezTo>
                    <a:cubicBezTo>
                      <a:pt x="61413" y="579807"/>
                      <a:pt x="50256" y="464240"/>
                      <a:pt x="58559" y="34776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0" name="Google Shape;1250;p31"/>
              <p:cNvSpPr/>
              <p:nvPr/>
            </p:nvSpPr>
            <p:spPr>
              <a:xfrm>
                <a:off x="15077903" y="5638662"/>
                <a:ext cx="659563" cy="1026153"/>
              </a:xfrm>
              <a:custGeom>
                <a:avLst/>
                <a:gdLst/>
                <a:ahLst/>
                <a:cxnLst/>
                <a:rect l="l" t="t" r="r" b="b"/>
                <a:pathLst>
                  <a:path w="659563" h="1026153" extrusionOk="0">
                    <a:moveTo>
                      <a:pt x="323143" y="1025505"/>
                    </a:moveTo>
                    <a:cubicBezTo>
                      <a:pt x="329241" y="1025894"/>
                      <a:pt x="335338" y="1026153"/>
                      <a:pt x="341306" y="1026153"/>
                    </a:cubicBezTo>
                    <a:cubicBezTo>
                      <a:pt x="390734" y="1026153"/>
                      <a:pt x="438605" y="1012016"/>
                      <a:pt x="478043" y="981275"/>
                    </a:cubicBezTo>
                    <a:cubicBezTo>
                      <a:pt x="529547" y="951962"/>
                      <a:pt x="572358" y="908251"/>
                      <a:pt x="599602" y="855591"/>
                    </a:cubicBezTo>
                    <a:cubicBezTo>
                      <a:pt x="665376" y="697091"/>
                      <a:pt x="667971" y="517320"/>
                      <a:pt x="650068" y="348574"/>
                    </a:cubicBezTo>
                    <a:cubicBezTo>
                      <a:pt x="631387" y="210697"/>
                      <a:pt x="562499" y="58164"/>
                      <a:pt x="422518" y="9395"/>
                    </a:cubicBezTo>
                    <a:cubicBezTo>
                      <a:pt x="361544" y="-7856"/>
                      <a:pt x="297586" y="575"/>
                      <a:pt x="238169" y="19123"/>
                    </a:cubicBezTo>
                    <a:cubicBezTo>
                      <a:pt x="120761" y="39746"/>
                      <a:pt x="40717" y="153367"/>
                      <a:pt x="19181" y="264914"/>
                    </a:cubicBezTo>
                    <a:cubicBezTo>
                      <a:pt x="-19219" y="454802"/>
                      <a:pt x="370" y="658050"/>
                      <a:pt x="74966" y="837043"/>
                    </a:cubicBezTo>
                    <a:cubicBezTo>
                      <a:pt x="112588" y="939251"/>
                      <a:pt x="210666" y="1025505"/>
                      <a:pt x="323143" y="1025505"/>
                    </a:cubicBezTo>
                    <a:close/>
                    <a:moveTo>
                      <a:pt x="378928" y="60239"/>
                    </a:moveTo>
                    <a:cubicBezTo>
                      <a:pt x="495557" y="77879"/>
                      <a:pt x="555883" y="200321"/>
                      <a:pt x="582737" y="303566"/>
                    </a:cubicBezTo>
                    <a:cubicBezTo>
                      <a:pt x="583516" y="307457"/>
                      <a:pt x="584164" y="311478"/>
                      <a:pt x="584813" y="315369"/>
                    </a:cubicBezTo>
                    <a:cubicBezTo>
                      <a:pt x="584813" y="315888"/>
                      <a:pt x="584813" y="316407"/>
                      <a:pt x="584683" y="316925"/>
                    </a:cubicBezTo>
                    <a:cubicBezTo>
                      <a:pt x="572488" y="522508"/>
                      <a:pt x="385025" y="511224"/>
                      <a:pt x="267229" y="389950"/>
                    </a:cubicBezTo>
                    <a:cubicBezTo>
                      <a:pt x="184979" y="306030"/>
                      <a:pt x="159811" y="153886"/>
                      <a:pt x="243747" y="78917"/>
                    </a:cubicBezTo>
                    <a:cubicBezTo>
                      <a:pt x="260872" y="76582"/>
                      <a:pt x="279294" y="66465"/>
                      <a:pt x="295380" y="63611"/>
                    </a:cubicBezTo>
                    <a:cubicBezTo>
                      <a:pt x="311597" y="58034"/>
                      <a:pt x="327813" y="59072"/>
                      <a:pt x="344160" y="60109"/>
                    </a:cubicBezTo>
                    <a:cubicBezTo>
                      <a:pt x="355836" y="61017"/>
                      <a:pt x="367382" y="61796"/>
                      <a:pt x="378928" y="60239"/>
                    </a:cubicBezTo>
                    <a:close/>
                    <a:moveTo>
                      <a:pt x="154362" y="121460"/>
                    </a:moveTo>
                    <a:cubicBezTo>
                      <a:pt x="132437" y="170488"/>
                      <a:pt x="134383" y="230542"/>
                      <a:pt x="145929" y="281905"/>
                    </a:cubicBezTo>
                    <a:cubicBezTo>
                      <a:pt x="177973" y="414464"/>
                      <a:pt x="299013" y="527956"/>
                      <a:pt x="437697" y="534701"/>
                    </a:cubicBezTo>
                    <a:cubicBezTo>
                      <a:pt x="500876" y="541186"/>
                      <a:pt x="565483" y="510316"/>
                      <a:pt x="600640" y="458434"/>
                    </a:cubicBezTo>
                    <a:cubicBezTo>
                      <a:pt x="605181" y="567646"/>
                      <a:pt x="593116" y="677246"/>
                      <a:pt x="564964" y="783605"/>
                    </a:cubicBezTo>
                    <a:cubicBezTo>
                      <a:pt x="547969" y="845733"/>
                      <a:pt x="504638" y="898783"/>
                      <a:pt x="448594" y="930431"/>
                    </a:cubicBezTo>
                    <a:cubicBezTo>
                      <a:pt x="413826" y="958058"/>
                      <a:pt x="372312" y="969991"/>
                      <a:pt x="327943" y="967008"/>
                    </a:cubicBezTo>
                    <a:cubicBezTo>
                      <a:pt x="207422" y="968694"/>
                      <a:pt x="135291" y="857926"/>
                      <a:pt x="105713" y="753513"/>
                    </a:cubicBezTo>
                    <a:cubicBezTo>
                      <a:pt x="77820" y="669853"/>
                      <a:pt x="61214" y="582302"/>
                      <a:pt x="59917" y="493973"/>
                    </a:cubicBezTo>
                    <a:cubicBezTo>
                      <a:pt x="54598" y="368808"/>
                      <a:pt x="62512" y="213161"/>
                      <a:pt x="154362" y="12146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1" name="Google Shape;1251;p31"/>
              <p:cNvSpPr/>
              <p:nvPr/>
            </p:nvSpPr>
            <p:spPr>
              <a:xfrm>
                <a:off x="15008569" y="6618570"/>
                <a:ext cx="147935" cy="147972"/>
              </a:xfrm>
              <a:custGeom>
                <a:avLst/>
                <a:gdLst/>
                <a:ahLst/>
                <a:cxnLst/>
                <a:rect l="l" t="t" r="r" b="b"/>
                <a:pathLst>
                  <a:path w="147935" h="147972" extrusionOk="0">
                    <a:moveTo>
                      <a:pt x="122506" y="15116"/>
                    </a:moveTo>
                    <a:cubicBezTo>
                      <a:pt x="99414" y="-4599"/>
                      <a:pt x="59197" y="-6675"/>
                      <a:pt x="39348" y="18748"/>
                    </a:cubicBezTo>
                    <a:cubicBezTo>
                      <a:pt x="-29410" y="49358"/>
                      <a:pt x="-999" y="142616"/>
                      <a:pt x="70224" y="146766"/>
                    </a:cubicBezTo>
                    <a:cubicBezTo>
                      <a:pt x="142355" y="160256"/>
                      <a:pt x="174140" y="57010"/>
                      <a:pt x="122506" y="15116"/>
                    </a:cubicBezTo>
                    <a:close/>
                    <a:moveTo>
                      <a:pt x="86700" y="90864"/>
                    </a:moveTo>
                    <a:cubicBezTo>
                      <a:pt x="86700" y="90864"/>
                      <a:pt x="86700" y="90993"/>
                      <a:pt x="86700" y="90864"/>
                    </a:cubicBezTo>
                    <a:cubicBezTo>
                      <a:pt x="85014" y="91512"/>
                      <a:pt x="83457" y="91642"/>
                      <a:pt x="81770" y="91642"/>
                    </a:cubicBezTo>
                    <a:cubicBezTo>
                      <a:pt x="68408" y="91123"/>
                      <a:pt x="52192" y="88269"/>
                      <a:pt x="45964" y="74780"/>
                    </a:cubicBezTo>
                    <a:cubicBezTo>
                      <a:pt x="46094" y="75169"/>
                      <a:pt x="46224" y="75558"/>
                      <a:pt x="46353" y="75947"/>
                    </a:cubicBezTo>
                    <a:cubicBezTo>
                      <a:pt x="46613" y="76336"/>
                      <a:pt x="46872" y="76855"/>
                      <a:pt x="47132" y="77244"/>
                    </a:cubicBezTo>
                    <a:cubicBezTo>
                      <a:pt x="46872" y="77115"/>
                      <a:pt x="46613" y="76596"/>
                      <a:pt x="46353" y="75947"/>
                    </a:cubicBezTo>
                    <a:cubicBezTo>
                      <a:pt x="46094" y="75558"/>
                      <a:pt x="45964" y="75299"/>
                      <a:pt x="45705" y="74910"/>
                    </a:cubicBezTo>
                    <a:cubicBezTo>
                      <a:pt x="43759" y="68035"/>
                      <a:pt x="45705" y="59475"/>
                      <a:pt x="48559" y="52601"/>
                    </a:cubicBezTo>
                    <a:cubicBezTo>
                      <a:pt x="55954" y="51433"/>
                      <a:pt x="58937" y="42743"/>
                      <a:pt x="66592" y="42094"/>
                    </a:cubicBezTo>
                    <a:cubicBezTo>
                      <a:pt x="91500" y="38463"/>
                      <a:pt x="99933" y="74521"/>
                      <a:pt x="86700" y="9086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2" name="Google Shape;1252;p31"/>
              <p:cNvSpPr/>
              <p:nvPr/>
            </p:nvSpPr>
            <p:spPr>
              <a:xfrm>
                <a:off x="14716023" y="6695371"/>
                <a:ext cx="730926" cy="345656"/>
              </a:xfrm>
              <a:custGeom>
                <a:avLst/>
                <a:gdLst/>
                <a:ahLst/>
                <a:cxnLst/>
                <a:rect l="l" t="t" r="r" b="b"/>
                <a:pathLst>
                  <a:path w="730926" h="345656" extrusionOk="0">
                    <a:moveTo>
                      <a:pt x="703964" y="150772"/>
                    </a:moveTo>
                    <a:cubicBezTo>
                      <a:pt x="674904" y="136375"/>
                      <a:pt x="645455" y="111342"/>
                      <a:pt x="641433" y="77359"/>
                    </a:cubicBezTo>
                    <a:cubicBezTo>
                      <a:pt x="639228" y="56217"/>
                      <a:pt x="643249" y="35205"/>
                      <a:pt x="641693" y="14063"/>
                    </a:cubicBezTo>
                    <a:cubicBezTo>
                      <a:pt x="638968" y="-2150"/>
                      <a:pt x="615876" y="-5134"/>
                      <a:pt x="608611" y="9264"/>
                    </a:cubicBezTo>
                    <a:cubicBezTo>
                      <a:pt x="586946" y="54920"/>
                      <a:pt x="592394" y="103170"/>
                      <a:pt x="616135" y="141693"/>
                    </a:cubicBezTo>
                    <a:cubicBezTo>
                      <a:pt x="602903" y="147140"/>
                      <a:pt x="592783" y="163354"/>
                      <a:pt x="584221" y="175675"/>
                    </a:cubicBezTo>
                    <a:cubicBezTo>
                      <a:pt x="545691" y="220424"/>
                      <a:pt x="502231" y="266210"/>
                      <a:pt x="442294" y="279050"/>
                    </a:cubicBezTo>
                    <a:cubicBezTo>
                      <a:pt x="324887" y="306548"/>
                      <a:pt x="186852" y="260762"/>
                      <a:pt x="126527" y="151939"/>
                    </a:cubicBezTo>
                    <a:cubicBezTo>
                      <a:pt x="124970" y="149475"/>
                      <a:pt x="123413" y="146751"/>
                      <a:pt x="121856" y="144027"/>
                    </a:cubicBezTo>
                    <a:cubicBezTo>
                      <a:pt x="136646" y="126128"/>
                      <a:pt x="148841" y="105894"/>
                      <a:pt x="159479" y="85530"/>
                    </a:cubicBezTo>
                    <a:cubicBezTo>
                      <a:pt x="165317" y="71522"/>
                      <a:pt x="178420" y="25866"/>
                      <a:pt x="151695" y="28590"/>
                    </a:cubicBezTo>
                    <a:cubicBezTo>
                      <a:pt x="135089" y="37669"/>
                      <a:pt x="129900" y="58682"/>
                      <a:pt x="117446" y="72300"/>
                    </a:cubicBezTo>
                    <a:cubicBezTo>
                      <a:pt x="98764" y="94869"/>
                      <a:pt x="80731" y="119383"/>
                      <a:pt x="54915" y="134170"/>
                    </a:cubicBezTo>
                    <a:cubicBezTo>
                      <a:pt x="34417" y="147140"/>
                      <a:pt x="-5151" y="143120"/>
                      <a:pt x="557" y="178010"/>
                    </a:cubicBezTo>
                    <a:cubicBezTo>
                      <a:pt x="13271" y="217830"/>
                      <a:pt x="57639" y="196947"/>
                      <a:pt x="85791" y="177751"/>
                    </a:cubicBezTo>
                    <a:cubicBezTo>
                      <a:pt x="128473" y="282293"/>
                      <a:pt x="251459" y="339364"/>
                      <a:pt x="360563" y="344552"/>
                    </a:cubicBezTo>
                    <a:cubicBezTo>
                      <a:pt x="484068" y="355447"/>
                      <a:pt x="582405" y="284498"/>
                      <a:pt x="649087" y="186182"/>
                    </a:cubicBezTo>
                    <a:cubicBezTo>
                      <a:pt x="650125" y="184755"/>
                      <a:pt x="650903" y="183198"/>
                      <a:pt x="651682" y="181512"/>
                    </a:cubicBezTo>
                    <a:cubicBezTo>
                      <a:pt x="664136" y="191370"/>
                      <a:pt x="678277" y="199541"/>
                      <a:pt x="693975" y="205508"/>
                    </a:cubicBezTo>
                    <a:cubicBezTo>
                      <a:pt x="717456" y="214976"/>
                      <a:pt x="741197" y="185533"/>
                      <a:pt x="726278" y="164521"/>
                    </a:cubicBezTo>
                    <a:cubicBezTo>
                      <a:pt x="721218" y="156220"/>
                      <a:pt x="712526" y="153626"/>
                      <a:pt x="703964" y="1507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3" name="Google Shape;1253;p31"/>
              <p:cNvSpPr/>
              <p:nvPr/>
            </p:nvSpPr>
            <p:spPr>
              <a:xfrm>
                <a:off x="11918134" y="4044042"/>
                <a:ext cx="5697384" cy="6485184"/>
              </a:xfrm>
              <a:custGeom>
                <a:avLst/>
                <a:gdLst/>
                <a:ahLst/>
                <a:cxnLst/>
                <a:rect l="l" t="t" r="r" b="b"/>
                <a:pathLst>
                  <a:path w="5697384" h="6485184" extrusionOk="0">
                    <a:moveTo>
                      <a:pt x="5663448" y="6144213"/>
                    </a:moveTo>
                    <a:cubicBezTo>
                      <a:pt x="5592744" y="6088829"/>
                      <a:pt x="5523467" y="6031500"/>
                      <a:pt x="5450298" y="5979358"/>
                    </a:cubicBezTo>
                    <a:cubicBezTo>
                      <a:pt x="5332631" y="5898681"/>
                      <a:pt x="5224565" y="5805034"/>
                      <a:pt x="5108454" y="5722542"/>
                    </a:cubicBezTo>
                    <a:cubicBezTo>
                      <a:pt x="5017902" y="5664304"/>
                      <a:pt x="4927349" y="5606067"/>
                      <a:pt x="4831477" y="5556909"/>
                    </a:cubicBezTo>
                    <a:cubicBezTo>
                      <a:pt x="4692145" y="5486089"/>
                      <a:pt x="4699799" y="5512030"/>
                      <a:pt x="4611581" y="5619686"/>
                    </a:cubicBezTo>
                    <a:cubicBezTo>
                      <a:pt x="4603667" y="5633564"/>
                      <a:pt x="4559429" y="5675070"/>
                      <a:pt x="4551904" y="5699843"/>
                    </a:cubicBezTo>
                    <a:cubicBezTo>
                      <a:pt x="4546974" y="5700492"/>
                      <a:pt x="4542045" y="5702308"/>
                      <a:pt x="4537764" y="5705940"/>
                    </a:cubicBezTo>
                    <a:cubicBezTo>
                      <a:pt x="4504163" y="5735383"/>
                      <a:pt x="4476919" y="5763788"/>
                      <a:pt x="4441762" y="5793491"/>
                    </a:cubicBezTo>
                    <a:cubicBezTo>
                      <a:pt x="4355101" y="5869238"/>
                      <a:pt x="4260656" y="5931497"/>
                      <a:pt x="4145583" y="5954974"/>
                    </a:cubicBezTo>
                    <a:cubicBezTo>
                      <a:pt x="4060998" y="5972224"/>
                      <a:pt x="3971224" y="5985843"/>
                      <a:pt x="3890790" y="5945246"/>
                    </a:cubicBezTo>
                    <a:cubicBezTo>
                      <a:pt x="3861081" y="5930848"/>
                      <a:pt x="3836043" y="5909058"/>
                      <a:pt x="3813599" y="5885192"/>
                    </a:cubicBezTo>
                    <a:cubicBezTo>
                      <a:pt x="3806464" y="5878058"/>
                      <a:pt x="3799978" y="5869887"/>
                      <a:pt x="3793232" y="5861845"/>
                    </a:cubicBezTo>
                    <a:cubicBezTo>
                      <a:pt x="3800367" y="5861197"/>
                      <a:pt x="3807502" y="5860548"/>
                      <a:pt x="3814637" y="5859900"/>
                    </a:cubicBezTo>
                    <a:cubicBezTo>
                      <a:pt x="3870292" y="5857305"/>
                      <a:pt x="3935158" y="5855619"/>
                      <a:pt x="3992370" y="5849264"/>
                    </a:cubicBezTo>
                    <a:cubicBezTo>
                      <a:pt x="4036479" y="5833959"/>
                      <a:pt x="4055809" y="5785319"/>
                      <a:pt x="4071636" y="5745110"/>
                    </a:cubicBezTo>
                    <a:cubicBezTo>
                      <a:pt x="4116524" y="5635250"/>
                      <a:pt x="4138189" y="5517219"/>
                      <a:pt x="4141173" y="5398668"/>
                    </a:cubicBezTo>
                    <a:cubicBezTo>
                      <a:pt x="4142989" y="5387254"/>
                      <a:pt x="4144546" y="5375840"/>
                      <a:pt x="4145713" y="5364296"/>
                    </a:cubicBezTo>
                    <a:cubicBezTo>
                      <a:pt x="4154405" y="5237574"/>
                      <a:pt x="4142859" y="5106832"/>
                      <a:pt x="4101085" y="4986465"/>
                    </a:cubicBezTo>
                    <a:cubicBezTo>
                      <a:pt x="4064112" y="4883739"/>
                      <a:pt x="4001711" y="4790610"/>
                      <a:pt x="3944239" y="4697741"/>
                    </a:cubicBezTo>
                    <a:cubicBezTo>
                      <a:pt x="3883914" y="4599036"/>
                      <a:pt x="3823589" y="4500460"/>
                      <a:pt x="3759501" y="4404089"/>
                    </a:cubicBezTo>
                    <a:cubicBezTo>
                      <a:pt x="3688019" y="4297472"/>
                      <a:pt x="3617445" y="4184239"/>
                      <a:pt x="3604212" y="4053496"/>
                    </a:cubicBezTo>
                    <a:cubicBezTo>
                      <a:pt x="3570222" y="3760492"/>
                      <a:pt x="3744971" y="3497061"/>
                      <a:pt x="3904801" y="3266964"/>
                    </a:cubicBezTo>
                    <a:cubicBezTo>
                      <a:pt x="4022079" y="3118971"/>
                      <a:pt x="4150773" y="2973830"/>
                      <a:pt x="4211747" y="2791724"/>
                    </a:cubicBezTo>
                    <a:cubicBezTo>
                      <a:pt x="4232115" y="2736081"/>
                      <a:pt x="4245088" y="2672525"/>
                      <a:pt x="4251834" y="2604430"/>
                    </a:cubicBezTo>
                    <a:cubicBezTo>
                      <a:pt x="4264289" y="2607932"/>
                      <a:pt x="4278170" y="2607284"/>
                      <a:pt x="4290884" y="2608581"/>
                    </a:cubicBezTo>
                    <a:cubicBezTo>
                      <a:pt x="4305932" y="2609359"/>
                      <a:pt x="4320333" y="2609748"/>
                      <a:pt x="4334473" y="2609748"/>
                    </a:cubicBezTo>
                    <a:cubicBezTo>
                      <a:pt x="4420875" y="2609748"/>
                      <a:pt x="4491579" y="2593276"/>
                      <a:pt x="4566953" y="2537632"/>
                    </a:cubicBezTo>
                    <a:cubicBezTo>
                      <a:pt x="4598089" y="2519344"/>
                      <a:pt x="4631819" y="2505076"/>
                      <a:pt x="4661009" y="2483415"/>
                    </a:cubicBezTo>
                    <a:cubicBezTo>
                      <a:pt x="4692793" y="2459031"/>
                      <a:pt x="4718999" y="2428420"/>
                      <a:pt x="4746891" y="2400015"/>
                    </a:cubicBezTo>
                    <a:cubicBezTo>
                      <a:pt x="4777638" y="2366940"/>
                      <a:pt x="4813833" y="2339443"/>
                      <a:pt x="4844061" y="2305979"/>
                    </a:cubicBezTo>
                    <a:cubicBezTo>
                      <a:pt x="4882462" y="2259285"/>
                      <a:pt x="4915154" y="2207143"/>
                      <a:pt x="4944344" y="2153964"/>
                    </a:cubicBezTo>
                    <a:cubicBezTo>
                      <a:pt x="4972366" y="2093651"/>
                      <a:pt x="5007653" y="2037359"/>
                      <a:pt x="5030615" y="1973934"/>
                    </a:cubicBezTo>
                    <a:cubicBezTo>
                      <a:pt x="5046702" y="1920495"/>
                      <a:pt x="5060973" y="1866408"/>
                      <a:pt x="5077838" y="1813229"/>
                    </a:cubicBezTo>
                    <a:cubicBezTo>
                      <a:pt x="5094703" y="1748895"/>
                      <a:pt x="5111698" y="1684561"/>
                      <a:pt x="5127266" y="1619968"/>
                    </a:cubicBezTo>
                    <a:cubicBezTo>
                      <a:pt x="5152693" y="1534233"/>
                      <a:pt x="5181494" y="1449536"/>
                      <a:pt x="5199786" y="1361855"/>
                    </a:cubicBezTo>
                    <a:cubicBezTo>
                      <a:pt x="5222230" y="1276379"/>
                      <a:pt x="5236111" y="1189217"/>
                      <a:pt x="5252068" y="1102315"/>
                    </a:cubicBezTo>
                    <a:cubicBezTo>
                      <a:pt x="5270749" y="1015931"/>
                      <a:pt x="5285279" y="928510"/>
                      <a:pt x="5296566" y="840829"/>
                    </a:cubicBezTo>
                    <a:cubicBezTo>
                      <a:pt x="5303312" y="746534"/>
                      <a:pt x="5351702" y="659891"/>
                      <a:pt x="5353648" y="565336"/>
                    </a:cubicBezTo>
                    <a:cubicBezTo>
                      <a:pt x="5355075" y="444321"/>
                      <a:pt x="5266728" y="478952"/>
                      <a:pt x="5219246" y="549512"/>
                    </a:cubicBezTo>
                    <a:cubicBezTo>
                      <a:pt x="5211073" y="406966"/>
                      <a:pt x="5090941" y="504244"/>
                      <a:pt x="5060194" y="579473"/>
                    </a:cubicBezTo>
                    <a:cubicBezTo>
                      <a:pt x="5061102" y="536800"/>
                      <a:pt x="5050594" y="399313"/>
                      <a:pt x="4981706" y="457161"/>
                    </a:cubicBezTo>
                    <a:cubicBezTo>
                      <a:pt x="4946419" y="499575"/>
                      <a:pt x="4939544" y="558591"/>
                      <a:pt x="4923457" y="609954"/>
                    </a:cubicBezTo>
                    <a:cubicBezTo>
                      <a:pt x="4903608" y="685313"/>
                      <a:pt x="4891024" y="759115"/>
                      <a:pt x="4879088" y="836938"/>
                    </a:cubicBezTo>
                    <a:cubicBezTo>
                      <a:pt x="4832125" y="790504"/>
                      <a:pt x="4797747" y="722927"/>
                      <a:pt x="4733529" y="697246"/>
                    </a:cubicBezTo>
                    <a:cubicBezTo>
                      <a:pt x="4663733" y="674029"/>
                      <a:pt x="4641808" y="741605"/>
                      <a:pt x="4653614" y="798027"/>
                    </a:cubicBezTo>
                    <a:cubicBezTo>
                      <a:pt x="4666198" y="866122"/>
                      <a:pt x="4713939" y="919820"/>
                      <a:pt x="4761421" y="967422"/>
                    </a:cubicBezTo>
                    <a:cubicBezTo>
                      <a:pt x="4783087" y="990509"/>
                      <a:pt x="4807087" y="1011132"/>
                      <a:pt x="4829401" y="1033571"/>
                    </a:cubicBezTo>
                    <a:cubicBezTo>
                      <a:pt x="4852104" y="1057177"/>
                      <a:pt x="4872991" y="1084156"/>
                      <a:pt x="4905165" y="1095181"/>
                    </a:cubicBezTo>
                    <a:cubicBezTo>
                      <a:pt x="4902830" y="1110486"/>
                      <a:pt x="4903608" y="1128126"/>
                      <a:pt x="4900365" y="1140837"/>
                    </a:cubicBezTo>
                    <a:cubicBezTo>
                      <a:pt x="4892840" y="1197129"/>
                      <a:pt x="4883759" y="1253292"/>
                      <a:pt x="4872602" y="1308935"/>
                    </a:cubicBezTo>
                    <a:cubicBezTo>
                      <a:pt x="4831477" y="1523597"/>
                      <a:pt x="4776989" y="1742539"/>
                      <a:pt x="4654652" y="1927240"/>
                    </a:cubicBezTo>
                    <a:cubicBezTo>
                      <a:pt x="4632857" y="1963298"/>
                      <a:pt x="4614565" y="2001561"/>
                      <a:pt x="4591213" y="2036711"/>
                    </a:cubicBezTo>
                    <a:cubicBezTo>
                      <a:pt x="4559299" y="2084702"/>
                      <a:pt x="4515969" y="2123094"/>
                      <a:pt x="4475103" y="2163044"/>
                    </a:cubicBezTo>
                    <a:cubicBezTo>
                      <a:pt x="4418929" y="2224524"/>
                      <a:pt x="4358085" y="2283410"/>
                      <a:pt x="4282451" y="2320246"/>
                    </a:cubicBezTo>
                    <a:cubicBezTo>
                      <a:pt x="4271424" y="2325434"/>
                      <a:pt x="4260267" y="2330233"/>
                      <a:pt x="4248980" y="2334773"/>
                    </a:cubicBezTo>
                    <a:cubicBezTo>
                      <a:pt x="4227574" y="2133341"/>
                      <a:pt x="4167119" y="1930093"/>
                      <a:pt x="4085129" y="1793254"/>
                    </a:cubicBezTo>
                    <a:cubicBezTo>
                      <a:pt x="4004046" y="1656415"/>
                      <a:pt x="3911028" y="1526062"/>
                      <a:pt x="3798291" y="1413348"/>
                    </a:cubicBezTo>
                    <a:cubicBezTo>
                      <a:pt x="3690873" y="1300634"/>
                      <a:pt x="3561271" y="1199334"/>
                      <a:pt x="3501205" y="1051470"/>
                    </a:cubicBezTo>
                    <a:cubicBezTo>
                      <a:pt x="3451647" y="941351"/>
                      <a:pt x="3476426" y="818779"/>
                      <a:pt x="3522870" y="712032"/>
                    </a:cubicBezTo>
                    <a:cubicBezTo>
                      <a:pt x="3565033" y="611770"/>
                      <a:pt x="3602396" y="508006"/>
                      <a:pt x="3665575" y="418509"/>
                    </a:cubicBezTo>
                    <a:cubicBezTo>
                      <a:pt x="3726938" y="334331"/>
                      <a:pt x="3789858" y="251319"/>
                      <a:pt x="3850962" y="166881"/>
                    </a:cubicBezTo>
                    <a:cubicBezTo>
                      <a:pt x="3871719" y="127321"/>
                      <a:pt x="3965905" y="56502"/>
                      <a:pt x="3926077" y="12273"/>
                    </a:cubicBezTo>
                    <a:cubicBezTo>
                      <a:pt x="3910120" y="-1735"/>
                      <a:pt x="3888455" y="-568"/>
                      <a:pt x="3867698" y="729"/>
                    </a:cubicBezTo>
                    <a:cubicBezTo>
                      <a:pt x="3860951" y="1118"/>
                      <a:pt x="3854465" y="1507"/>
                      <a:pt x="3848238" y="1378"/>
                    </a:cubicBezTo>
                    <a:cubicBezTo>
                      <a:pt x="3725641" y="5009"/>
                      <a:pt x="3609271" y="18628"/>
                      <a:pt x="3485377" y="20963"/>
                    </a:cubicBezTo>
                    <a:cubicBezTo>
                      <a:pt x="3364337" y="19925"/>
                      <a:pt x="3243946" y="34193"/>
                      <a:pt x="3123425" y="43661"/>
                    </a:cubicBezTo>
                    <a:cubicBezTo>
                      <a:pt x="2930124" y="48850"/>
                      <a:pt x="2742662" y="76866"/>
                      <a:pt x="2548842" y="84129"/>
                    </a:cubicBezTo>
                    <a:cubicBezTo>
                      <a:pt x="2392645" y="98527"/>
                      <a:pt x="2235280" y="91782"/>
                      <a:pt x="2079212" y="106568"/>
                    </a:cubicBezTo>
                    <a:cubicBezTo>
                      <a:pt x="1942734" y="119539"/>
                      <a:pt x="1809370" y="158969"/>
                      <a:pt x="1671464" y="156635"/>
                    </a:cubicBezTo>
                    <a:cubicBezTo>
                      <a:pt x="1668481" y="156764"/>
                      <a:pt x="1665497" y="156764"/>
                      <a:pt x="1662513" y="156764"/>
                    </a:cubicBezTo>
                    <a:cubicBezTo>
                      <a:pt x="1655118" y="156764"/>
                      <a:pt x="1647594" y="156635"/>
                      <a:pt x="1640848" y="159488"/>
                    </a:cubicBezTo>
                    <a:cubicBezTo>
                      <a:pt x="1633323" y="162342"/>
                      <a:pt x="1631377" y="170902"/>
                      <a:pt x="1633712" y="177777"/>
                    </a:cubicBezTo>
                    <a:cubicBezTo>
                      <a:pt x="1625799" y="195417"/>
                      <a:pt x="1619182" y="222265"/>
                      <a:pt x="1615420" y="238738"/>
                    </a:cubicBezTo>
                    <a:cubicBezTo>
                      <a:pt x="1596350" y="280373"/>
                      <a:pt x="1585452" y="325122"/>
                      <a:pt x="1575852" y="369740"/>
                    </a:cubicBezTo>
                    <a:cubicBezTo>
                      <a:pt x="1574425" y="380895"/>
                      <a:pt x="1570533" y="392568"/>
                      <a:pt x="1569495" y="404112"/>
                    </a:cubicBezTo>
                    <a:cubicBezTo>
                      <a:pt x="1551203" y="462350"/>
                      <a:pt x="1537840" y="522273"/>
                      <a:pt x="1530705" y="582586"/>
                    </a:cubicBezTo>
                    <a:cubicBezTo>
                      <a:pt x="1513840" y="695170"/>
                      <a:pt x="1498272" y="809181"/>
                      <a:pt x="1508132" y="923322"/>
                    </a:cubicBezTo>
                    <a:cubicBezTo>
                      <a:pt x="1519678" y="1102055"/>
                      <a:pt x="1577020" y="1275731"/>
                      <a:pt x="1675227" y="1425670"/>
                    </a:cubicBezTo>
                    <a:cubicBezTo>
                      <a:pt x="1706103" y="1474180"/>
                      <a:pt x="1745931" y="1516204"/>
                      <a:pt x="1787574" y="1555764"/>
                    </a:cubicBezTo>
                    <a:cubicBezTo>
                      <a:pt x="1874625" y="1637349"/>
                      <a:pt x="1964788" y="1715950"/>
                      <a:pt x="2059104" y="1789233"/>
                    </a:cubicBezTo>
                    <a:cubicBezTo>
                      <a:pt x="2248642" y="1925683"/>
                      <a:pt x="2410548" y="2090279"/>
                      <a:pt x="2408472" y="2327769"/>
                    </a:cubicBezTo>
                    <a:cubicBezTo>
                      <a:pt x="2372277" y="2322062"/>
                      <a:pt x="2336860" y="2312334"/>
                      <a:pt x="2300146" y="2309351"/>
                    </a:cubicBezTo>
                    <a:cubicBezTo>
                      <a:pt x="2226069" y="2305071"/>
                      <a:pt x="2154197" y="2290155"/>
                      <a:pt x="2086218" y="2259804"/>
                    </a:cubicBezTo>
                    <a:cubicBezTo>
                      <a:pt x="2044314" y="2244628"/>
                      <a:pt x="2004227" y="2224913"/>
                      <a:pt x="1963751" y="2206365"/>
                    </a:cubicBezTo>
                    <a:cubicBezTo>
                      <a:pt x="1893306" y="2175106"/>
                      <a:pt x="1821694" y="2145923"/>
                      <a:pt x="1759293" y="2100137"/>
                    </a:cubicBezTo>
                    <a:cubicBezTo>
                      <a:pt x="1643961" y="2025297"/>
                      <a:pt x="1544976" y="1929574"/>
                      <a:pt x="1437687" y="1844228"/>
                    </a:cubicBezTo>
                    <a:cubicBezTo>
                      <a:pt x="1372692" y="1782748"/>
                      <a:pt x="1308345" y="1720230"/>
                      <a:pt x="1247371" y="1654599"/>
                    </a:cubicBezTo>
                    <a:cubicBezTo>
                      <a:pt x="1205727" y="1603885"/>
                      <a:pt x="1168234" y="1549927"/>
                      <a:pt x="1126849" y="1498824"/>
                    </a:cubicBezTo>
                    <a:cubicBezTo>
                      <a:pt x="1036556" y="1399080"/>
                      <a:pt x="973506" y="1279622"/>
                      <a:pt x="890997" y="1174301"/>
                    </a:cubicBezTo>
                    <a:cubicBezTo>
                      <a:pt x="939387" y="1087918"/>
                      <a:pt x="962868" y="987266"/>
                      <a:pt x="970782" y="888431"/>
                    </a:cubicBezTo>
                    <a:cubicBezTo>
                      <a:pt x="972209" y="838365"/>
                      <a:pt x="983236" y="781424"/>
                      <a:pt x="955733" y="736546"/>
                    </a:cubicBezTo>
                    <a:cubicBezTo>
                      <a:pt x="878413" y="661707"/>
                      <a:pt x="798757" y="856134"/>
                      <a:pt x="782152" y="912556"/>
                    </a:cubicBezTo>
                    <a:cubicBezTo>
                      <a:pt x="749848" y="831620"/>
                      <a:pt x="713523" y="751333"/>
                      <a:pt x="656830" y="684145"/>
                    </a:cubicBezTo>
                    <a:cubicBezTo>
                      <a:pt x="588721" y="602172"/>
                      <a:pt x="528007" y="605414"/>
                      <a:pt x="535661" y="724224"/>
                    </a:cubicBezTo>
                    <a:cubicBezTo>
                      <a:pt x="496092" y="649385"/>
                      <a:pt x="432783" y="715664"/>
                      <a:pt x="441994" y="777144"/>
                    </a:cubicBezTo>
                    <a:cubicBezTo>
                      <a:pt x="349495" y="666765"/>
                      <a:pt x="314597" y="821244"/>
                      <a:pt x="349236" y="894138"/>
                    </a:cubicBezTo>
                    <a:cubicBezTo>
                      <a:pt x="369474" y="943426"/>
                      <a:pt x="399053" y="988304"/>
                      <a:pt x="423053" y="1035776"/>
                    </a:cubicBezTo>
                    <a:cubicBezTo>
                      <a:pt x="450427" y="1101926"/>
                      <a:pt x="490125" y="1161850"/>
                      <a:pt x="522817" y="1225405"/>
                    </a:cubicBezTo>
                    <a:cubicBezTo>
                      <a:pt x="574580" y="1344345"/>
                      <a:pt x="652420" y="1448498"/>
                      <a:pt x="719750" y="1558618"/>
                    </a:cubicBezTo>
                    <a:cubicBezTo>
                      <a:pt x="806152" y="1687285"/>
                      <a:pt x="901764" y="1811413"/>
                      <a:pt x="1006847" y="1925294"/>
                    </a:cubicBezTo>
                    <a:cubicBezTo>
                      <a:pt x="1074568" y="1986255"/>
                      <a:pt x="1136709" y="2052924"/>
                      <a:pt x="1204300" y="2113885"/>
                    </a:cubicBezTo>
                    <a:cubicBezTo>
                      <a:pt x="1264755" y="2163303"/>
                      <a:pt x="1320929" y="2214147"/>
                      <a:pt x="1380476" y="2265511"/>
                    </a:cubicBezTo>
                    <a:cubicBezTo>
                      <a:pt x="1480239" y="2336589"/>
                      <a:pt x="1585063" y="2402220"/>
                      <a:pt x="1694816" y="2456826"/>
                    </a:cubicBezTo>
                    <a:cubicBezTo>
                      <a:pt x="1794969" y="2512988"/>
                      <a:pt x="1900052" y="2566686"/>
                      <a:pt x="2008638" y="2605468"/>
                    </a:cubicBezTo>
                    <a:cubicBezTo>
                      <a:pt x="2069871" y="2625183"/>
                      <a:pt x="2132402" y="2643471"/>
                      <a:pt x="2196230" y="2652291"/>
                    </a:cubicBezTo>
                    <a:cubicBezTo>
                      <a:pt x="2222955" y="2655015"/>
                      <a:pt x="2249680" y="2656961"/>
                      <a:pt x="2276275" y="2660074"/>
                    </a:cubicBezTo>
                    <a:cubicBezTo>
                      <a:pt x="2266415" y="2675638"/>
                      <a:pt x="2256556" y="2691073"/>
                      <a:pt x="2246826" y="2706378"/>
                    </a:cubicBezTo>
                    <a:cubicBezTo>
                      <a:pt x="2171063" y="2816368"/>
                      <a:pt x="2075839" y="2910923"/>
                      <a:pt x="1998000" y="3019357"/>
                    </a:cubicBezTo>
                    <a:cubicBezTo>
                      <a:pt x="1916658" y="3131682"/>
                      <a:pt x="1829867" y="3240115"/>
                      <a:pt x="1751379" y="3354515"/>
                    </a:cubicBezTo>
                    <a:cubicBezTo>
                      <a:pt x="1683789" y="3453610"/>
                      <a:pt x="1627875" y="3559968"/>
                      <a:pt x="1575333" y="3667623"/>
                    </a:cubicBezTo>
                    <a:cubicBezTo>
                      <a:pt x="1507353" y="3804721"/>
                      <a:pt x="1449363" y="3947916"/>
                      <a:pt x="1419784" y="4098633"/>
                    </a:cubicBezTo>
                    <a:cubicBezTo>
                      <a:pt x="1348951" y="4488008"/>
                      <a:pt x="1423936" y="4674135"/>
                      <a:pt x="1664070" y="4947165"/>
                    </a:cubicBezTo>
                    <a:cubicBezTo>
                      <a:pt x="1596350" y="4928098"/>
                      <a:pt x="1524867" y="4930043"/>
                      <a:pt x="1455201" y="4927839"/>
                    </a:cubicBezTo>
                    <a:cubicBezTo>
                      <a:pt x="1317815" y="4918759"/>
                      <a:pt x="1224927" y="4960524"/>
                      <a:pt x="1115044" y="5037828"/>
                    </a:cubicBezTo>
                    <a:cubicBezTo>
                      <a:pt x="1055886" y="5079723"/>
                      <a:pt x="1010999" y="5137831"/>
                      <a:pt x="970003" y="5196847"/>
                    </a:cubicBezTo>
                    <a:cubicBezTo>
                      <a:pt x="929138" y="5255733"/>
                      <a:pt x="888532" y="5315527"/>
                      <a:pt x="861158" y="5382066"/>
                    </a:cubicBezTo>
                    <a:cubicBezTo>
                      <a:pt x="814066" y="5492185"/>
                      <a:pt x="777741" y="5607364"/>
                      <a:pt x="759189" y="5725785"/>
                    </a:cubicBezTo>
                    <a:cubicBezTo>
                      <a:pt x="744789" y="5818135"/>
                      <a:pt x="721956" y="5909577"/>
                      <a:pt x="717545" y="6003094"/>
                    </a:cubicBezTo>
                    <a:lnTo>
                      <a:pt x="717545" y="6003094"/>
                    </a:lnTo>
                    <a:cubicBezTo>
                      <a:pt x="595856" y="6056144"/>
                      <a:pt x="464957" y="6084808"/>
                      <a:pt x="345084" y="6143176"/>
                    </a:cubicBezTo>
                    <a:cubicBezTo>
                      <a:pt x="303181" y="6158351"/>
                      <a:pt x="266856" y="6184681"/>
                      <a:pt x="226639" y="6203359"/>
                    </a:cubicBezTo>
                    <a:cubicBezTo>
                      <a:pt x="168649" y="6231894"/>
                      <a:pt x="106118" y="6258484"/>
                      <a:pt x="56560" y="6301416"/>
                    </a:cubicBezTo>
                    <a:cubicBezTo>
                      <a:pt x="6484" y="6335658"/>
                      <a:pt x="-26728" y="6397138"/>
                      <a:pt x="28927" y="6443703"/>
                    </a:cubicBezTo>
                    <a:cubicBezTo>
                      <a:pt x="77966" y="6484949"/>
                      <a:pt x="147243" y="6479631"/>
                      <a:pt x="207439" y="6484819"/>
                    </a:cubicBezTo>
                    <a:cubicBezTo>
                      <a:pt x="344565" y="6488191"/>
                      <a:pt x="480784" y="6467438"/>
                      <a:pt x="617132" y="6455506"/>
                    </a:cubicBezTo>
                    <a:cubicBezTo>
                      <a:pt x="739859" y="6445778"/>
                      <a:pt x="862585" y="6442405"/>
                      <a:pt x="986090" y="6446945"/>
                    </a:cubicBezTo>
                    <a:cubicBezTo>
                      <a:pt x="1088838" y="6454079"/>
                      <a:pt x="1095714" y="6326060"/>
                      <a:pt x="1106482" y="6251479"/>
                    </a:cubicBezTo>
                    <a:cubicBezTo>
                      <a:pt x="1117639" y="6184033"/>
                      <a:pt x="1135801" y="6118272"/>
                      <a:pt x="1146828" y="6050566"/>
                    </a:cubicBezTo>
                    <a:cubicBezTo>
                      <a:pt x="1156169" y="5980396"/>
                      <a:pt x="1170958" y="5915284"/>
                      <a:pt x="1185229" y="5845113"/>
                    </a:cubicBezTo>
                    <a:cubicBezTo>
                      <a:pt x="1197553" y="5784411"/>
                      <a:pt x="1204818" y="5720985"/>
                      <a:pt x="1233489" y="5665212"/>
                    </a:cubicBezTo>
                    <a:cubicBezTo>
                      <a:pt x="1277987" y="5585054"/>
                      <a:pt x="1349210" y="5521499"/>
                      <a:pt x="1423287" y="5465985"/>
                    </a:cubicBezTo>
                    <a:cubicBezTo>
                      <a:pt x="1519808" y="5408396"/>
                      <a:pt x="1635010" y="5385438"/>
                      <a:pt x="1748396" y="5388162"/>
                    </a:cubicBezTo>
                    <a:cubicBezTo>
                      <a:pt x="1801715" y="5393869"/>
                      <a:pt x="1850754" y="5404505"/>
                      <a:pt x="1902777" y="5422015"/>
                    </a:cubicBezTo>
                    <a:cubicBezTo>
                      <a:pt x="1914582" y="5424998"/>
                      <a:pt x="1930669" y="5433429"/>
                      <a:pt x="1946886" y="5440044"/>
                    </a:cubicBezTo>
                    <a:cubicBezTo>
                      <a:pt x="1947275" y="5457814"/>
                      <a:pt x="1946886" y="5475454"/>
                      <a:pt x="1945977" y="5493093"/>
                    </a:cubicBezTo>
                    <a:cubicBezTo>
                      <a:pt x="1937804" y="5564691"/>
                      <a:pt x="1906020" y="5630840"/>
                      <a:pt x="1885911" y="5699454"/>
                    </a:cubicBezTo>
                    <a:cubicBezTo>
                      <a:pt x="1881241" y="5714630"/>
                      <a:pt x="1875273" y="5731102"/>
                      <a:pt x="1881111" y="5746797"/>
                    </a:cubicBezTo>
                    <a:cubicBezTo>
                      <a:pt x="1884355" y="5759378"/>
                      <a:pt x="1893566" y="5769365"/>
                      <a:pt x="1903685" y="5776888"/>
                    </a:cubicBezTo>
                    <a:cubicBezTo>
                      <a:pt x="1948961" y="5805683"/>
                      <a:pt x="2005913" y="5804645"/>
                      <a:pt x="2057417" y="5813595"/>
                    </a:cubicBezTo>
                    <a:cubicBezTo>
                      <a:pt x="2116186" y="5821766"/>
                      <a:pt x="2174954" y="5829938"/>
                      <a:pt x="2233464" y="5839795"/>
                    </a:cubicBezTo>
                    <a:cubicBezTo>
                      <a:pt x="2495003" y="5881171"/>
                      <a:pt x="2760305" y="5881042"/>
                      <a:pt x="3025088" y="5880912"/>
                    </a:cubicBezTo>
                    <a:cubicBezTo>
                      <a:pt x="3106560" y="5880912"/>
                      <a:pt x="3188032" y="5880782"/>
                      <a:pt x="3269374" y="5881950"/>
                    </a:cubicBezTo>
                    <a:cubicBezTo>
                      <a:pt x="3289612" y="5882209"/>
                      <a:pt x="3309850" y="5882209"/>
                      <a:pt x="3330088" y="5882209"/>
                    </a:cubicBezTo>
                    <a:cubicBezTo>
                      <a:pt x="3372900" y="5882209"/>
                      <a:pt x="3415582" y="5881690"/>
                      <a:pt x="3458263" y="5880782"/>
                    </a:cubicBezTo>
                    <a:cubicBezTo>
                      <a:pt x="3454631" y="5910095"/>
                      <a:pt x="3467604" y="5942003"/>
                      <a:pt x="3476426" y="5969241"/>
                    </a:cubicBezTo>
                    <a:cubicBezTo>
                      <a:pt x="3511583" y="6076637"/>
                      <a:pt x="3590071" y="6170414"/>
                      <a:pt x="3691781" y="6220480"/>
                    </a:cubicBezTo>
                    <a:cubicBezTo>
                      <a:pt x="3786615" y="6274697"/>
                      <a:pt x="3891828" y="6308161"/>
                      <a:pt x="4001581" y="6309847"/>
                    </a:cubicBezTo>
                    <a:cubicBezTo>
                      <a:pt x="4003008" y="6309977"/>
                      <a:pt x="4004435" y="6309977"/>
                      <a:pt x="4005732" y="6310106"/>
                    </a:cubicBezTo>
                    <a:cubicBezTo>
                      <a:pt x="4006511" y="6310106"/>
                      <a:pt x="4010014" y="6310236"/>
                      <a:pt x="4013386" y="6310495"/>
                    </a:cubicBezTo>
                    <a:cubicBezTo>
                      <a:pt x="4173216" y="6317110"/>
                      <a:pt x="4334603" y="6269249"/>
                      <a:pt x="4470692" y="6185719"/>
                    </a:cubicBezTo>
                    <a:cubicBezTo>
                      <a:pt x="4562542" y="6137858"/>
                      <a:pt x="4647517" y="6072227"/>
                      <a:pt x="4700188" y="5981563"/>
                    </a:cubicBezTo>
                    <a:cubicBezTo>
                      <a:pt x="4700318" y="5981433"/>
                      <a:pt x="4700318" y="5981304"/>
                      <a:pt x="4700448" y="5981044"/>
                    </a:cubicBezTo>
                    <a:cubicBezTo>
                      <a:pt x="4723021" y="5970408"/>
                      <a:pt x="4746372" y="5970279"/>
                      <a:pt x="4776211" y="5984027"/>
                    </a:cubicBezTo>
                    <a:lnTo>
                      <a:pt x="4776211" y="5983898"/>
                    </a:lnTo>
                    <a:cubicBezTo>
                      <a:pt x="4917100" y="6025793"/>
                      <a:pt x="5053448" y="6072486"/>
                      <a:pt x="5193169" y="6119958"/>
                    </a:cubicBezTo>
                    <a:cubicBezTo>
                      <a:pt x="5257387" y="6144992"/>
                      <a:pt x="5319269" y="6176640"/>
                      <a:pt x="5384265" y="6199468"/>
                    </a:cubicBezTo>
                    <a:cubicBezTo>
                      <a:pt x="5452893" y="6223593"/>
                      <a:pt x="5529176" y="6228911"/>
                      <a:pt x="5601825" y="6232802"/>
                    </a:cubicBezTo>
                    <a:cubicBezTo>
                      <a:pt x="5631664" y="6232802"/>
                      <a:pt x="5668638" y="6233580"/>
                      <a:pt x="5690303" y="6209714"/>
                    </a:cubicBezTo>
                    <a:cubicBezTo>
                      <a:pt x="5709762" y="6183903"/>
                      <a:pt x="5685243" y="6157832"/>
                      <a:pt x="5663448" y="6144213"/>
                    </a:cubicBezTo>
                    <a:close/>
                    <a:moveTo>
                      <a:pt x="4543083" y="2172123"/>
                    </a:moveTo>
                    <a:cubicBezTo>
                      <a:pt x="4621959" y="2107270"/>
                      <a:pt x="4668274" y="2016736"/>
                      <a:pt x="4719129" y="1930353"/>
                    </a:cubicBezTo>
                    <a:cubicBezTo>
                      <a:pt x="4840818" y="1740464"/>
                      <a:pt x="4891153" y="1517242"/>
                      <a:pt x="4933835" y="1298688"/>
                    </a:cubicBezTo>
                    <a:cubicBezTo>
                      <a:pt x="4944603" y="1241099"/>
                      <a:pt x="4953944" y="1183121"/>
                      <a:pt x="4961079" y="1124884"/>
                    </a:cubicBezTo>
                    <a:cubicBezTo>
                      <a:pt x="4964452" y="1099461"/>
                      <a:pt x="4970420" y="1064441"/>
                      <a:pt x="4935133" y="1062106"/>
                    </a:cubicBezTo>
                    <a:cubicBezTo>
                      <a:pt x="4928127" y="1062495"/>
                      <a:pt x="4922808" y="1064441"/>
                      <a:pt x="4918527" y="1067424"/>
                    </a:cubicBezTo>
                    <a:cubicBezTo>
                      <a:pt x="4888948" y="1038241"/>
                      <a:pt x="4866245" y="1002831"/>
                      <a:pt x="4837704" y="972480"/>
                    </a:cubicBezTo>
                    <a:cubicBezTo>
                      <a:pt x="4781141" y="907368"/>
                      <a:pt x="4690328" y="831880"/>
                      <a:pt x="4705248" y="736806"/>
                    </a:cubicBezTo>
                    <a:cubicBezTo>
                      <a:pt x="4757919" y="730450"/>
                      <a:pt x="4808255" y="833436"/>
                      <a:pt x="4844709" y="867808"/>
                    </a:cubicBezTo>
                    <a:cubicBezTo>
                      <a:pt x="4924365" y="961585"/>
                      <a:pt x="4933187" y="805290"/>
                      <a:pt x="4943176" y="752760"/>
                    </a:cubicBezTo>
                    <a:cubicBezTo>
                      <a:pt x="4963933" y="663911"/>
                      <a:pt x="4978463" y="571951"/>
                      <a:pt x="5010507" y="486475"/>
                    </a:cubicBezTo>
                    <a:cubicBezTo>
                      <a:pt x="5034378" y="558461"/>
                      <a:pt x="5024129" y="639008"/>
                      <a:pt x="5017123" y="713329"/>
                    </a:cubicBezTo>
                    <a:cubicBezTo>
                      <a:pt x="5012583" y="738103"/>
                      <a:pt x="4991177" y="796730"/>
                      <a:pt x="5035675" y="791930"/>
                    </a:cubicBezTo>
                    <a:cubicBezTo>
                      <a:pt x="5054097" y="786872"/>
                      <a:pt x="5052021" y="765341"/>
                      <a:pt x="5055783" y="750425"/>
                    </a:cubicBezTo>
                    <a:cubicBezTo>
                      <a:pt x="5078227" y="671175"/>
                      <a:pt x="5090292" y="561574"/>
                      <a:pt x="5170077" y="516048"/>
                    </a:cubicBezTo>
                    <a:cubicBezTo>
                      <a:pt x="5172413" y="519290"/>
                      <a:pt x="5174229" y="523052"/>
                      <a:pt x="5174878" y="527073"/>
                    </a:cubicBezTo>
                    <a:cubicBezTo>
                      <a:pt x="5181104" y="570653"/>
                      <a:pt x="5169818" y="610084"/>
                      <a:pt x="5158012" y="653146"/>
                    </a:cubicBezTo>
                    <a:cubicBezTo>
                      <a:pt x="5148152" y="684016"/>
                      <a:pt x="5126228" y="714626"/>
                      <a:pt x="5129082" y="748090"/>
                    </a:cubicBezTo>
                    <a:cubicBezTo>
                      <a:pt x="5139461" y="779090"/>
                      <a:pt x="5179807" y="770789"/>
                      <a:pt x="5183050" y="739789"/>
                    </a:cubicBezTo>
                    <a:cubicBezTo>
                      <a:pt x="5213148" y="666246"/>
                      <a:pt x="5243376" y="584143"/>
                      <a:pt x="5304350" y="530834"/>
                    </a:cubicBezTo>
                    <a:cubicBezTo>
                      <a:pt x="5315896" y="621368"/>
                      <a:pt x="5259852" y="704639"/>
                      <a:pt x="5245711" y="793098"/>
                    </a:cubicBezTo>
                    <a:cubicBezTo>
                      <a:pt x="5216521" y="979095"/>
                      <a:pt x="5186294" y="1161850"/>
                      <a:pt x="5143093" y="1346161"/>
                    </a:cubicBezTo>
                    <a:cubicBezTo>
                      <a:pt x="5117017" y="1467694"/>
                      <a:pt x="5072519" y="1584040"/>
                      <a:pt x="5045146" y="1705314"/>
                    </a:cubicBezTo>
                    <a:cubicBezTo>
                      <a:pt x="5023999" y="1790271"/>
                      <a:pt x="4998442" y="1873931"/>
                      <a:pt x="4974052" y="1957980"/>
                    </a:cubicBezTo>
                    <a:cubicBezTo>
                      <a:pt x="4936560" y="2043974"/>
                      <a:pt x="4893359" y="2131525"/>
                      <a:pt x="4840818" y="2211424"/>
                    </a:cubicBezTo>
                    <a:cubicBezTo>
                      <a:pt x="4809552" y="2264603"/>
                      <a:pt x="4760643" y="2305071"/>
                      <a:pt x="4716275" y="2347355"/>
                    </a:cubicBezTo>
                    <a:cubicBezTo>
                      <a:pt x="4683712" y="2378614"/>
                      <a:pt x="4656209" y="2414801"/>
                      <a:pt x="4619105" y="2441131"/>
                    </a:cubicBezTo>
                    <a:cubicBezTo>
                      <a:pt x="4588359" y="2461106"/>
                      <a:pt x="4554629" y="2475633"/>
                      <a:pt x="4523623" y="2495218"/>
                    </a:cubicBezTo>
                    <a:cubicBezTo>
                      <a:pt x="4479903" y="2527126"/>
                      <a:pt x="4429956" y="2547749"/>
                      <a:pt x="4375209" y="2549435"/>
                    </a:cubicBezTo>
                    <a:cubicBezTo>
                      <a:pt x="4343555" y="2551251"/>
                      <a:pt x="4310473" y="2550992"/>
                      <a:pt x="4278429" y="2549565"/>
                    </a:cubicBezTo>
                    <a:cubicBezTo>
                      <a:pt x="4270775" y="2549435"/>
                      <a:pt x="4263121" y="2548398"/>
                      <a:pt x="4255596" y="2549176"/>
                    </a:cubicBezTo>
                    <a:cubicBezTo>
                      <a:pt x="4258321" y="2491976"/>
                      <a:pt x="4257024" y="2432441"/>
                      <a:pt x="4252094" y="2372258"/>
                    </a:cubicBezTo>
                    <a:cubicBezTo>
                      <a:pt x="4370798" y="2348392"/>
                      <a:pt x="4458368" y="2252151"/>
                      <a:pt x="4543083" y="2172123"/>
                    </a:cubicBezTo>
                    <a:close/>
                    <a:moveTo>
                      <a:pt x="2168338" y="2588217"/>
                    </a:moveTo>
                    <a:cubicBezTo>
                      <a:pt x="1999168" y="2555920"/>
                      <a:pt x="1845824" y="2472001"/>
                      <a:pt x="1695465" y="2391584"/>
                    </a:cubicBezTo>
                    <a:cubicBezTo>
                      <a:pt x="1600371" y="2341518"/>
                      <a:pt x="1510726" y="2284837"/>
                      <a:pt x="1421990" y="2223357"/>
                    </a:cubicBezTo>
                    <a:cubicBezTo>
                      <a:pt x="1358940" y="2170048"/>
                      <a:pt x="1298355" y="2113885"/>
                      <a:pt x="1234008" y="2062133"/>
                    </a:cubicBezTo>
                    <a:cubicBezTo>
                      <a:pt x="1158374" y="1986904"/>
                      <a:pt x="1078070" y="1916085"/>
                      <a:pt x="1005420" y="1838132"/>
                    </a:cubicBezTo>
                    <a:cubicBezTo>
                      <a:pt x="944446" y="1763681"/>
                      <a:pt x="883861" y="1688841"/>
                      <a:pt x="826390" y="1611667"/>
                    </a:cubicBezTo>
                    <a:cubicBezTo>
                      <a:pt x="754778" y="1515166"/>
                      <a:pt x="693674" y="1413478"/>
                      <a:pt x="623489" y="1315420"/>
                    </a:cubicBezTo>
                    <a:cubicBezTo>
                      <a:pt x="574970" y="1233317"/>
                      <a:pt x="531120" y="1148490"/>
                      <a:pt x="480395" y="1067424"/>
                    </a:cubicBezTo>
                    <a:cubicBezTo>
                      <a:pt x="459897" y="1031366"/>
                      <a:pt x="440178" y="994660"/>
                      <a:pt x="418902" y="958991"/>
                    </a:cubicBezTo>
                    <a:cubicBezTo>
                      <a:pt x="386858" y="904125"/>
                      <a:pt x="340155" y="831361"/>
                      <a:pt x="382966" y="770529"/>
                    </a:cubicBezTo>
                    <a:cubicBezTo>
                      <a:pt x="413194" y="784797"/>
                      <a:pt x="427075" y="815148"/>
                      <a:pt x="443032" y="843034"/>
                    </a:cubicBezTo>
                    <a:cubicBezTo>
                      <a:pt x="472351" y="890636"/>
                      <a:pt x="496352" y="940962"/>
                      <a:pt x="522298" y="990379"/>
                    </a:cubicBezTo>
                    <a:cubicBezTo>
                      <a:pt x="531769" y="1006333"/>
                      <a:pt x="556288" y="996346"/>
                      <a:pt x="553823" y="978576"/>
                    </a:cubicBezTo>
                    <a:cubicBezTo>
                      <a:pt x="537736" y="911259"/>
                      <a:pt x="479098" y="860026"/>
                      <a:pt x="474427" y="788818"/>
                    </a:cubicBezTo>
                    <a:cubicBezTo>
                      <a:pt x="474557" y="767286"/>
                      <a:pt x="469627" y="736676"/>
                      <a:pt x="493238" y="725911"/>
                    </a:cubicBezTo>
                    <a:cubicBezTo>
                      <a:pt x="507120" y="743940"/>
                      <a:pt x="512439" y="766897"/>
                      <a:pt x="522688" y="786872"/>
                    </a:cubicBezTo>
                    <a:cubicBezTo>
                      <a:pt x="544483" y="833955"/>
                      <a:pt x="575488" y="875850"/>
                      <a:pt x="601305" y="920857"/>
                    </a:cubicBezTo>
                    <a:cubicBezTo>
                      <a:pt x="606624" y="931234"/>
                      <a:pt x="610127" y="943037"/>
                      <a:pt x="617003" y="952376"/>
                    </a:cubicBezTo>
                    <a:cubicBezTo>
                      <a:pt x="626862" y="965735"/>
                      <a:pt x="649306" y="961325"/>
                      <a:pt x="653198" y="945242"/>
                    </a:cubicBezTo>
                    <a:cubicBezTo>
                      <a:pt x="656701" y="918134"/>
                      <a:pt x="635295" y="894787"/>
                      <a:pt x="623619" y="871829"/>
                    </a:cubicBezTo>
                    <a:cubicBezTo>
                      <a:pt x="592224" y="815018"/>
                      <a:pt x="563423" y="747312"/>
                      <a:pt x="579770" y="681551"/>
                    </a:cubicBezTo>
                    <a:cubicBezTo>
                      <a:pt x="633349" y="732007"/>
                      <a:pt x="668636" y="799324"/>
                      <a:pt x="699512" y="866641"/>
                    </a:cubicBezTo>
                    <a:cubicBezTo>
                      <a:pt x="721696" y="907887"/>
                      <a:pt x="729740" y="959639"/>
                      <a:pt x="763340" y="993363"/>
                    </a:cubicBezTo>
                    <a:cubicBezTo>
                      <a:pt x="785135" y="1010484"/>
                      <a:pt x="813547" y="997383"/>
                      <a:pt x="819385" y="971442"/>
                    </a:cubicBezTo>
                    <a:cubicBezTo>
                      <a:pt x="844812" y="904255"/>
                      <a:pt x="857915" y="827340"/>
                      <a:pt x="913051" y="775328"/>
                    </a:cubicBezTo>
                    <a:cubicBezTo>
                      <a:pt x="920576" y="889858"/>
                      <a:pt x="903970" y="1007500"/>
                      <a:pt x="855969" y="1113080"/>
                    </a:cubicBezTo>
                    <a:cubicBezTo>
                      <a:pt x="801871" y="1204263"/>
                      <a:pt x="844163" y="1194795"/>
                      <a:pt x="889051" y="1268597"/>
                    </a:cubicBezTo>
                    <a:cubicBezTo>
                      <a:pt x="947949" y="1363152"/>
                      <a:pt x="1016577" y="1460171"/>
                      <a:pt x="1089746" y="1546036"/>
                    </a:cubicBezTo>
                    <a:cubicBezTo>
                      <a:pt x="1133336" y="1599475"/>
                      <a:pt x="1170699" y="1657972"/>
                      <a:pt x="1217532" y="1708686"/>
                    </a:cubicBezTo>
                    <a:cubicBezTo>
                      <a:pt x="1298096" y="1790401"/>
                      <a:pt x="1377362" y="1874579"/>
                      <a:pt x="1468564" y="1944620"/>
                    </a:cubicBezTo>
                    <a:cubicBezTo>
                      <a:pt x="1557689" y="2018682"/>
                      <a:pt x="1643702" y="2096375"/>
                      <a:pt x="1742428" y="2157726"/>
                    </a:cubicBezTo>
                    <a:cubicBezTo>
                      <a:pt x="1817413" y="2210645"/>
                      <a:pt x="1905371" y="2239699"/>
                      <a:pt x="1987621" y="2279259"/>
                    </a:cubicBezTo>
                    <a:cubicBezTo>
                      <a:pt x="2072077" y="2314539"/>
                      <a:pt x="2158608" y="2354099"/>
                      <a:pt x="2251626" y="2356045"/>
                    </a:cubicBezTo>
                    <a:cubicBezTo>
                      <a:pt x="2302481" y="2357082"/>
                      <a:pt x="2354763" y="2370831"/>
                      <a:pt x="2406007" y="2369534"/>
                    </a:cubicBezTo>
                    <a:cubicBezTo>
                      <a:pt x="2405229" y="2378224"/>
                      <a:pt x="2404321" y="2387044"/>
                      <a:pt x="2403023" y="2395994"/>
                    </a:cubicBezTo>
                    <a:cubicBezTo>
                      <a:pt x="2383823" y="2470315"/>
                      <a:pt x="2348925" y="2539059"/>
                      <a:pt x="2309487" y="2605208"/>
                    </a:cubicBezTo>
                    <a:cubicBezTo>
                      <a:pt x="2263042" y="2597296"/>
                      <a:pt x="2215171" y="2598075"/>
                      <a:pt x="2168338" y="2588217"/>
                    </a:cubicBezTo>
                    <a:close/>
                    <a:moveTo>
                      <a:pt x="1939620" y="5373246"/>
                    </a:moveTo>
                    <a:cubicBezTo>
                      <a:pt x="1805997" y="5319548"/>
                      <a:pt x="1666664" y="5317602"/>
                      <a:pt x="1529148" y="5357292"/>
                    </a:cubicBezTo>
                    <a:cubicBezTo>
                      <a:pt x="1436909" y="5379083"/>
                      <a:pt x="1356994" y="5433170"/>
                      <a:pt x="1291479" y="5500357"/>
                    </a:cubicBezTo>
                    <a:cubicBezTo>
                      <a:pt x="1221813" y="5564950"/>
                      <a:pt x="1163045" y="5644200"/>
                      <a:pt x="1146569" y="5739792"/>
                    </a:cubicBezTo>
                    <a:cubicBezTo>
                      <a:pt x="1119585" y="5864180"/>
                      <a:pt x="1097919" y="5989475"/>
                      <a:pt x="1074827" y="6114511"/>
                    </a:cubicBezTo>
                    <a:cubicBezTo>
                      <a:pt x="985960" y="6506480"/>
                      <a:pt x="1118417" y="6349277"/>
                      <a:pt x="646063" y="6395063"/>
                    </a:cubicBezTo>
                    <a:cubicBezTo>
                      <a:pt x="545131" y="6395711"/>
                      <a:pt x="100669" y="6474183"/>
                      <a:pt x="57469" y="6386503"/>
                    </a:cubicBezTo>
                    <a:cubicBezTo>
                      <a:pt x="80301" y="6345645"/>
                      <a:pt x="130897" y="6317759"/>
                      <a:pt x="171503" y="6295450"/>
                    </a:cubicBezTo>
                    <a:cubicBezTo>
                      <a:pt x="226769" y="6267433"/>
                      <a:pt x="285408" y="6240195"/>
                      <a:pt x="340155" y="6208288"/>
                    </a:cubicBezTo>
                    <a:cubicBezTo>
                      <a:pt x="446794" y="6158611"/>
                      <a:pt x="557845" y="6122423"/>
                      <a:pt x="669414" y="6085457"/>
                    </a:cubicBezTo>
                    <a:cubicBezTo>
                      <a:pt x="781762" y="6043562"/>
                      <a:pt x="771773" y="6051344"/>
                      <a:pt x="782281" y="5934999"/>
                    </a:cubicBezTo>
                    <a:cubicBezTo>
                      <a:pt x="808617" y="5785578"/>
                      <a:pt x="827039" y="5633824"/>
                      <a:pt x="880748" y="5491018"/>
                    </a:cubicBezTo>
                    <a:cubicBezTo>
                      <a:pt x="930565" y="5348083"/>
                      <a:pt x="1013074" y="5214617"/>
                      <a:pt x="1119974" y="5107351"/>
                    </a:cubicBezTo>
                    <a:cubicBezTo>
                      <a:pt x="1200278" y="5045222"/>
                      <a:pt x="1292128" y="4985428"/>
                      <a:pt x="1397081" y="4984390"/>
                    </a:cubicBezTo>
                    <a:cubicBezTo>
                      <a:pt x="1476607" y="4982704"/>
                      <a:pt x="1556781" y="4980369"/>
                      <a:pt x="1635529" y="4992821"/>
                    </a:cubicBezTo>
                    <a:cubicBezTo>
                      <a:pt x="1668351" y="5000733"/>
                      <a:pt x="1700135" y="5011887"/>
                      <a:pt x="1732179" y="5022653"/>
                    </a:cubicBezTo>
                    <a:cubicBezTo>
                      <a:pt x="1784591" y="5078426"/>
                      <a:pt x="1841413" y="5131086"/>
                      <a:pt x="1882668" y="5195809"/>
                    </a:cubicBezTo>
                    <a:cubicBezTo>
                      <a:pt x="1915231" y="5250545"/>
                      <a:pt x="1933783" y="5311506"/>
                      <a:pt x="1941826" y="5374284"/>
                    </a:cubicBezTo>
                    <a:cubicBezTo>
                      <a:pt x="1941177" y="5373765"/>
                      <a:pt x="1940399" y="5373505"/>
                      <a:pt x="1939620" y="5373246"/>
                    </a:cubicBezTo>
                    <a:close/>
                    <a:moveTo>
                      <a:pt x="2914816" y="5821636"/>
                    </a:moveTo>
                    <a:cubicBezTo>
                      <a:pt x="2674033" y="5818524"/>
                      <a:pt x="2432083" y="5818913"/>
                      <a:pt x="2194414" y="5774035"/>
                    </a:cubicBezTo>
                    <a:cubicBezTo>
                      <a:pt x="2145765" y="5766901"/>
                      <a:pt x="2097115" y="5759897"/>
                      <a:pt x="2048336" y="5753152"/>
                    </a:cubicBezTo>
                    <a:cubicBezTo>
                      <a:pt x="2011492" y="5746537"/>
                      <a:pt x="1971664" y="5746927"/>
                      <a:pt x="1937934" y="5729416"/>
                    </a:cubicBezTo>
                    <a:cubicBezTo>
                      <a:pt x="1956875" y="5661191"/>
                      <a:pt x="1986843" y="5596079"/>
                      <a:pt x="2000465" y="5526298"/>
                    </a:cubicBezTo>
                    <a:cubicBezTo>
                      <a:pt x="2004357" y="5495558"/>
                      <a:pt x="2006043" y="5464169"/>
                      <a:pt x="2005395" y="5432651"/>
                    </a:cubicBezTo>
                    <a:cubicBezTo>
                      <a:pt x="2006951" y="5429149"/>
                      <a:pt x="2008249" y="5425258"/>
                      <a:pt x="2009027" y="5420459"/>
                    </a:cubicBezTo>
                    <a:cubicBezTo>
                      <a:pt x="2009157" y="5414751"/>
                      <a:pt x="2007211" y="5409044"/>
                      <a:pt x="2004097" y="5404245"/>
                    </a:cubicBezTo>
                    <a:cubicBezTo>
                      <a:pt x="1997351" y="5303594"/>
                      <a:pt x="1965697" y="5204240"/>
                      <a:pt x="1904333" y="5124082"/>
                    </a:cubicBezTo>
                    <a:cubicBezTo>
                      <a:pt x="1884225" y="5100735"/>
                      <a:pt x="1863597" y="5077648"/>
                      <a:pt x="1842711" y="5054820"/>
                    </a:cubicBezTo>
                    <a:cubicBezTo>
                      <a:pt x="1847511" y="5052744"/>
                      <a:pt x="1851013" y="5048724"/>
                      <a:pt x="1852311" y="5041720"/>
                    </a:cubicBezTo>
                    <a:cubicBezTo>
                      <a:pt x="1853349" y="5031732"/>
                      <a:pt x="1841154" y="5024599"/>
                      <a:pt x="1834278" y="5019929"/>
                    </a:cubicBezTo>
                    <a:cubicBezTo>
                      <a:pt x="1819099" y="5009423"/>
                      <a:pt x="1802883" y="5000862"/>
                      <a:pt x="1786147" y="4993080"/>
                    </a:cubicBezTo>
                    <a:cubicBezTo>
                      <a:pt x="1702470" y="4902027"/>
                      <a:pt x="1619312" y="4810455"/>
                      <a:pt x="1552111" y="4706172"/>
                    </a:cubicBezTo>
                    <a:cubicBezTo>
                      <a:pt x="1482704" y="4597220"/>
                      <a:pt x="1449882" y="4467385"/>
                      <a:pt x="1453904" y="4338718"/>
                    </a:cubicBezTo>
                    <a:cubicBezTo>
                      <a:pt x="1452088" y="4046103"/>
                      <a:pt x="1577149" y="3774370"/>
                      <a:pt x="1716352" y="3522872"/>
                    </a:cubicBezTo>
                    <a:cubicBezTo>
                      <a:pt x="1816635" y="3342712"/>
                      <a:pt x="1952075" y="3184731"/>
                      <a:pt x="2072336" y="3017930"/>
                    </a:cubicBezTo>
                    <a:cubicBezTo>
                      <a:pt x="2183128" y="2878886"/>
                      <a:pt x="2307022" y="2748532"/>
                      <a:pt x="2386418" y="2587569"/>
                    </a:cubicBezTo>
                    <a:cubicBezTo>
                      <a:pt x="2422613" y="2519862"/>
                      <a:pt x="2459716" y="2449043"/>
                      <a:pt x="2465684" y="2371220"/>
                    </a:cubicBezTo>
                    <a:cubicBezTo>
                      <a:pt x="2465943" y="2366681"/>
                      <a:pt x="2465943" y="2362400"/>
                      <a:pt x="2466203" y="2357991"/>
                    </a:cubicBezTo>
                    <a:cubicBezTo>
                      <a:pt x="2470354" y="2353191"/>
                      <a:pt x="2470614" y="2346317"/>
                      <a:pt x="2466851" y="2341388"/>
                    </a:cubicBezTo>
                    <a:cubicBezTo>
                      <a:pt x="2467500" y="2304033"/>
                      <a:pt x="2465035" y="2268623"/>
                      <a:pt x="2459586" y="2235030"/>
                    </a:cubicBezTo>
                    <a:lnTo>
                      <a:pt x="2457770" y="2228415"/>
                    </a:lnTo>
                    <a:lnTo>
                      <a:pt x="2455176" y="2218947"/>
                    </a:lnTo>
                    <a:lnTo>
                      <a:pt x="2452970" y="2210256"/>
                    </a:lnTo>
                    <a:lnTo>
                      <a:pt x="2451154" y="2202474"/>
                    </a:lnTo>
                    <a:lnTo>
                      <a:pt x="2449597" y="2195470"/>
                    </a:lnTo>
                    <a:lnTo>
                      <a:pt x="2448170" y="2188855"/>
                    </a:lnTo>
                    <a:lnTo>
                      <a:pt x="2447002" y="2182889"/>
                    </a:lnTo>
                    <a:lnTo>
                      <a:pt x="2446094" y="2177182"/>
                    </a:lnTo>
                    <a:lnTo>
                      <a:pt x="2445186" y="2171604"/>
                    </a:lnTo>
                    <a:lnTo>
                      <a:pt x="2444797" y="2169269"/>
                    </a:lnTo>
                    <a:cubicBezTo>
                      <a:pt x="2390180" y="1981586"/>
                      <a:pt x="2241637" y="1849157"/>
                      <a:pt x="2070779" y="1724510"/>
                    </a:cubicBezTo>
                    <a:cubicBezTo>
                      <a:pt x="1958302" y="1631771"/>
                      <a:pt x="1842192" y="1539940"/>
                      <a:pt x="1747617" y="1428394"/>
                    </a:cubicBezTo>
                    <a:cubicBezTo>
                      <a:pt x="1625539" y="1262760"/>
                      <a:pt x="1563657" y="1058864"/>
                      <a:pt x="1560284" y="853540"/>
                    </a:cubicBezTo>
                    <a:cubicBezTo>
                      <a:pt x="1558727" y="742383"/>
                      <a:pt x="1577798" y="632263"/>
                      <a:pt x="1591031" y="522144"/>
                    </a:cubicBezTo>
                    <a:cubicBezTo>
                      <a:pt x="1604652" y="437317"/>
                      <a:pt x="1635788" y="356770"/>
                      <a:pt x="1664329" y="276093"/>
                    </a:cubicBezTo>
                    <a:cubicBezTo>
                      <a:pt x="1677173" y="266236"/>
                      <a:pt x="1677951" y="246131"/>
                      <a:pt x="1686124" y="232512"/>
                    </a:cubicBezTo>
                    <a:cubicBezTo>
                      <a:pt x="1687551" y="226935"/>
                      <a:pt x="1691573" y="219412"/>
                      <a:pt x="1694946" y="211759"/>
                    </a:cubicBezTo>
                    <a:cubicBezTo>
                      <a:pt x="1698578" y="206312"/>
                      <a:pt x="1702211" y="200864"/>
                      <a:pt x="1706103" y="195676"/>
                    </a:cubicBezTo>
                    <a:cubicBezTo>
                      <a:pt x="1849068" y="201253"/>
                      <a:pt x="1990865" y="155856"/>
                      <a:pt x="2134089" y="151836"/>
                    </a:cubicBezTo>
                    <a:cubicBezTo>
                      <a:pt x="2343217" y="147036"/>
                      <a:pt x="2552475" y="143016"/>
                      <a:pt x="2761084" y="126413"/>
                    </a:cubicBezTo>
                    <a:cubicBezTo>
                      <a:pt x="2853972" y="117334"/>
                      <a:pt x="2946730" y="107476"/>
                      <a:pt x="3040007" y="104753"/>
                    </a:cubicBezTo>
                    <a:cubicBezTo>
                      <a:pt x="3167275" y="101769"/>
                      <a:pt x="3288963" y="82443"/>
                      <a:pt x="3417138" y="79849"/>
                    </a:cubicBezTo>
                    <a:cubicBezTo>
                      <a:pt x="3565682" y="80757"/>
                      <a:pt x="3712927" y="63895"/>
                      <a:pt x="3861211" y="59226"/>
                    </a:cubicBezTo>
                    <a:cubicBezTo>
                      <a:pt x="3792842" y="142886"/>
                      <a:pt x="3732128" y="232512"/>
                      <a:pt x="3666743" y="318507"/>
                    </a:cubicBezTo>
                    <a:cubicBezTo>
                      <a:pt x="3592666" y="410079"/>
                      <a:pt x="3538697" y="514491"/>
                      <a:pt x="3496145" y="623962"/>
                    </a:cubicBezTo>
                    <a:cubicBezTo>
                      <a:pt x="3452815" y="727337"/>
                      <a:pt x="3405722" y="836030"/>
                      <a:pt x="3416101" y="950560"/>
                    </a:cubicBezTo>
                    <a:cubicBezTo>
                      <a:pt x="3436987" y="1163665"/>
                      <a:pt x="3611996" y="1307508"/>
                      <a:pt x="3752755" y="1450443"/>
                    </a:cubicBezTo>
                    <a:cubicBezTo>
                      <a:pt x="3891568" y="1592341"/>
                      <a:pt x="4010273" y="1757326"/>
                      <a:pt x="4093042" y="1938005"/>
                    </a:cubicBezTo>
                    <a:cubicBezTo>
                      <a:pt x="4161930" y="2110772"/>
                      <a:pt x="4194622" y="2298067"/>
                      <a:pt x="4199163" y="2484194"/>
                    </a:cubicBezTo>
                    <a:cubicBezTo>
                      <a:pt x="4210969" y="2818054"/>
                      <a:pt x="4038814" y="3004571"/>
                      <a:pt x="3846940" y="3247897"/>
                    </a:cubicBezTo>
                    <a:cubicBezTo>
                      <a:pt x="3741728" y="3399004"/>
                      <a:pt x="3640797" y="3556985"/>
                      <a:pt x="3582676" y="3732994"/>
                    </a:cubicBezTo>
                    <a:cubicBezTo>
                      <a:pt x="3517032" y="3923272"/>
                      <a:pt x="3527800" y="4142344"/>
                      <a:pt x="3634829" y="4315630"/>
                    </a:cubicBezTo>
                    <a:cubicBezTo>
                      <a:pt x="3726809" y="4463494"/>
                      <a:pt x="3823200" y="4608504"/>
                      <a:pt x="3912974" y="4757795"/>
                    </a:cubicBezTo>
                    <a:cubicBezTo>
                      <a:pt x="3977451" y="4860133"/>
                      <a:pt x="4043095" y="4964934"/>
                      <a:pt x="4069042" y="5084911"/>
                    </a:cubicBezTo>
                    <a:cubicBezTo>
                      <a:pt x="4066187" y="5088673"/>
                      <a:pt x="4065279" y="5093731"/>
                      <a:pt x="4066966" y="5098530"/>
                    </a:cubicBezTo>
                    <a:cubicBezTo>
                      <a:pt x="4069690" y="5105924"/>
                      <a:pt x="4072674" y="5113447"/>
                      <a:pt x="4075399" y="5120969"/>
                    </a:cubicBezTo>
                    <a:cubicBezTo>
                      <a:pt x="4083182" y="5168312"/>
                      <a:pt x="4088761" y="5216562"/>
                      <a:pt x="4090188" y="5264812"/>
                    </a:cubicBezTo>
                    <a:cubicBezTo>
                      <a:pt x="4088112" y="5304113"/>
                      <a:pt x="4086556" y="5343673"/>
                      <a:pt x="4084350" y="5383103"/>
                    </a:cubicBezTo>
                    <a:cubicBezTo>
                      <a:pt x="4082793" y="5394128"/>
                      <a:pt x="4081107" y="5405024"/>
                      <a:pt x="4078901" y="5415919"/>
                    </a:cubicBezTo>
                    <a:cubicBezTo>
                      <a:pt x="4068912" y="5463910"/>
                      <a:pt x="4055031" y="5510863"/>
                      <a:pt x="4042706" y="5558335"/>
                    </a:cubicBezTo>
                    <a:cubicBezTo>
                      <a:pt x="4042576" y="5558465"/>
                      <a:pt x="4042317" y="5558465"/>
                      <a:pt x="4042187" y="5558724"/>
                    </a:cubicBezTo>
                    <a:cubicBezTo>
                      <a:pt x="4039333" y="5563523"/>
                      <a:pt x="4038295" y="5569360"/>
                      <a:pt x="4036609" y="5574808"/>
                    </a:cubicBezTo>
                    <a:cubicBezTo>
                      <a:pt x="4015462" y="5647702"/>
                      <a:pt x="3988348" y="5718910"/>
                      <a:pt x="3955137" y="5787654"/>
                    </a:cubicBezTo>
                    <a:cubicBezTo>
                      <a:pt x="3954488" y="5789859"/>
                      <a:pt x="3954359" y="5791934"/>
                      <a:pt x="3954488" y="5794010"/>
                    </a:cubicBezTo>
                    <a:cubicBezTo>
                      <a:pt x="3818140" y="5801532"/>
                      <a:pt x="3681791" y="5813595"/>
                      <a:pt x="3544795" y="5820988"/>
                    </a:cubicBezTo>
                    <a:cubicBezTo>
                      <a:pt x="3334888" y="5824361"/>
                      <a:pt x="3124722" y="5824490"/>
                      <a:pt x="2914816" y="5821636"/>
                    </a:cubicBezTo>
                    <a:close/>
                    <a:moveTo>
                      <a:pt x="5408006" y="6145770"/>
                    </a:moveTo>
                    <a:cubicBezTo>
                      <a:pt x="5348459" y="6125147"/>
                      <a:pt x="5286187" y="6094017"/>
                      <a:pt x="5226641" y="6070152"/>
                    </a:cubicBezTo>
                    <a:cubicBezTo>
                      <a:pt x="5084065" y="6020086"/>
                      <a:pt x="4940970" y="5972484"/>
                      <a:pt x="4795801" y="5928903"/>
                    </a:cubicBezTo>
                    <a:cubicBezTo>
                      <a:pt x="4752859" y="5911003"/>
                      <a:pt x="4704599" y="5906075"/>
                      <a:pt x="4664512" y="5934091"/>
                    </a:cubicBezTo>
                    <a:cubicBezTo>
                      <a:pt x="4629743" y="5952379"/>
                      <a:pt x="4605614" y="5985195"/>
                      <a:pt x="4584337" y="6017362"/>
                    </a:cubicBezTo>
                    <a:cubicBezTo>
                      <a:pt x="4580575" y="6023198"/>
                      <a:pt x="4580445" y="6029943"/>
                      <a:pt x="4582521" y="6035910"/>
                    </a:cubicBezTo>
                    <a:cubicBezTo>
                      <a:pt x="4519212" y="6096093"/>
                      <a:pt x="4438519" y="6138117"/>
                      <a:pt x="4361198" y="6178585"/>
                    </a:cubicBezTo>
                    <a:cubicBezTo>
                      <a:pt x="4361588" y="6178326"/>
                      <a:pt x="4362106" y="6178066"/>
                      <a:pt x="4362495" y="6177807"/>
                    </a:cubicBezTo>
                    <a:cubicBezTo>
                      <a:pt x="4362755" y="6177677"/>
                      <a:pt x="4363144" y="6177418"/>
                      <a:pt x="4363404" y="6177288"/>
                    </a:cubicBezTo>
                    <a:cubicBezTo>
                      <a:pt x="4221347" y="6248237"/>
                      <a:pt x="4054901" y="6268082"/>
                      <a:pt x="3898963" y="6240973"/>
                    </a:cubicBezTo>
                    <a:cubicBezTo>
                      <a:pt x="3813470" y="6222685"/>
                      <a:pt x="3729922" y="6183644"/>
                      <a:pt x="3656623" y="6136171"/>
                    </a:cubicBezTo>
                    <a:cubicBezTo>
                      <a:pt x="3570741" y="6073654"/>
                      <a:pt x="3520665" y="5978450"/>
                      <a:pt x="3487453" y="5879874"/>
                    </a:cubicBezTo>
                    <a:cubicBezTo>
                      <a:pt x="3573725" y="5877410"/>
                      <a:pt x="3659867" y="5872870"/>
                      <a:pt x="3746139" y="5865866"/>
                    </a:cubicBezTo>
                    <a:cubicBezTo>
                      <a:pt x="3762096" y="5899719"/>
                      <a:pt x="3802442" y="5947580"/>
                      <a:pt x="3813081" y="5954714"/>
                    </a:cubicBezTo>
                    <a:cubicBezTo>
                      <a:pt x="3861081" y="5999333"/>
                      <a:pt x="3926596" y="6021901"/>
                      <a:pt x="3990943" y="6029294"/>
                    </a:cubicBezTo>
                    <a:cubicBezTo>
                      <a:pt x="4234580" y="6030073"/>
                      <a:pt x="4386756" y="5932664"/>
                      <a:pt x="4555667" y="5768328"/>
                    </a:cubicBezTo>
                    <a:cubicBezTo>
                      <a:pt x="4567213" y="5756525"/>
                      <a:pt x="4584726" y="5746018"/>
                      <a:pt x="4584467" y="5727600"/>
                    </a:cubicBezTo>
                    <a:cubicBezTo>
                      <a:pt x="4584467" y="5725395"/>
                      <a:pt x="4584078" y="5723320"/>
                      <a:pt x="4583559" y="5721245"/>
                    </a:cubicBezTo>
                    <a:cubicBezTo>
                      <a:pt x="4615603" y="5691153"/>
                      <a:pt x="4649982" y="5652242"/>
                      <a:pt x="4656598" y="5646145"/>
                    </a:cubicBezTo>
                    <a:cubicBezTo>
                      <a:pt x="4678004" y="5621242"/>
                      <a:pt x="4700577" y="5597506"/>
                      <a:pt x="4722502" y="5573251"/>
                    </a:cubicBezTo>
                    <a:cubicBezTo>
                      <a:pt x="4723151" y="5572473"/>
                      <a:pt x="4723799" y="5571565"/>
                      <a:pt x="4724318" y="5570787"/>
                    </a:cubicBezTo>
                    <a:cubicBezTo>
                      <a:pt x="4727302" y="5571565"/>
                      <a:pt x="4730416" y="5572603"/>
                      <a:pt x="4733140" y="5573251"/>
                    </a:cubicBezTo>
                    <a:cubicBezTo>
                      <a:pt x="4810979" y="5604251"/>
                      <a:pt x="4882851" y="5649259"/>
                      <a:pt x="4954203" y="5692839"/>
                    </a:cubicBezTo>
                    <a:cubicBezTo>
                      <a:pt x="5046053" y="5748613"/>
                      <a:pt x="5134790" y="5808666"/>
                      <a:pt x="5216781" y="5878188"/>
                    </a:cubicBezTo>
                    <a:cubicBezTo>
                      <a:pt x="5345215" y="5978839"/>
                      <a:pt x="5481175" y="6069633"/>
                      <a:pt x="5606626" y="6174045"/>
                    </a:cubicBezTo>
                    <a:cubicBezTo>
                      <a:pt x="5539943" y="6170414"/>
                      <a:pt x="5472223" y="6166782"/>
                      <a:pt x="5408006" y="614577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4" name="Google Shape;1254;p31"/>
              <p:cNvSpPr/>
              <p:nvPr/>
            </p:nvSpPr>
            <p:spPr>
              <a:xfrm>
                <a:off x="14708278" y="7423201"/>
                <a:ext cx="1686" cy="129"/>
              </a:xfrm>
              <a:custGeom>
                <a:avLst/>
                <a:gdLst/>
                <a:ahLst/>
                <a:cxnLst/>
                <a:rect l="l" t="t" r="r" b="b"/>
                <a:pathLst>
                  <a:path w="1686" h="129" extrusionOk="0">
                    <a:moveTo>
                      <a:pt x="259" y="130"/>
                    </a:moveTo>
                    <a:cubicBezTo>
                      <a:pt x="130" y="130"/>
                      <a:pt x="130" y="130"/>
                      <a:pt x="0" y="130"/>
                    </a:cubicBezTo>
                    <a:cubicBezTo>
                      <a:pt x="0" y="130"/>
                      <a:pt x="0" y="130"/>
                      <a:pt x="130" y="130"/>
                    </a:cubicBezTo>
                    <a:cubicBezTo>
                      <a:pt x="649" y="130"/>
                      <a:pt x="1168" y="0"/>
                      <a:pt x="1686" y="0"/>
                    </a:cubicBezTo>
                    <a:cubicBezTo>
                      <a:pt x="1168" y="0"/>
                      <a:pt x="778" y="130"/>
                      <a:pt x="259" y="13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5" name="Google Shape;1255;p31"/>
              <p:cNvSpPr/>
              <p:nvPr/>
            </p:nvSpPr>
            <p:spPr>
              <a:xfrm>
                <a:off x="14101656" y="7300738"/>
                <a:ext cx="1221124" cy="619279"/>
              </a:xfrm>
              <a:custGeom>
                <a:avLst/>
                <a:gdLst/>
                <a:ahLst/>
                <a:cxnLst/>
                <a:rect l="l" t="t" r="r" b="b"/>
                <a:pathLst>
                  <a:path w="1221124" h="619279" extrusionOk="0">
                    <a:moveTo>
                      <a:pt x="1124900" y="32058"/>
                    </a:moveTo>
                    <a:cubicBezTo>
                      <a:pt x="1056791" y="30372"/>
                      <a:pt x="987514" y="49828"/>
                      <a:pt x="923686" y="72396"/>
                    </a:cubicBezTo>
                    <a:cubicBezTo>
                      <a:pt x="865825" y="97689"/>
                      <a:pt x="806148" y="125316"/>
                      <a:pt x="761650" y="171102"/>
                    </a:cubicBezTo>
                    <a:cubicBezTo>
                      <a:pt x="761650" y="171102"/>
                      <a:pt x="761650" y="171102"/>
                      <a:pt x="761650" y="170972"/>
                    </a:cubicBezTo>
                    <a:cubicBezTo>
                      <a:pt x="722601" y="131412"/>
                      <a:pt x="660459" y="119868"/>
                      <a:pt x="606750" y="122462"/>
                    </a:cubicBezTo>
                    <a:cubicBezTo>
                      <a:pt x="588199" y="123759"/>
                      <a:pt x="566404" y="125316"/>
                      <a:pt x="547333" y="128688"/>
                    </a:cubicBezTo>
                    <a:cubicBezTo>
                      <a:pt x="535657" y="131283"/>
                      <a:pt x="528133" y="141529"/>
                      <a:pt x="526446" y="152554"/>
                    </a:cubicBezTo>
                    <a:cubicBezTo>
                      <a:pt x="520349" y="148533"/>
                      <a:pt x="514251" y="144512"/>
                      <a:pt x="507895" y="140881"/>
                    </a:cubicBezTo>
                    <a:cubicBezTo>
                      <a:pt x="317578" y="22979"/>
                      <a:pt x="79909" y="-130722"/>
                      <a:pt x="13875" y="197562"/>
                    </a:cubicBezTo>
                    <a:cubicBezTo>
                      <a:pt x="-1433" y="269548"/>
                      <a:pt x="-914" y="343610"/>
                      <a:pt x="902" y="416893"/>
                    </a:cubicBezTo>
                    <a:cubicBezTo>
                      <a:pt x="-2990" y="507168"/>
                      <a:pt x="47086" y="622995"/>
                      <a:pt x="151780" y="619103"/>
                    </a:cubicBezTo>
                    <a:cubicBezTo>
                      <a:pt x="253620" y="622865"/>
                      <a:pt x="343135" y="565535"/>
                      <a:pt x="430963" y="521565"/>
                    </a:cubicBezTo>
                    <a:cubicBezTo>
                      <a:pt x="461840" y="506519"/>
                      <a:pt x="493105" y="492382"/>
                      <a:pt x="524241" y="477855"/>
                    </a:cubicBezTo>
                    <a:cubicBezTo>
                      <a:pt x="529041" y="475779"/>
                      <a:pt x="534490" y="473704"/>
                      <a:pt x="540068" y="471370"/>
                    </a:cubicBezTo>
                    <a:cubicBezTo>
                      <a:pt x="559398" y="487712"/>
                      <a:pt x="589236" y="495235"/>
                      <a:pt x="632178" y="495365"/>
                    </a:cubicBezTo>
                    <a:cubicBezTo>
                      <a:pt x="661627" y="494457"/>
                      <a:pt x="693411" y="499256"/>
                      <a:pt x="721433" y="488620"/>
                    </a:cubicBezTo>
                    <a:cubicBezTo>
                      <a:pt x="728180" y="484340"/>
                      <a:pt x="733758" y="479151"/>
                      <a:pt x="738688" y="473574"/>
                    </a:cubicBezTo>
                    <a:cubicBezTo>
                      <a:pt x="755293" y="484729"/>
                      <a:pt x="778516" y="492641"/>
                      <a:pt x="791099" y="503536"/>
                    </a:cubicBezTo>
                    <a:cubicBezTo>
                      <a:pt x="840008" y="536611"/>
                      <a:pt x="891512" y="567870"/>
                      <a:pt x="950151" y="579284"/>
                    </a:cubicBezTo>
                    <a:cubicBezTo>
                      <a:pt x="1017871" y="596405"/>
                      <a:pt x="1100381" y="579284"/>
                      <a:pt x="1140079" y="517804"/>
                    </a:cubicBezTo>
                    <a:cubicBezTo>
                      <a:pt x="1173549" y="443872"/>
                      <a:pt x="1186523" y="361898"/>
                      <a:pt x="1207929" y="283686"/>
                    </a:cubicBezTo>
                    <a:cubicBezTo>
                      <a:pt x="1227388" y="194578"/>
                      <a:pt x="1241918" y="55016"/>
                      <a:pt x="1124900" y="32058"/>
                    </a:cubicBezTo>
                    <a:close/>
                    <a:moveTo>
                      <a:pt x="328994" y="508854"/>
                    </a:moveTo>
                    <a:cubicBezTo>
                      <a:pt x="271653" y="536741"/>
                      <a:pt x="210938" y="565406"/>
                      <a:pt x="145683" y="560477"/>
                    </a:cubicBezTo>
                    <a:cubicBezTo>
                      <a:pt x="56038" y="551138"/>
                      <a:pt x="58633" y="434403"/>
                      <a:pt x="58633" y="365789"/>
                    </a:cubicBezTo>
                    <a:cubicBezTo>
                      <a:pt x="59930" y="271364"/>
                      <a:pt x="61098" y="164357"/>
                      <a:pt x="121423" y="86534"/>
                    </a:cubicBezTo>
                    <a:cubicBezTo>
                      <a:pt x="203024" y="-4000"/>
                      <a:pt x="388282" y="134395"/>
                      <a:pt x="476370" y="170843"/>
                    </a:cubicBezTo>
                    <a:cubicBezTo>
                      <a:pt x="493235" y="177847"/>
                      <a:pt x="509970" y="189779"/>
                      <a:pt x="528392" y="190817"/>
                    </a:cubicBezTo>
                    <a:cubicBezTo>
                      <a:pt x="522554" y="213775"/>
                      <a:pt x="518922" y="236733"/>
                      <a:pt x="516716" y="259950"/>
                    </a:cubicBezTo>
                    <a:cubicBezTo>
                      <a:pt x="512954" y="259042"/>
                      <a:pt x="509451" y="258134"/>
                      <a:pt x="507116" y="257356"/>
                    </a:cubicBezTo>
                    <a:cubicBezTo>
                      <a:pt x="464694" y="246979"/>
                      <a:pt x="422920" y="234009"/>
                      <a:pt x="380627" y="222984"/>
                    </a:cubicBezTo>
                    <a:cubicBezTo>
                      <a:pt x="367006" y="219352"/>
                      <a:pt x="352735" y="228432"/>
                      <a:pt x="350919" y="242569"/>
                    </a:cubicBezTo>
                    <a:cubicBezTo>
                      <a:pt x="349103" y="255540"/>
                      <a:pt x="358313" y="267213"/>
                      <a:pt x="371027" y="269289"/>
                    </a:cubicBezTo>
                    <a:cubicBezTo>
                      <a:pt x="400347" y="273699"/>
                      <a:pt x="429277" y="280184"/>
                      <a:pt x="458337" y="285502"/>
                    </a:cubicBezTo>
                    <a:cubicBezTo>
                      <a:pt x="475851" y="287707"/>
                      <a:pt x="495700" y="291987"/>
                      <a:pt x="514251" y="291209"/>
                    </a:cubicBezTo>
                    <a:cubicBezTo>
                      <a:pt x="512954" y="314685"/>
                      <a:pt x="512435" y="338551"/>
                      <a:pt x="511527" y="362806"/>
                    </a:cubicBezTo>
                    <a:cubicBezTo>
                      <a:pt x="509970" y="384726"/>
                      <a:pt x="510619" y="403404"/>
                      <a:pt x="513343" y="419358"/>
                    </a:cubicBezTo>
                    <a:cubicBezTo>
                      <a:pt x="450553" y="446077"/>
                      <a:pt x="389579" y="477466"/>
                      <a:pt x="328994" y="508854"/>
                    </a:cubicBezTo>
                    <a:close/>
                    <a:moveTo>
                      <a:pt x="694709" y="436479"/>
                    </a:moveTo>
                    <a:cubicBezTo>
                      <a:pt x="693282" y="436608"/>
                      <a:pt x="691984" y="436738"/>
                      <a:pt x="690557" y="436738"/>
                    </a:cubicBezTo>
                    <a:cubicBezTo>
                      <a:pt x="661108" y="435571"/>
                      <a:pt x="577950" y="449579"/>
                      <a:pt x="567312" y="416374"/>
                    </a:cubicBezTo>
                    <a:cubicBezTo>
                      <a:pt x="553171" y="341405"/>
                      <a:pt x="558101" y="261895"/>
                      <a:pt x="562382" y="185369"/>
                    </a:cubicBezTo>
                    <a:cubicBezTo>
                      <a:pt x="578080" y="183683"/>
                      <a:pt x="593907" y="181738"/>
                      <a:pt x="609604" y="180830"/>
                    </a:cubicBezTo>
                    <a:cubicBezTo>
                      <a:pt x="641389" y="178106"/>
                      <a:pt x="673303" y="185499"/>
                      <a:pt x="702233" y="198470"/>
                    </a:cubicBezTo>
                    <a:cubicBezTo>
                      <a:pt x="720136" y="204177"/>
                      <a:pt x="719747" y="221168"/>
                      <a:pt x="720396" y="237122"/>
                    </a:cubicBezTo>
                    <a:cubicBezTo>
                      <a:pt x="722601" y="294062"/>
                      <a:pt x="715596" y="351262"/>
                      <a:pt x="705866" y="407425"/>
                    </a:cubicBezTo>
                    <a:cubicBezTo>
                      <a:pt x="703530" y="417542"/>
                      <a:pt x="700806" y="427788"/>
                      <a:pt x="694709" y="436479"/>
                    </a:cubicBezTo>
                    <a:close/>
                    <a:moveTo>
                      <a:pt x="1126068" y="371107"/>
                    </a:moveTo>
                    <a:cubicBezTo>
                      <a:pt x="1107905" y="422341"/>
                      <a:pt x="1109073" y="498607"/>
                      <a:pt x="1048747" y="518841"/>
                    </a:cubicBezTo>
                    <a:cubicBezTo>
                      <a:pt x="941978" y="554121"/>
                      <a:pt x="851555" y="465922"/>
                      <a:pt x="763596" y="420006"/>
                    </a:cubicBezTo>
                    <a:cubicBezTo>
                      <a:pt x="763467" y="420006"/>
                      <a:pt x="763337" y="419877"/>
                      <a:pt x="763207" y="419877"/>
                    </a:cubicBezTo>
                    <a:cubicBezTo>
                      <a:pt x="768915" y="394325"/>
                      <a:pt x="770213" y="366697"/>
                      <a:pt x="773975" y="342832"/>
                    </a:cubicBezTo>
                    <a:cubicBezTo>
                      <a:pt x="775142" y="330639"/>
                      <a:pt x="776310" y="318317"/>
                      <a:pt x="777348" y="306125"/>
                    </a:cubicBezTo>
                    <a:cubicBezTo>
                      <a:pt x="777997" y="307292"/>
                      <a:pt x="778775" y="308460"/>
                      <a:pt x="780072" y="309757"/>
                    </a:cubicBezTo>
                    <a:cubicBezTo>
                      <a:pt x="793435" y="317020"/>
                      <a:pt x="809911" y="312870"/>
                      <a:pt x="824441" y="311962"/>
                    </a:cubicBezTo>
                    <a:cubicBezTo>
                      <a:pt x="869068" y="305736"/>
                      <a:pt x="913826" y="300677"/>
                      <a:pt x="958843" y="297175"/>
                    </a:cubicBezTo>
                    <a:cubicBezTo>
                      <a:pt x="973632" y="295878"/>
                      <a:pt x="983362" y="279925"/>
                      <a:pt x="979470" y="266046"/>
                    </a:cubicBezTo>
                    <a:cubicBezTo>
                      <a:pt x="967016" y="231026"/>
                      <a:pt x="924594" y="258004"/>
                      <a:pt x="897609" y="259302"/>
                    </a:cubicBezTo>
                    <a:cubicBezTo>
                      <a:pt x="885155" y="263063"/>
                      <a:pt x="792137" y="276812"/>
                      <a:pt x="777997" y="297046"/>
                    </a:cubicBezTo>
                    <a:cubicBezTo>
                      <a:pt x="779424" y="277590"/>
                      <a:pt x="780072" y="258134"/>
                      <a:pt x="778905" y="238678"/>
                    </a:cubicBezTo>
                    <a:cubicBezTo>
                      <a:pt x="778126" y="225448"/>
                      <a:pt x="777737" y="211570"/>
                      <a:pt x="774624" y="198600"/>
                    </a:cubicBezTo>
                    <a:cubicBezTo>
                      <a:pt x="781240" y="193411"/>
                      <a:pt x="787726" y="188353"/>
                      <a:pt x="794862" y="183943"/>
                    </a:cubicBezTo>
                    <a:cubicBezTo>
                      <a:pt x="884247" y="126873"/>
                      <a:pt x="987644" y="96003"/>
                      <a:pt x="1093375" y="87572"/>
                    </a:cubicBezTo>
                    <a:cubicBezTo>
                      <a:pt x="1220383" y="81086"/>
                      <a:pt x="1140338" y="301975"/>
                      <a:pt x="1126068" y="37110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256" name="Google Shape;1256;p31"/>
            <p:cNvSpPr/>
            <p:nvPr/>
          </p:nvSpPr>
          <p:spPr>
            <a:xfrm>
              <a:off x="13371580" y="4103398"/>
              <a:ext cx="2745902" cy="5764435"/>
            </a:xfrm>
            <a:custGeom>
              <a:avLst/>
              <a:gdLst/>
              <a:ahLst/>
              <a:cxnLst/>
              <a:rect l="l" t="t" r="r" b="b"/>
              <a:pathLst>
                <a:path w="2745902" h="5764435" extrusionOk="0">
                  <a:moveTo>
                    <a:pt x="1684640" y="2217569"/>
                  </a:moveTo>
                  <a:cubicBezTo>
                    <a:pt x="1691386" y="2145323"/>
                    <a:pt x="1693202" y="2072818"/>
                    <a:pt x="1687235" y="2000442"/>
                  </a:cubicBezTo>
                  <a:cubicBezTo>
                    <a:pt x="1671667" y="1861917"/>
                    <a:pt x="1652207" y="1704974"/>
                    <a:pt x="1537394" y="1611068"/>
                  </a:cubicBezTo>
                  <a:cubicBezTo>
                    <a:pt x="1451901" y="1533244"/>
                    <a:pt x="1310493" y="1518847"/>
                    <a:pt x="1220848" y="1597578"/>
                  </a:cubicBezTo>
                  <a:cubicBezTo>
                    <a:pt x="1169863" y="1649201"/>
                    <a:pt x="1124846" y="1711978"/>
                    <a:pt x="1116025" y="1785910"/>
                  </a:cubicBezTo>
                  <a:cubicBezTo>
                    <a:pt x="1090727" y="1927029"/>
                    <a:pt x="1097732" y="2071521"/>
                    <a:pt x="1119398" y="2212510"/>
                  </a:cubicBezTo>
                  <a:cubicBezTo>
                    <a:pt x="1138339" y="2382424"/>
                    <a:pt x="1183615" y="2485540"/>
                    <a:pt x="1347596" y="2558304"/>
                  </a:cubicBezTo>
                  <a:cubicBezTo>
                    <a:pt x="1364721" y="2563103"/>
                    <a:pt x="1381716" y="2565308"/>
                    <a:pt x="1398581" y="2565308"/>
                  </a:cubicBezTo>
                  <a:cubicBezTo>
                    <a:pt x="1505221" y="2565308"/>
                    <a:pt x="1604076" y="2476979"/>
                    <a:pt x="1648964" y="2383981"/>
                  </a:cubicBezTo>
                  <a:cubicBezTo>
                    <a:pt x="1674521" y="2332617"/>
                    <a:pt x="1680748" y="2274120"/>
                    <a:pt x="1684640" y="2217569"/>
                  </a:cubicBezTo>
                  <a:close/>
                  <a:moveTo>
                    <a:pt x="1707343" y="2661939"/>
                  </a:moveTo>
                  <a:cubicBezTo>
                    <a:pt x="1779344" y="2675428"/>
                    <a:pt x="1811129" y="2572183"/>
                    <a:pt x="1759495" y="2530288"/>
                  </a:cubicBezTo>
                  <a:cubicBezTo>
                    <a:pt x="1736403" y="2510573"/>
                    <a:pt x="1696186" y="2508498"/>
                    <a:pt x="1676467" y="2533790"/>
                  </a:cubicBezTo>
                  <a:cubicBezTo>
                    <a:pt x="1607709" y="2564400"/>
                    <a:pt x="1636120" y="2657658"/>
                    <a:pt x="1707343" y="2661939"/>
                  </a:cubicBezTo>
                  <a:close/>
                  <a:moveTo>
                    <a:pt x="1938136" y="3481286"/>
                  </a:moveTo>
                  <a:cubicBezTo>
                    <a:pt x="1957467" y="3392049"/>
                    <a:pt x="1971996" y="3252357"/>
                    <a:pt x="1854978" y="3229399"/>
                  </a:cubicBezTo>
                  <a:cubicBezTo>
                    <a:pt x="1786869" y="3227712"/>
                    <a:pt x="1717722" y="3247168"/>
                    <a:pt x="1653764" y="3269737"/>
                  </a:cubicBezTo>
                  <a:cubicBezTo>
                    <a:pt x="1595903" y="3295030"/>
                    <a:pt x="1536097" y="3322527"/>
                    <a:pt x="1491599" y="3368313"/>
                  </a:cubicBezTo>
                  <a:cubicBezTo>
                    <a:pt x="1452549" y="3328753"/>
                    <a:pt x="1390538" y="3317339"/>
                    <a:pt x="1336699" y="3320063"/>
                  </a:cubicBezTo>
                  <a:cubicBezTo>
                    <a:pt x="1337218" y="3320063"/>
                    <a:pt x="1337737" y="3320063"/>
                    <a:pt x="1338256" y="3319933"/>
                  </a:cubicBezTo>
                  <a:cubicBezTo>
                    <a:pt x="1337737" y="3319933"/>
                    <a:pt x="1337347" y="3319933"/>
                    <a:pt x="1336829" y="3319933"/>
                  </a:cubicBezTo>
                  <a:cubicBezTo>
                    <a:pt x="1336829" y="3319933"/>
                    <a:pt x="1336699" y="3319933"/>
                    <a:pt x="1336569" y="3319933"/>
                  </a:cubicBezTo>
                  <a:cubicBezTo>
                    <a:pt x="1318017" y="3321230"/>
                    <a:pt x="1296222" y="3322786"/>
                    <a:pt x="1277282" y="3326159"/>
                  </a:cubicBezTo>
                  <a:cubicBezTo>
                    <a:pt x="1265735" y="3328753"/>
                    <a:pt x="1257951" y="3338870"/>
                    <a:pt x="1256265" y="3350025"/>
                  </a:cubicBezTo>
                  <a:cubicBezTo>
                    <a:pt x="1250167" y="3346133"/>
                    <a:pt x="1244200" y="3341983"/>
                    <a:pt x="1237973" y="3338351"/>
                  </a:cubicBezTo>
                  <a:cubicBezTo>
                    <a:pt x="1047786" y="3220579"/>
                    <a:pt x="810116" y="3066748"/>
                    <a:pt x="743953" y="3395032"/>
                  </a:cubicBezTo>
                  <a:cubicBezTo>
                    <a:pt x="728645" y="3467018"/>
                    <a:pt x="729164" y="3541080"/>
                    <a:pt x="730980" y="3614364"/>
                  </a:cubicBezTo>
                  <a:cubicBezTo>
                    <a:pt x="727088" y="3704638"/>
                    <a:pt x="777165" y="3820595"/>
                    <a:pt x="881858" y="3816574"/>
                  </a:cubicBezTo>
                  <a:cubicBezTo>
                    <a:pt x="983698" y="3820336"/>
                    <a:pt x="1073213" y="3763006"/>
                    <a:pt x="1161042" y="3719035"/>
                  </a:cubicBezTo>
                  <a:cubicBezTo>
                    <a:pt x="1191918" y="3704119"/>
                    <a:pt x="1223183" y="3689852"/>
                    <a:pt x="1254319" y="3675325"/>
                  </a:cubicBezTo>
                  <a:cubicBezTo>
                    <a:pt x="1259119" y="3673379"/>
                    <a:pt x="1264568" y="3671175"/>
                    <a:pt x="1270146" y="3668840"/>
                  </a:cubicBezTo>
                  <a:cubicBezTo>
                    <a:pt x="1289476" y="3685183"/>
                    <a:pt x="1319315" y="3692576"/>
                    <a:pt x="1362256" y="3692705"/>
                  </a:cubicBezTo>
                  <a:cubicBezTo>
                    <a:pt x="1391705" y="3691798"/>
                    <a:pt x="1423489" y="3696597"/>
                    <a:pt x="1451512" y="3685961"/>
                  </a:cubicBezTo>
                  <a:cubicBezTo>
                    <a:pt x="1458258" y="3681681"/>
                    <a:pt x="1463966" y="3676622"/>
                    <a:pt x="1468766" y="3671045"/>
                  </a:cubicBezTo>
                  <a:cubicBezTo>
                    <a:pt x="1485372" y="3682199"/>
                    <a:pt x="1508594" y="3690111"/>
                    <a:pt x="1521178" y="3700877"/>
                  </a:cubicBezTo>
                  <a:cubicBezTo>
                    <a:pt x="1570087" y="3733822"/>
                    <a:pt x="1621590" y="3765211"/>
                    <a:pt x="1680229" y="3776625"/>
                  </a:cubicBezTo>
                  <a:cubicBezTo>
                    <a:pt x="1747949" y="3793746"/>
                    <a:pt x="1830459" y="3776625"/>
                    <a:pt x="1870157" y="3715144"/>
                  </a:cubicBezTo>
                  <a:cubicBezTo>
                    <a:pt x="1903627" y="3641342"/>
                    <a:pt x="1916731" y="3559368"/>
                    <a:pt x="1938136" y="3481286"/>
                  </a:cubicBezTo>
                  <a:close/>
                  <a:moveTo>
                    <a:pt x="2038419" y="2797351"/>
                  </a:moveTo>
                  <a:cubicBezTo>
                    <a:pt x="2061901" y="2806819"/>
                    <a:pt x="2085512" y="2777376"/>
                    <a:pt x="2070722" y="2756364"/>
                  </a:cubicBezTo>
                  <a:cubicBezTo>
                    <a:pt x="2065663" y="2748193"/>
                    <a:pt x="2056971" y="2745599"/>
                    <a:pt x="2048408" y="2742745"/>
                  </a:cubicBezTo>
                  <a:cubicBezTo>
                    <a:pt x="2019349" y="2728348"/>
                    <a:pt x="1989900" y="2703444"/>
                    <a:pt x="1986007" y="2669332"/>
                  </a:cubicBezTo>
                  <a:cubicBezTo>
                    <a:pt x="1983802" y="2648190"/>
                    <a:pt x="1987824" y="2627178"/>
                    <a:pt x="1986267" y="2606036"/>
                  </a:cubicBezTo>
                  <a:cubicBezTo>
                    <a:pt x="1983542" y="2589823"/>
                    <a:pt x="1960450" y="2586839"/>
                    <a:pt x="1953185" y="2601237"/>
                  </a:cubicBezTo>
                  <a:cubicBezTo>
                    <a:pt x="1931520" y="2646893"/>
                    <a:pt x="1936839" y="2695143"/>
                    <a:pt x="1960450" y="2733666"/>
                  </a:cubicBezTo>
                  <a:cubicBezTo>
                    <a:pt x="1947347" y="2739243"/>
                    <a:pt x="1937358" y="2755326"/>
                    <a:pt x="1928796" y="2767648"/>
                  </a:cubicBezTo>
                  <a:cubicBezTo>
                    <a:pt x="1890265" y="2812397"/>
                    <a:pt x="1846675" y="2858183"/>
                    <a:pt x="1786739" y="2871023"/>
                  </a:cubicBezTo>
                  <a:cubicBezTo>
                    <a:pt x="1669332" y="2898391"/>
                    <a:pt x="1531297" y="2852735"/>
                    <a:pt x="1470971" y="2743912"/>
                  </a:cubicBezTo>
                  <a:cubicBezTo>
                    <a:pt x="1469544" y="2741578"/>
                    <a:pt x="1467988" y="2738984"/>
                    <a:pt x="1466431" y="2736260"/>
                  </a:cubicBezTo>
                  <a:cubicBezTo>
                    <a:pt x="1481220" y="2718360"/>
                    <a:pt x="1493285" y="2697867"/>
                    <a:pt x="1503923" y="2677633"/>
                  </a:cubicBezTo>
                  <a:cubicBezTo>
                    <a:pt x="1509761" y="2663625"/>
                    <a:pt x="1522864" y="2617969"/>
                    <a:pt x="1496139" y="2620692"/>
                  </a:cubicBezTo>
                  <a:cubicBezTo>
                    <a:pt x="1479534" y="2629772"/>
                    <a:pt x="1474344" y="2650784"/>
                    <a:pt x="1461890" y="2664403"/>
                  </a:cubicBezTo>
                  <a:cubicBezTo>
                    <a:pt x="1443209" y="2686972"/>
                    <a:pt x="1425306" y="2711486"/>
                    <a:pt x="1399489" y="2726143"/>
                  </a:cubicBezTo>
                  <a:cubicBezTo>
                    <a:pt x="1378991" y="2739113"/>
                    <a:pt x="1339423" y="2735092"/>
                    <a:pt x="1345131" y="2769983"/>
                  </a:cubicBezTo>
                  <a:cubicBezTo>
                    <a:pt x="1357845" y="2809543"/>
                    <a:pt x="1401824" y="2789050"/>
                    <a:pt x="1430106" y="2769983"/>
                  </a:cubicBezTo>
                  <a:cubicBezTo>
                    <a:pt x="1472788" y="2874525"/>
                    <a:pt x="1596033" y="2931336"/>
                    <a:pt x="1705138" y="2936524"/>
                  </a:cubicBezTo>
                  <a:cubicBezTo>
                    <a:pt x="1828643" y="2947420"/>
                    <a:pt x="1926979" y="2876471"/>
                    <a:pt x="1993662" y="2778154"/>
                  </a:cubicBezTo>
                  <a:cubicBezTo>
                    <a:pt x="1994700" y="2776728"/>
                    <a:pt x="1995478" y="2775171"/>
                    <a:pt x="1996256" y="2773615"/>
                  </a:cubicBezTo>
                  <a:cubicBezTo>
                    <a:pt x="2008581" y="2783343"/>
                    <a:pt x="2022851" y="2791384"/>
                    <a:pt x="2038419" y="2797351"/>
                  </a:cubicBezTo>
                  <a:close/>
                  <a:moveTo>
                    <a:pt x="2305927" y="2390725"/>
                  </a:moveTo>
                  <a:cubicBezTo>
                    <a:pt x="2371701" y="2232226"/>
                    <a:pt x="2374295" y="2052454"/>
                    <a:pt x="2356393" y="1883708"/>
                  </a:cubicBezTo>
                  <a:cubicBezTo>
                    <a:pt x="2337711" y="1745831"/>
                    <a:pt x="2268823" y="1593298"/>
                    <a:pt x="2128842" y="1544529"/>
                  </a:cubicBezTo>
                  <a:cubicBezTo>
                    <a:pt x="2067868" y="1527278"/>
                    <a:pt x="2003910" y="1535709"/>
                    <a:pt x="1944493" y="1554257"/>
                  </a:cubicBezTo>
                  <a:cubicBezTo>
                    <a:pt x="1827086" y="1574880"/>
                    <a:pt x="1747041" y="1688502"/>
                    <a:pt x="1725505" y="1800048"/>
                  </a:cubicBezTo>
                  <a:cubicBezTo>
                    <a:pt x="1687105" y="1989936"/>
                    <a:pt x="1706694" y="2193184"/>
                    <a:pt x="1781290" y="2372178"/>
                  </a:cubicBezTo>
                  <a:cubicBezTo>
                    <a:pt x="1818783" y="2474515"/>
                    <a:pt x="1916860" y="2560769"/>
                    <a:pt x="2029338" y="2560769"/>
                  </a:cubicBezTo>
                  <a:cubicBezTo>
                    <a:pt x="2035435" y="2561288"/>
                    <a:pt x="2041533" y="2561417"/>
                    <a:pt x="2047630" y="2561417"/>
                  </a:cubicBezTo>
                  <a:cubicBezTo>
                    <a:pt x="2097058" y="2561417"/>
                    <a:pt x="2144929" y="2547279"/>
                    <a:pt x="2184368" y="2516539"/>
                  </a:cubicBezTo>
                  <a:cubicBezTo>
                    <a:pt x="2235871" y="2487096"/>
                    <a:pt x="2278683" y="2443515"/>
                    <a:pt x="2305927" y="2390725"/>
                  </a:cubicBezTo>
                  <a:close/>
                  <a:moveTo>
                    <a:pt x="2745329" y="2424578"/>
                  </a:moveTo>
                  <a:cubicBezTo>
                    <a:pt x="2757134" y="2758439"/>
                    <a:pt x="2584980" y="2944955"/>
                    <a:pt x="2393107" y="3188282"/>
                  </a:cubicBezTo>
                  <a:cubicBezTo>
                    <a:pt x="2287894" y="3339389"/>
                    <a:pt x="2186962" y="3497369"/>
                    <a:pt x="2128842" y="3673379"/>
                  </a:cubicBezTo>
                  <a:cubicBezTo>
                    <a:pt x="2063198" y="3863657"/>
                    <a:pt x="2073966" y="4082729"/>
                    <a:pt x="2180995" y="4256015"/>
                  </a:cubicBezTo>
                  <a:cubicBezTo>
                    <a:pt x="2272975" y="4403879"/>
                    <a:pt x="2369366" y="4548889"/>
                    <a:pt x="2459140" y="4698180"/>
                  </a:cubicBezTo>
                  <a:cubicBezTo>
                    <a:pt x="2523617" y="4800388"/>
                    <a:pt x="2589261" y="4905189"/>
                    <a:pt x="2615208" y="5025037"/>
                  </a:cubicBezTo>
                  <a:cubicBezTo>
                    <a:pt x="2612224" y="5028798"/>
                    <a:pt x="2611316" y="5034116"/>
                    <a:pt x="2613262" y="5038915"/>
                  </a:cubicBezTo>
                  <a:cubicBezTo>
                    <a:pt x="2616116" y="5046308"/>
                    <a:pt x="2618970" y="5053831"/>
                    <a:pt x="2621824" y="5061484"/>
                  </a:cubicBezTo>
                  <a:cubicBezTo>
                    <a:pt x="2629478" y="5108567"/>
                    <a:pt x="2635186" y="5156558"/>
                    <a:pt x="2636613" y="5204678"/>
                  </a:cubicBezTo>
                  <a:lnTo>
                    <a:pt x="2636613" y="5204678"/>
                  </a:lnTo>
                  <a:cubicBezTo>
                    <a:pt x="2634408" y="5244628"/>
                    <a:pt x="2632981" y="5284836"/>
                    <a:pt x="2630646" y="5324915"/>
                  </a:cubicBezTo>
                  <a:cubicBezTo>
                    <a:pt x="2630646" y="5325045"/>
                    <a:pt x="2630646" y="5325045"/>
                    <a:pt x="2630646" y="5325175"/>
                  </a:cubicBezTo>
                  <a:cubicBezTo>
                    <a:pt x="2629219" y="5335681"/>
                    <a:pt x="2627402" y="5346057"/>
                    <a:pt x="2625327" y="5356434"/>
                  </a:cubicBezTo>
                  <a:cubicBezTo>
                    <a:pt x="2615338" y="5404424"/>
                    <a:pt x="2601456" y="5451378"/>
                    <a:pt x="2589261" y="5498590"/>
                  </a:cubicBezTo>
                  <a:cubicBezTo>
                    <a:pt x="2589002" y="5498720"/>
                    <a:pt x="2588872" y="5498979"/>
                    <a:pt x="2588742" y="5499109"/>
                  </a:cubicBezTo>
                  <a:cubicBezTo>
                    <a:pt x="2585759" y="5503908"/>
                    <a:pt x="2584850" y="5509745"/>
                    <a:pt x="2583164" y="5515192"/>
                  </a:cubicBezTo>
                  <a:cubicBezTo>
                    <a:pt x="2562017" y="5588087"/>
                    <a:pt x="2534774" y="5659295"/>
                    <a:pt x="2501692" y="5728039"/>
                  </a:cubicBezTo>
                  <a:cubicBezTo>
                    <a:pt x="2501044" y="5730114"/>
                    <a:pt x="2500784" y="5732189"/>
                    <a:pt x="2500914" y="5734265"/>
                  </a:cubicBezTo>
                  <a:cubicBezTo>
                    <a:pt x="2364565" y="5741787"/>
                    <a:pt x="2228217" y="5753980"/>
                    <a:pt x="2091350" y="5761373"/>
                  </a:cubicBezTo>
                  <a:cubicBezTo>
                    <a:pt x="1881443" y="5765264"/>
                    <a:pt x="1671407" y="5765264"/>
                    <a:pt x="1461371" y="5762410"/>
                  </a:cubicBezTo>
                  <a:cubicBezTo>
                    <a:pt x="1220589" y="5759298"/>
                    <a:pt x="978638" y="5759687"/>
                    <a:pt x="740969" y="5714809"/>
                  </a:cubicBezTo>
                  <a:cubicBezTo>
                    <a:pt x="692320" y="5707545"/>
                    <a:pt x="643670" y="5700671"/>
                    <a:pt x="594891" y="5693926"/>
                  </a:cubicBezTo>
                  <a:cubicBezTo>
                    <a:pt x="558047" y="5687311"/>
                    <a:pt x="518219" y="5687700"/>
                    <a:pt x="484489" y="5670190"/>
                  </a:cubicBezTo>
                  <a:cubicBezTo>
                    <a:pt x="503430" y="5601965"/>
                    <a:pt x="533398" y="5536853"/>
                    <a:pt x="547020" y="5467201"/>
                  </a:cubicBezTo>
                  <a:cubicBezTo>
                    <a:pt x="550912" y="5436461"/>
                    <a:pt x="552728" y="5405073"/>
                    <a:pt x="551950" y="5373814"/>
                  </a:cubicBezTo>
                  <a:cubicBezTo>
                    <a:pt x="553507" y="5370312"/>
                    <a:pt x="554674" y="5366161"/>
                    <a:pt x="555453" y="5361362"/>
                  </a:cubicBezTo>
                  <a:cubicBezTo>
                    <a:pt x="555453" y="5355655"/>
                    <a:pt x="553766" y="5349948"/>
                    <a:pt x="550652" y="5345149"/>
                  </a:cubicBezTo>
                  <a:cubicBezTo>
                    <a:pt x="543907" y="5244498"/>
                    <a:pt x="512252" y="5145144"/>
                    <a:pt x="450759" y="5064986"/>
                  </a:cubicBezTo>
                  <a:cubicBezTo>
                    <a:pt x="430650" y="5041639"/>
                    <a:pt x="410023" y="5018551"/>
                    <a:pt x="389266" y="4995724"/>
                  </a:cubicBezTo>
                  <a:cubicBezTo>
                    <a:pt x="394066" y="4993778"/>
                    <a:pt x="397439" y="4989627"/>
                    <a:pt x="398866" y="4982493"/>
                  </a:cubicBezTo>
                  <a:cubicBezTo>
                    <a:pt x="399904" y="4972506"/>
                    <a:pt x="387709" y="4965373"/>
                    <a:pt x="380833" y="4960703"/>
                  </a:cubicBezTo>
                  <a:cubicBezTo>
                    <a:pt x="365525" y="4950197"/>
                    <a:pt x="349179" y="4941377"/>
                    <a:pt x="332313" y="4933595"/>
                  </a:cubicBezTo>
                  <a:cubicBezTo>
                    <a:pt x="248766" y="4842671"/>
                    <a:pt x="165738" y="4751229"/>
                    <a:pt x="98536" y="4647076"/>
                  </a:cubicBezTo>
                  <a:cubicBezTo>
                    <a:pt x="29130" y="4538124"/>
                    <a:pt x="-3692" y="4408289"/>
                    <a:pt x="329" y="4279621"/>
                  </a:cubicBezTo>
                  <a:cubicBezTo>
                    <a:pt x="-1487" y="3987006"/>
                    <a:pt x="123575" y="3715274"/>
                    <a:pt x="262777" y="3463776"/>
                  </a:cubicBezTo>
                  <a:cubicBezTo>
                    <a:pt x="363060" y="3283616"/>
                    <a:pt x="498500" y="3125635"/>
                    <a:pt x="618762" y="2958834"/>
                  </a:cubicBezTo>
                  <a:cubicBezTo>
                    <a:pt x="729553" y="2819790"/>
                    <a:pt x="853447" y="2689436"/>
                    <a:pt x="932843" y="2528472"/>
                  </a:cubicBezTo>
                  <a:cubicBezTo>
                    <a:pt x="969038" y="2460766"/>
                    <a:pt x="1006142" y="2389947"/>
                    <a:pt x="1012109" y="2312124"/>
                  </a:cubicBezTo>
                  <a:cubicBezTo>
                    <a:pt x="1012369" y="2307584"/>
                    <a:pt x="1012628" y="2303174"/>
                    <a:pt x="1012758" y="2298764"/>
                  </a:cubicBezTo>
                  <a:cubicBezTo>
                    <a:pt x="1016909" y="2294095"/>
                    <a:pt x="1017039" y="2287221"/>
                    <a:pt x="1013277" y="2282292"/>
                  </a:cubicBezTo>
                  <a:cubicBezTo>
                    <a:pt x="1013926" y="2244937"/>
                    <a:pt x="1011331" y="2209527"/>
                    <a:pt x="1005882" y="2175804"/>
                  </a:cubicBezTo>
                  <a:lnTo>
                    <a:pt x="1003936" y="2169189"/>
                  </a:lnTo>
                  <a:lnTo>
                    <a:pt x="1001342" y="2159720"/>
                  </a:lnTo>
                  <a:lnTo>
                    <a:pt x="999136" y="2151030"/>
                  </a:lnTo>
                  <a:lnTo>
                    <a:pt x="997320" y="2143248"/>
                  </a:lnTo>
                  <a:lnTo>
                    <a:pt x="995763" y="2136244"/>
                  </a:lnTo>
                  <a:lnTo>
                    <a:pt x="994336" y="2129629"/>
                  </a:lnTo>
                  <a:lnTo>
                    <a:pt x="993168" y="2123662"/>
                  </a:lnTo>
                  <a:lnTo>
                    <a:pt x="992260" y="2117955"/>
                  </a:lnTo>
                  <a:lnTo>
                    <a:pt x="991352" y="2112378"/>
                  </a:lnTo>
                  <a:lnTo>
                    <a:pt x="990963" y="2110043"/>
                  </a:lnTo>
                  <a:cubicBezTo>
                    <a:pt x="936346" y="1922360"/>
                    <a:pt x="787803" y="1789931"/>
                    <a:pt x="616946" y="1665414"/>
                  </a:cubicBezTo>
                  <a:cubicBezTo>
                    <a:pt x="504468" y="1572675"/>
                    <a:pt x="388358" y="1480844"/>
                    <a:pt x="293783" y="1369297"/>
                  </a:cubicBezTo>
                  <a:cubicBezTo>
                    <a:pt x="171705" y="1203664"/>
                    <a:pt x="109823" y="999767"/>
                    <a:pt x="106450" y="794444"/>
                  </a:cubicBezTo>
                  <a:cubicBezTo>
                    <a:pt x="104893" y="683287"/>
                    <a:pt x="123964" y="573167"/>
                    <a:pt x="137197" y="463047"/>
                  </a:cubicBezTo>
                  <a:cubicBezTo>
                    <a:pt x="150818" y="378220"/>
                    <a:pt x="181954" y="297803"/>
                    <a:pt x="210365" y="217126"/>
                  </a:cubicBezTo>
                  <a:cubicBezTo>
                    <a:pt x="223339" y="207399"/>
                    <a:pt x="223987" y="187035"/>
                    <a:pt x="232160" y="173416"/>
                  </a:cubicBezTo>
                  <a:cubicBezTo>
                    <a:pt x="233587" y="167838"/>
                    <a:pt x="237609" y="160316"/>
                    <a:pt x="240982" y="152533"/>
                  </a:cubicBezTo>
                  <a:cubicBezTo>
                    <a:pt x="244485" y="147086"/>
                    <a:pt x="248117" y="141768"/>
                    <a:pt x="251880" y="136580"/>
                  </a:cubicBezTo>
                  <a:cubicBezTo>
                    <a:pt x="394844" y="142287"/>
                    <a:pt x="536771" y="96630"/>
                    <a:pt x="679995" y="92609"/>
                  </a:cubicBezTo>
                  <a:cubicBezTo>
                    <a:pt x="889123" y="87810"/>
                    <a:pt x="1098381" y="83790"/>
                    <a:pt x="1306990" y="67187"/>
                  </a:cubicBezTo>
                  <a:cubicBezTo>
                    <a:pt x="1399878" y="58108"/>
                    <a:pt x="1492637" y="48250"/>
                    <a:pt x="1585914" y="45527"/>
                  </a:cubicBezTo>
                  <a:cubicBezTo>
                    <a:pt x="1713181" y="42543"/>
                    <a:pt x="1834870" y="23217"/>
                    <a:pt x="1963045" y="20623"/>
                  </a:cubicBezTo>
                  <a:cubicBezTo>
                    <a:pt x="2111588" y="21531"/>
                    <a:pt x="2258834" y="4669"/>
                    <a:pt x="2407117" y="0"/>
                  </a:cubicBezTo>
                  <a:cubicBezTo>
                    <a:pt x="2338749" y="83660"/>
                    <a:pt x="2278034" y="173286"/>
                    <a:pt x="2212649" y="259281"/>
                  </a:cubicBezTo>
                  <a:cubicBezTo>
                    <a:pt x="2138572" y="350852"/>
                    <a:pt x="2084604" y="455265"/>
                    <a:pt x="2042052" y="564736"/>
                  </a:cubicBezTo>
                  <a:cubicBezTo>
                    <a:pt x="1998721" y="668111"/>
                    <a:pt x="1951628" y="776804"/>
                    <a:pt x="1962007" y="891334"/>
                  </a:cubicBezTo>
                  <a:cubicBezTo>
                    <a:pt x="1982894" y="1104439"/>
                    <a:pt x="2157902" y="1248282"/>
                    <a:pt x="2298662" y="1391217"/>
                  </a:cubicBezTo>
                  <a:cubicBezTo>
                    <a:pt x="2437475" y="1533115"/>
                    <a:pt x="2556180" y="1698100"/>
                    <a:pt x="2638949" y="1878779"/>
                  </a:cubicBezTo>
                  <a:cubicBezTo>
                    <a:pt x="2708226" y="2051287"/>
                    <a:pt x="2740788" y="2238451"/>
                    <a:pt x="2745329" y="242457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7" name="Google Shape;1257;p31"/>
            <p:cNvSpPr/>
            <p:nvPr/>
          </p:nvSpPr>
          <p:spPr>
            <a:xfrm>
              <a:off x="14607373" y="5709407"/>
              <a:ext cx="385405" cy="428228"/>
            </a:xfrm>
            <a:custGeom>
              <a:avLst/>
              <a:gdLst/>
              <a:ahLst/>
              <a:cxnLst/>
              <a:rect l="l" t="t" r="r" b="b"/>
              <a:pathLst>
                <a:path w="385405" h="428228" extrusionOk="0">
                  <a:moveTo>
                    <a:pt x="385406" y="334380"/>
                  </a:moveTo>
                  <a:cubicBezTo>
                    <a:pt x="381514" y="338141"/>
                    <a:pt x="378789" y="343459"/>
                    <a:pt x="378141" y="350463"/>
                  </a:cubicBezTo>
                  <a:cubicBezTo>
                    <a:pt x="371395" y="455524"/>
                    <a:pt x="230246" y="432437"/>
                    <a:pt x="161618" y="405458"/>
                  </a:cubicBezTo>
                  <a:cubicBezTo>
                    <a:pt x="86503" y="376923"/>
                    <a:pt x="29940" y="318037"/>
                    <a:pt x="8664" y="239565"/>
                  </a:cubicBezTo>
                  <a:cubicBezTo>
                    <a:pt x="-6904" y="169784"/>
                    <a:pt x="-3790" y="85995"/>
                    <a:pt x="37075" y="26590"/>
                  </a:cubicBezTo>
                  <a:cubicBezTo>
                    <a:pt x="41097" y="23736"/>
                    <a:pt x="45378" y="21142"/>
                    <a:pt x="49659" y="18548"/>
                  </a:cubicBezTo>
                  <a:cubicBezTo>
                    <a:pt x="71584" y="6745"/>
                    <a:pt x="97660" y="0"/>
                    <a:pt x="123607" y="0"/>
                  </a:cubicBezTo>
                  <a:cubicBezTo>
                    <a:pt x="156299" y="0"/>
                    <a:pt x="188473" y="10766"/>
                    <a:pt x="210786" y="35669"/>
                  </a:cubicBezTo>
                  <a:cubicBezTo>
                    <a:pt x="213122" y="40987"/>
                    <a:pt x="221295" y="40079"/>
                    <a:pt x="222462" y="34372"/>
                  </a:cubicBezTo>
                  <a:cubicBezTo>
                    <a:pt x="222851" y="28665"/>
                    <a:pt x="219868" y="22958"/>
                    <a:pt x="217014" y="18029"/>
                  </a:cubicBezTo>
                  <a:cubicBezTo>
                    <a:pt x="307048" y="64853"/>
                    <a:pt x="354919" y="158629"/>
                    <a:pt x="371654" y="255779"/>
                  </a:cubicBezTo>
                  <a:cubicBezTo>
                    <a:pt x="377103" y="281979"/>
                    <a:pt x="381643" y="308179"/>
                    <a:pt x="385406" y="33438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8" name="Google Shape;1258;p31"/>
            <p:cNvSpPr/>
            <p:nvPr/>
          </p:nvSpPr>
          <p:spPr>
            <a:xfrm>
              <a:off x="15269831" y="5698079"/>
              <a:ext cx="393014" cy="417826"/>
            </a:xfrm>
            <a:custGeom>
              <a:avLst/>
              <a:gdLst/>
              <a:ahLst/>
              <a:cxnLst/>
              <a:rect l="l" t="t" r="r" b="b"/>
              <a:pathLst>
                <a:path w="393014" h="417826" extrusionOk="0">
                  <a:moveTo>
                    <a:pt x="390809" y="244149"/>
                  </a:moveTo>
                  <a:cubicBezTo>
                    <a:pt x="391588" y="248040"/>
                    <a:pt x="392236" y="251931"/>
                    <a:pt x="393015" y="255822"/>
                  </a:cubicBezTo>
                  <a:cubicBezTo>
                    <a:pt x="393015" y="256341"/>
                    <a:pt x="393015" y="256990"/>
                    <a:pt x="392885" y="257638"/>
                  </a:cubicBezTo>
                  <a:cubicBezTo>
                    <a:pt x="380690" y="463221"/>
                    <a:pt x="193227" y="451936"/>
                    <a:pt x="75431" y="330662"/>
                  </a:cubicBezTo>
                  <a:cubicBezTo>
                    <a:pt x="-6820" y="246743"/>
                    <a:pt x="-32117" y="94469"/>
                    <a:pt x="51949" y="19629"/>
                  </a:cubicBezTo>
                  <a:cubicBezTo>
                    <a:pt x="69074" y="17295"/>
                    <a:pt x="87496" y="7178"/>
                    <a:pt x="103583" y="4324"/>
                  </a:cubicBezTo>
                  <a:cubicBezTo>
                    <a:pt x="119799" y="-1253"/>
                    <a:pt x="136016" y="-216"/>
                    <a:pt x="152362" y="822"/>
                  </a:cubicBezTo>
                  <a:cubicBezTo>
                    <a:pt x="163908" y="1600"/>
                    <a:pt x="175454" y="2249"/>
                    <a:pt x="187000" y="822"/>
                  </a:cubicBezTo>
                  <a:cubicBezTo>
                    <a:pt x="303629" y="18462"/>
                    <a:pt x="363955" y="140774"/>
                    <a:pt x="390809" y="24414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59" name="Google Shape;1259;p31"/>
            <p:cNvSpPr/>
            <p:nvPr/>
          </p:nvSpPr>
          <p:spPr>
            <a:xfrm>
              <a:off x="14527269" y="5788916"/>
              <a:ext cx="477212" cy="822330"/>
            </a:xfrm>
            <a:custGeom>
              <a:avLst/>
              <a:gdLst/>
              <a:ahLst/>
              <a:cxnLst/>
              <a:rect l="l" t="t" r="r" b="b"/>
              <a:pathLst>
                <a:path w="477212" h="822330" extrusionOk="0">
                  <a:moveTo>
                    <a:pt x="476021" y="366287"/>
                  </a:moveTo>
                  <a:cubicBezTo>
                    <a:pt x="476929" y="384835"/>
                    <a:pt x="477318" y="403513"/>
                    <a:pt x="477188" y="422060"/>
                  </a:cubicBezTo>
                  <a:cubicBezTo>
                    <a:pt x="471480" y="500792"/>
                    <a:pt x="474334" y="586656"/>
                    <a:pt x="445793" y="662015"/>
                  </a:cubicBezTo>
                  <a:cubicBezTo>
                    <a:pt x="408430" y="745286"/>
                    <a:pt x="330591" y="818699"/>
                    <a:pt x="235757" y="822331"/>
                  </a:cubicBezTo>
                  <a:cubicBezTo>
                    <a:pt x="184383" y="815586"/>
                    <a:pt x="140664" y="777064"/>
                    <a:pt x="102003" y="744767"/>
                  </a:cubicBezTo>
                  <a:cubicBezTo>
                    <a:pt x="52835" y="693014"/>
                    <a:pt x="33635" y="623363"/>
                    <a:pt x="26629" y="553971"/>
                  </a:cubicBezTo>
                  <a:cubicBezTo>
                    <a:pt x="5612" y="439441"/>
                    <a:pt x="-5544" y="323874"/>
                    <a:pt x="2758" y="207398"/>
                  </a:cubicBezTo>
                  <a:cubicBezTo>
                    <a:pt x="10023" y="138266"/>
                    <a:pt x="10802" y="61740"/>
                    <a:pt x="56597" y="4410"/>
                  </a:cubicBezTo>
                  <a:cubicBezTo>
                    <a:pt x="57894" y="2983"/>
                    <a:pt x="59062" y="1427"/>
                    <a:pt x="60359" y="0"/>
                  </a:cubicBezTo>
                  <a:cubicBezTo>
                    <a:pt x="30261" y="85605"/>
                    <a:pt x="46997" y="190537"/>
                    <a:pt x="93052" y="267322"/>
                  </a:cubicBezTo>
                  <a:cubicBezTo>
                    <a:pt x="149226" y="356430"/>
                    <a:pt x="259628" y="405199"/>
                    <a:pt x="363024" y="404810"/>
                  </a:cubicBezTo>
                  <a:cubicBezTo>
                    <a:pt x="403111" y="407923"/>
                    <a:pt x="446571" y="393266"/>
                    <a:pt x="476021" y="36628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0" name="Google Shape;1260;p31"/>
            <p:cNvSpPr/>
            <p:nvPr/>
          </p:nvSpPr>
          <p:spPr>
            <a:xfrm>
              <a:off x="15136595" y="5759992"/>
              <a:ext cx="543010" cy="846253"/>
            </a:xfrm>
            <a:custGeom>
              <a:avLst/>
              <a:gdLst/>
              <a:ahLst/>
              <a:cxnLst/>
              <a:rect l="l" t="t" r="r" b="b"/>
              <a:pathLst>
                <a:path w="543010" h="846253" extrusionOk="0">
                  <a:moveTo>
                    <a:pt x="542078" y="337363"/>
                  </a:moveTo>
                  <a:cubicBezTo>
                    <a:pt x="546618" y="446315"/>
                    <a:pt x="534553" y="555916"/>
                    <a:pt x="506531" y="662145"/>
                  </a:cubicBezTo>
                  <a:cubicBezTo>
                    <a:pt x="506661" y="661885"/>
                    <a:pt x="506661" y="661626"/>
                    <a:pt x="506790" y="661237"/>
                  </a:cubicBezTo>
                  <a:cubicBezTo>
                    <a:pt x="506661" y="661756"/>
                    <a:pt x="506531" y="662404"/>
                    <a:pt x="506271" y="662923"/>
                  </a:cubicBezTo>
                  <a:cubicBezTo>
                    <a:pt x="489147" y="724792"/>
                    <a:pt x="445817" y="777712"/>
                    <a:pt x="390032" y="809230"/>
                  </a:cubicBezTo>
                  <a:cubicBezTo>
                    <a:pt x="355264" y="836857"/>
                    <a:pt x="313749" y="848790"/>
                    <a:pt x="269381" y="845807"/>
                  </a:cubicBezTo>
                  <a:cubicBezTo>
                    <a:pt x="148860" y="847493"/>
                    <a:pt x="76729" y="736725"/>
                    <a:pt x="47150" y="632313"/>
                  </a:cubicBezTo>
                  <a:cubicBezTo>
                    <a:pt x="19258" y="548653"/>
                    <a:pt x="2652" y="461102"/>
                    <a:pt x="1355" y="372772"/>
                  </a:cubicBezTo>
                  <a:cubicBezTo>
                    <a:pt x="-4224" y="247348"/>
                    <a:pt x="3820" y="91701"/>
                    <a:pt x="95540" y="0"/>
                  </a:cubicBezTo>
                  <a:cubicBezTo>
                    <a:pt x="73615" y="49029"/>
                    <a:pt x="75691" y="109082"/>
                    <a:pt x="87367" y="160445"/>
                  </a:cubicBezTo>
                  <a:cubicBezTo>
                    <a:pt x="119411" y="292874"/>
                    <a:pt x="240451" y="406496"/>
                    <a:pt x="379134" y="413240"/>
                  </a:cubicBezTo>
                  <a:cubicBezTo>
                    <a:pt x="442314" y="419855"/>
                    <a:pt x="506920" y="389115"/>
                    <a:pt x="542078" y="337363"/>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1" name="Google Shape;1261;p31"/>
            <p:cNvSpPr/>
            <p:nvPr/>
          </p:nvSpPr>
          <p:spPr>
            <a:xfrm>
              <a:off x="14160152" y="7357202"/>
              <a:ext cx="469768" cy="504724"/>
            </a:xfrm>
            <a:custGeom>
              <a:avLst/>
              <a:gdLst/>
              <a:ahLst/>
              <a:cxnLst/>
              <a:rect l="l" t="t" r="r" b="b"/>
              <a:pathLst>
                <a:path w="469768" h="504724" extrusionOk="0">
                  <a:moveTo>
                    <a:pt x="469768" y="134353"/>
                  </a:moveTo>
                  <a:cubicBezTo>
                    <a:pt x="463931" y="157311"/>
                    <a:pt x="460428" y="180269"/>
                    <a:pt x="458222" y="203486"/>
                  </a:cubicBezTo>
                  <a:cubicBezTo>
                    <a:pt x="454460" y="202578"/>
                    <a:pt x="451087" y="201670"/>
                    <a:pt x="448622" y="200892"/>
                  </a:cubicBezTo>
                  <a:cubicBezTo>
                    <a:pt x="406200" y="190515"/>
                    <a:pt x="364426" y="177545"/>
                    <a:pt x="322133" y="166520"/>
                  </a:cubicBezTo>
                  <a:cubicBezTo>
                    <a:pt x="308512" y="162888"/>
                    <a:pt x="294241" y="171968"/>
                    <a:pt x="292425" y="186106"/>
                  </a:cubicBezTo>
                  <a:cubicBezTo>
                    <a:pt x="290609" y="199076"/>
                    <a:pt x="299819" y="210749"/>
                    <a:pt x="312533" y="212825"/>
                  </a:cubicBezTo>
                  <a:cubicBezTo>
                    <a:pt x="341853" y="217235"/>
                    <a:pt x="370783" y="223720"/>
                    <a:pt x="399843" y="229038"/>
                  </a:cubicBezTo>
                  <a:cubicBezTo>
                    <a:pt x="417357" y="231243"/>
                    <a:pt x="437206" y="235653"/>
                    <a:pt x="455757" y="234745"/>
                  </a:cubicBezTo>
                  <a:cubicBezTo>
                    <a:pt x="454460" y="258222"/>
                    <a:pt x="453941" y="281958"/>
                    <a:pt x="453033" y="306342"/>
                  </a:cubicBezTo>
                  <a:cubicBezTo>
                    <a:pt x="451606" y="328003"/>
                    <a:pt x="451995" y="346681"/>
                    <a:pt x="454719" y="362634"/>
                  </a:cubicBezTo>
                  <a:cubicBezTo>
                    <a:pt x="391800" y="389483"/>
                    <a:pt x="330955" y="421131"/>
                    <a:pt x="270370" y="452520"/>
                  </a:cubicBezTo>
                  <a:cubicBezTo>
                    <a:pt x="213159" y="480407"/>
                    <a:pt x="152314" y="509201"/>
                    <a:pt x="87059" y="504142"/>
                  </a:cubicBezTo>
                  <a:cubicBezTo>
                    <a:pt x="-2716" y="494933"/>
                    <a:pt x="9" y="378069"/>
                    <a:pt x="9" y="309455"/>
                  </a:cubicBezTo>
                  <a:cubicBezTo>
                    <a:pt x="1306" y="215030"/>
                    <a:pt x="2474" y="108023"/>
                    <a:pt x="62799" y="30200"/>
                  </a:cubicBezTo>
                  <a:cubicBezTo>
                    <a:pt x="144401" y="-60334"/>
                    <a:pt x="329658" y="78061"/>
                    <a:pt x="417746" y="114508"/>
                  </a:cubicBezTo>
                  <a:cubicBezTo>
                    <a:pt x="434611" y="121383"/>
                    <a:pt x="451346" y="133315"/>
                    <a:pt x="469768" y="134353"/>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2" name="Google Shape;1262;p31"/>
            <p:cNvSpPr/>
            <p:nvPr/>
          </p:nvSpPr>
          <p:spPr>
            <a:xfrm>
              <a:off x="14659727" y="7481089"/>
              <a:ext cx="162864" cy="258476"/>
            </a:xfrm>
            <a:custGeom>
              <a:avLst/>
              <a:gdLst/>
              <a:ahLst/>
              <a:cxnLst/>
              <a:rect l="l" t="t" r="r" b="b"/>
              <a:pathLst>
                <a:path w="162864" h="258476" extrusionOk="0">
                  <a:moveTo>
                    <a:pt x="162457" y="56772"/>
                  </a:moveTo>
                  <a:cubicBezTo>
                    <a:pt x="164662" y="113842"/>
                    <a:pt x="157657" y="170912"/>
                    <a:pt x="147927" y="227074"/>
                  </a:cubicBezTo>
                  <a:cubicBezTo>
                    <a:pt x="145462" y="237191"/>
                    <a:pt x="142738" y="247438"/>
                    <a:pt x="136640" y="256129"/>
                  </a:cubicBezTo>
                  <a:cubicBezTo>
                    <a:pt x="135343" y="256258"/>
                    <a:pt x="133916" y="256388"/>
                    <a:pt x="132619" y="256518"/>
                  </a:cubicBezTo>
                  <a:cubicBezTo>
                    <a:pt x="103299" y="255350"/>
                    <a:pt x="20011" y="269358"/>
                    <a:pt x="9373" y="236154"/>
                  </a:cubicBezTo>
                  <a:cubicBezTo>
                    <a:pt x="-4768" y="161184"/>
                    <a:pt x="162" y="81675"/>
                    <a:pt x="4443" y="5149"/>
                  </a:cubicBezTo>
                  <a:cubicBezTo>
                    <a:pt x="20530" y="3463"/>
                    <a:pt x="36747" y="1517"/>
                    <a:pt x="52833" y="479"/>
                  </a:cubicBezTo>
                  <a:cubicBezTo>
                    <a:pt x="52314" y="479"/>
                    <a:pt x="51666" y="609"/>
                    <a:pt x="51147" y="609"/>
                  </a:cubicBezTo>
                  <a:cubicBezTo>
                    <a:pt x="83061" y="-2244"/>
                    <a:pt x="115235" y="5149"/>
                    <a:pt x="144294" y="18120"/>
                  </a:cubicBezTo>
                  <a:cubicBezTo>
                    <a:pt x="162197" y="23827"/>
                    <a:pt x="161808" y="40948"/>
                    <a:pt x="162457" y="56772"/>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3" name="Google Shape;1263;p31"/>
            <p:cNvSpPr/>
            <p:nvPr/>
          </p:nvSpPr>
          <p:spPr>
            <a:xfrm>
              <a:off x="14864994" y="7387922"/>
              <a:ext cx="400745" cy="439658"/>
            </a:xfrm>
            <a:custGeom>
              <a:avLst/>
              <a:gdLst/>
              <a:ahLst/>
              <a:cxnLst/>
              <a:rect l="l" t="t" r="r" b="b"/>
              <a:pathLst>
                <a:path w="400745" h="439658" extrusionOk="0">
                  <a:moveTo>
                    <a:pt x="330168" y="129"/>
                  </a:moveTo>
                  <a:cubicBezTo>
                    <a:pt x="457046" y="-6097"/>
                    <a:pt x="377001" y="214791"/>
                    <a:pt x="362731" y="283794"/>
                  </a:cubicBezTo>
                  <a:cubicBezTo>
                    <a:pt x="344439" y="335028"/>
                    <a:pt x="345736" y="411294"/>
                    <a:pt x="285410" y="431528"/>
                  </a:cubicBezTo>
                  <a:cubicBezTo>
                    <a:pt x="178641" y="466808"/>
                    <a:pt x="88218" y="378609"/>
                    <a:pt x="260" y="332693"/>
                  </a:cubicBezTo>
                  <a:cubicBezTo>
                    <a:pt x="260" y="332693"/>
                    <a:pt x="130" y="332693"/>
                    <a:pt x="0" y="332563"/>
                  </a:cubicBezTo>
                  <a:cubicBezTo>
                    <a:pt x="5579" y="307011"/>
                    <a:pt x="7006" y="279384"/>
                    <a:pt x="10768" y="255518"/>
                  </a:cubicBezTo>
                  <a:cubicBezTo>
                    <a:pt x="11936" y="243326"/>
                    <a:pt x="13233" y="231134"/>
                    <a:pt x="14141" y="218942"/>
                  </a:cubicBezTo>
                  <a:cubicBezTo>
                    <a:pt x="14789" y="220109"/>
                    <a:pt x="15568" y="221277"/>
                    <a:pt x="16865" y="222314"/>
                  </a:cubicBezTo>
                  <a:cubicBezTo>
                    <a:pt x="30228" y="229577"/>
                    <a:pt x="46704" y="225297"/>
                    <a:pt x="61234" y="224519"/>
                  </a:cubicBezTo>
                  <a:cubicBezTo>
                    <a:pt x="105861" y="218293"/>
                    <a:pt x="150619" y="213234"/>
                    <a:pt x="195636" y="209733"/>
                  </a:cubicBezTo>
                  <a:cubicBezTo>
                    <a:pt x="210425" y="208435"/>
                    <a:pt x="220155" y="192482"/>
                    <a:pt x="216263" y="178603"/>
                  </a:cubicBezTo>
                  <a:cubicBezTo>
                    <a:pt x="203809" y="143583"/>
                    <a:pt x="161517" y="170562"/>
                    <a:pt x="134402" y="171858"/>
                  </a:cubicBezTo>
                  <a:cubicBezTo>
                    <a:pt x="121948" y="175620"/>
                    <a:pt x="29190" y="189239"/>
                    <a:pt x="14789" y="209473"/>
                  </a:cubicBezTo>
                  <a:cubicBezTo>
                    <a:pt x="16217" y="190018"/>
                    <a:pt x="16736" y="170562"/>
                    <a:pt x="15568" y="151235"/>
                  </a:cubicBezTo>
                  <a:cubicBezTo>
                    <a:pt x="14789" y="138006"/>
                    <a:pt x="14400" y="123998"/>
                    <a:pt x="11287" y="110897"/>
                  </a:cubicBezTo>
                  <a:cubicBezTo>
                    <a:pt x="17773" y="105839"/>
                    <a:pt x="24390" y="100780"/>
                    <a:pt x="31395" y="96370"/>
                  </a:cubicBezTo>
                  <a:cubicBezTo>
                    <a:pt x="121170" y="39559"/>
                    <a:pt x="224436" y="8560"/>
                    <a:pt x="330168" y="129"/>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4" name="Google Shape;1264;p31"/>
            <p:cNvSpPr/>
            <p:nvPr/>
          </p:nvSpPr>
          <p:spPr>
            <a:xfrm>
              <a:off x="16170617" y="4530517"/>
              <a:ext cx="1053682" cy="2064371"/>
            </a:xfrm>
            <a:custGeom>
              <a:avLst/>
              <a:gdLst/>
              <a:ahLst/>
              <a:cxnLst/>
              <a:rect l="l" t="t" r="r" b="b"/>
              <a:pathLst>
                <a:path w="1053682" h="2064371" extrusionOk="0">
                  <a:moveTo>
                    <a:pt x="1052127" y="44489"/>
                  </a:moveTo>
                  <a:cubicBezTo>
                    <a:pt x="1063673" y="135023"/>
                    <a:pt x="1007628" y="218294"/>
                    <a:pt x="993488" y="306753"/>
                  </a:cubicBezTo>
                  <a:cubicBezTo>
                    <a:pt x="964298" y="492750"/>
                    <a:pt x="934070" y="675504"/>
                    <a:pt x="890869" y="859815"/>
                  </a:cubicBezTo>
                  <a:cubicBezTo>
                    <a:pt x="864794" y="981349"/>
                    <a:pt x="820295" y="1097695"/>
                    <a:pt x="792922" y="1218969"/>
                  </a:cubicBezTo>
                  <a:cubicBezTo>
                    <a:pt x="771776" y="1303926"/>
                    <a:pt x="746218" y="1387586"/>
                    <a:pt x="721829" y="1471635"/>
                  </a:cubicBezTo>
                  <a:cubicBezTo>
                    <a:pt x="684336" y="1557629"/>
                    <a:pt x="641135" y="1645180"/>
                    <a:pt x="588594" y="1725078"/>
                  </a:cubicBezTo>
                  <a:cubicBezTo>
                    <a:pt x="557329" y="1778258"/>
                    <a:pt x="508420" y="1818726"/>
                    <a:pt x="464051" y="1861009"/>
                  </a:cubicBezTo>
                  <a:cubicBezTo>
                    <a:pt x="431488" y="1892268"/>
                    <a:pt x="403985" y="1928456"/>
                    <a:pt x="366882" y="1954786"/>
                  </a:cubicBezTo>
                  <a:cubicBezTo>
                    <a:pt x="336136" y="1974761"/>
                    <a:pt x="302405" y="1989288"/>
                    <a:pt x="271399" y="2008873"/>
                  </a:cubicBezTo>
                  <a:cubicBezTo>
                    <a:pt x="227680" y="2040781"/>
                    <a:pt x="177733" y="2061404"/>
                    <a:pt x="122986" y="2063090"/>
                  </a:cubicBezTo>
                  <a:cubicBezTo>
                    <a:pt x="91331" y="2064906"/>
                    <a:pt x="58250" y="2064647"/>
                    <a:pt x="26206" y="2063220"/>
                  </a:cubicBezTo>
                  <a:cubicBezTo>
                    <a:pt x="18552" y="2063090"/>
                    <a:pt x="10897" y="2062052"/>
                    <a:pt x="3373" y="2062831"/>
                  </a:cubicBezTo>
                  <a:cubicBezTo>
                    <a:pt x="6227" y="2005760"/>
                    <a:pt x="4800" y="1946226"/>
                    <a:pt x="0" y="1886043"/>
                  </a:cubicBezTo>
                  <a:cubicBezTo>
                    <a:pt x="118316" y="1862177"/>
                    <a:pt x="205885" y="1765676"/>
                    <a:pt x="290470" y="1685648"/>
                  </a:cubicBezTo>
                  <a:cubicBezTo>
                    <a:pt x="369347" y="1620796"/>
                    <a:pt x="415661" y="1530261"/>
                    <a:pt x="466516" y="1443878"/>
                  </a:cubicBezTo>
                  <a:cubicBezTo>
                    <a:pt x="588205" y="1253989"/>
                    <a:pt x="638541" y="1030767"/>
                    <a:pt x="681223" y="812214"/>
                  </a:cubicBezTo>
                  <a:cubicBezTo>
                    <a:pt x="691990" y="754625"/>
                    <a:pt x="701331" y="696646"/>
                    <a:pt x="708466" y="638409"/>
                  </a:cubicBezTo>
                  <a:cubicBezTo>
                    <a:pt x="711839" y="612987"/>
                    <a:pt x="717807" y="577966"/>
                    <a:pt x="682520" y="575632"/>
                  </a:cubicBezTo>
                  <a:cubicBezTo>
                    <a:pt x="675514" y="576021"/>
                    <a:pt x="670066" y="577966"/>
                    <a:pt x="665914" y="580949"/>
                  </a:cubicBezTo>
                  <a:cubicBezTo>
                    <a:pt x="636335" y="551895"/>
                    <a:pt x="613632" y="516356"/>
                    <a:pt x="585221" y="486005"/>
                  </a:cubicBezTo>
                  <a:cubicBezTo>
                    <a:pt x="528658" y="420893"/>
                    <a:pt x="437846" y="345405"/>
                    <a:pt x="452765" y="250331"/>
                  </a:cubicBezTo>
                  <a:cubicBezTo>
                    <a:pt x="505436" y="243975"/>
                    <a:pt x="555772" y="346961"/>
                    <a:pt x="592227" y="381333"/>
                  </a:cubicBezTo>
                  <a:cubicBezTo>
                    <a:pt x="671882" y="475110"/>
                    <a:pt x="680704" y="318815"/>
                    <a:pt x="690693" y="266285"/>
                  </a:cubicBezTo>
                  <a:cubicBezTo>
                    <a:pt x="711450" y="177437"/>
                    <a:pt x="725980" y="85476"/>
                    <a:pt x="758024" y="0"/>
                  </a:cubicBezTo>
                  <a:cubicBezTo>
                    <a:pt x="781895" y="71986"/>
                    <a:pt x="771646" y="152533"/>
                    <a:pt x="764640" y="226854"/>
                  </a:cubicBezTo>
                  <a:cubicBezTo>
                    <a:pt x="760100" y="251628"/>
                    <a:pt x="738694" y="310255"/>
                    <a:pt x="783192" y="305456"/>
                  </a:cubicBezTo>
                  <a:cubicBezTo>
                    <a:pt x="801614" y="300397"/>
                    <a:pt x="799538" y="278866"/>
                    <a:pt x="803300" y="263950"/>
                  </a:cubicBezTo>
                  <a:cubicBezTo>
                    <a:pt x="825744" y="184700"/>
                    <a:pt x="837809" y="75099"/>
                    <a:pt x="917594" y="29573"/>
                  </a:cubicBezTo>
                  <a:cubicBezTo>
                    <a:pt x="919930" y="32815"/>
                    <a:pt x="921746" y="36577"/>
                    <a:pt x="922395" y="40598"/>
                  </a:cubicBezTo>
                  <a:cubicBezTo>
                    <a:pt x="928622" y="84179"/>
                    <a:pt x="917335" y="123609"/>
                    <a:pt x="905529" y="166671"/>
                  </a:cubicBezTo>
                  <a:cubicBezTo>
                    <a:pt x="895670" y="197541"/>
                    <a:pt x="873745" y="228151"/>
                    <a:pt x="876599" y="261615"/>
                  </a:cubicBezTo>
                  <a:cubicBezTo>
                    <a:pt x="886978" y="292615"/>
                    <a:pt x="927324" y="284314"/>
                    <a:pt x="930567" y="253314"/>
                  </a:cubicBezTo>
                  <a:cubicBezTo>
                    <a:pt x="960925" y="179901"/>
                    <a:pt x="991152" y="97798"/>
                    <a:pt x="1052127" y="44489"/>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5" name="Google Shape;1265;p31"/>
            <p:cNvSpPr/>
            <p:nvPr/>
          </p:nvSpPr>
          <p:spPr>
            <a:xfrm>
              <a:off x="12283897" y="4725723"/>
              <a:ext cx="2040633" cy="1923656"/>
            </a:xfrm>
            <a:custGeom>
              <a:avLst/>
              <a:gdLst/>
              <a:ahLst/>
              <a:cxnLst/>
              <a:rect l="l" t="t" r="r" b="b"/>
              <a:pathLst>
                <a:path w="2040633" h="1923656" extrusionOk="0">
                  <a:moveTo>
                    <a:pt x="1886123" y="1674623"/>
                  </a:moveTo>
                  <a:cubicBezTo>
                    <a:pt x="1936978" y="1675661"/>
                    <a:pt x="1989390" y="1689539"/>
                    <a:pt x="2040634" y="1688112"/>
                  </a:cubicBezTo>
                  <a:cubicBezTo>
                    <a:pt x="2039855" y="1696803"/>
                    <a:pt x="2038818" y="1705623"/>
                    <a:pt x="2037650" y="1714572"/>
                  </a:cubicBezTo>
                  <a:cubicBezTo>
                    <a:pt x="2018450" y="1788764"/>
                    <a:pt x="1983552" y="1857637"/>
                    <a:pt x="1944243" y="1923657"/>
                  </a:cubicBezTo>
                  <a:cubicBezTo>
                    <a:pt x="1897280" y="1915485"/>
                    <a:pt x="1849538" y="1916394"/>
                    <a:pt x="1802576" y="1906666"/>
                  </a:cubicBezTo>
                  <a:cubicBezTo>
                    <a:pt x="1633405" y="1874369"/>
                    <a:pt x="1480062" y="1790450"/>
                    <a:pt x="1329702" y="1710033"/>
                  </a:cubicBezTo>
                  <a:cubicBezTo>
                    <a:pt x="1234609" y="1659966"/>
                    <a:pt x="1144964" y="1603285"/>
                    <a:pt x="1056227" y="1541805"/>
                  </a:cubicBezTo>
                  <a:cubicBezTo>
                    <a:pt x="993178" y="1488496"/>
                    <a:pt x="932593" y="1432334"/>
                    <a:pt x="868246" y="1380582"/>
                  </a:cubicBezTo>
                  <a:cubicBezTo>
                    <a:pt x="792612" y="1305353"/>
                    <a:pt x="712308" y="1234533"/>
                    <a:pt x="639658" y="1156581"/>
                  </a:cubicBezTo>
                  <a:cubicBezTo>
                    <a:pt x="578684" y="1082130"/>
                    <a:pt x="518099" y="1007290"/>
                    <a:pt x="460628" y="930116"/>
                  </a:cubicBezTo>
                  <a:cubicBezTo>
                    <a:pt x="389016" y="833615"/>
                    <a:pt x="327912" y="731926"/>
                    <a:pt x="257727" y="633869"/>
                  </a:cubicBezTo>
                  <a:cubicBezTo>
                    <a:pt x="209207" y="551766"/>
                    <a:pt x="165358" y="466939"/>
                    <a:pt x="114632" y="385873"/>
                  </a:cubicBezTo>
                  <a:cubicBezTo>
                    <a:pt x="94135" y="349815"/>
                    <a:pt x="74415" y="313108"/>
                    <a:pt x="53139" y="277439"/>
                  </a:cubicBezTo>
                  <a:cubicBezTo>
                    <a:pt x="21096" y="222574"/>
                    <a:pt x="-25608" y="149809"/>
                    <a:pt x="17204" y="88978"/>
                  </a:cubicBezTo>
                  <a:cubicBezTo>
                    <a:pt x="47431" y="103245"/>
                    <a:pt x="61312" y="133596"/>
                    <a:pt x="77270" y="161483"/>
                  </a:cubicBezTo>
                  <a:cubicBezTo>
                    <a:pt x="106589" y="209085"/>
                    <a:pt x="130589" y="259410"/>
                    <a:pt x="156536" y="308828"/>
                  </a:cubicBezTo>
                  <a:cubicBezTo>
                    <a:pt x="166006" y="324782"/>
                    <a:pt x="190526" y="314794"/>
                    <a:pt x="188061" y="297025"/>
                  </a:cubicBezTo>
                  <a:cubicBezTo>
                    <a:pt x="171974" y="229708"/>
                    <a:pt x="113335" y="178474"/>
                    <a:pt x="108665" y="107266"/>
                  </a:cubicBezTo>
                  <a:cubicBezTo>
                    <a:pt x="108794" y="85735"/>
                    <a:pt x="103865" y="55125"/>
                    <a:pt x="127476" y="44359"/>
                  </a:cubicBezTo>
                  <a:cubicBezTo>
                    <a:pt x="141357" y="62388"/>
                    <a:pt x="146676" y="85346"/>
                    <a:pt x="156925" y="105321"/>
                  </a:cubicBezTo>
                  <a:cubicBezTo>
                    <a:pt x="178720" y="152404"/>
                    <a:pt x="209726" y="194298"/>
                    <a:pt x="235543" y="239306"/>
                  </a:cubicBezTo>
                  <a:cubicBezTo>
                    <a:pt x="240862" y="249682"/>
                    <a:pt x="244364" y="261486"/>
                    <a:pt x="251240" y="270824"/>
                  </a:cubicBezTo>
                  <a:cubicBezTo>
                    <a:pt x="261100" y="284184"/>
                    <a:pt x="283543" y="279774"/>
                    <a:pt x="287435" y="263691"/>
                  </a:cubicBezTo>
                  <a:cubicBezTo>
                    <a:pt x="290938" y="236582"/>
                    <a:pt x="269532" y="213235"/>
                    <a:pt x="257857" y="190277"/>
                  </a:cubicBezTo>
                  <a:cubicBezTo>
                    <a:pt x="226461" y="133467"/>
                    <a:pt x="197661" y="65761"/>
                    <a:pt x="214007" y="0"/>
                  </a:cubicBezTo>
                  <a:cubicBezTo>
                    <a:pt x="267586" y="50455"/>
                    <a:pt x="302874" y="117772"/>
                    <a:pt x="333750" y="185089"/>
                  </a:cubicBezTo>
                  <a:cubicBezTo>
                    <a:pt x="355934" y="226335"/>
                    <a:pt x="363977" y="278088"/>
                    <a:pt x="397578" y="311811"/>
                  </a:cubicBezTo>
                  <a:cubicBezTo>
                    <a:pt x="419373" y="328932"/>
                    <a:pt x="447784" y="315832"/>
                    <a:pt x="453622" y="289891"/>
                  </a:cubicBezTo>
                  <a:cubicBezTo>
                    <a:pt x="479050" y="222704"/>
                    <a:pt x="492152" y="145789"/>
                    <a:pt x="547289" y="93777"/>
                  </a:cubicBezTo>
                  <a:cubicBezTo>
                    <a:pt x="554813" y="208306"/>
                    <a:pt x="538207" y="325949"/>
                    <a:pt x="490207" y="431529"/>
                  </a:cubicBezTo>
                  <a:cubicBezTo>
                    <a:pt x="436108" y="522712"/>
                    <a:pt x="478401" y="513243"/>
                    <a:pt x="523288" y="587045"/>
                  </a:cubicBezTo>
                  <a:cubicBezTo>
                    <a:pt x="582187" y="681600"/>
                    <a:pt x="650815" y="778620"/>
                    <a:pt x="723984" y="864485"/>
                  </a:cubicBezTo>
                  <a:cubicBezTo>
                    <a:pt x="767574" y="917923"/>
                    <a:pt x="804936" y="976420"/>
                    <a:pt x="851770" y="1027135"/>
                  </a:cubicBezTo>
                  <a:cubicBezTo>
                    <a:pt x="932333" y="1108849"/>
                    <a:pt x="1011599" y="1193028"/>
                    <a:pt x="1102801" y="1263069"/>
                  </a:cubicBezTo>
                  <a:cubicBezTo>
                    <a:pt x="1191927" y="1337130"/>
                    <a:pt x="1277939" y="1414694"/>
                    <a:pt x="1376665" y="1476174"/>
                  </a:cubicBezTo>
                  <a:cubicBezTo>
                    <a:pt x="1451650" y="1529094"/>
                    <a:pt x="1539609" y="1558148"/>
                    <a:pt x="1621859" y="1597708"/>
                  </a:cubicBezTo>
                  <a:cubicBezTo>
                    <a:pt x="1706574" y="1632988"/>
                    <a:pt x="1793105" y="1672548"/>
                    <a:pt x="1886123" y="1674623"/>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6" name="Google Shape;1266;p31"/>
            <p:cNvSpPr/>
            <p:nvPr/>
          </p:nvSpPr>
          <p:spPr>
            <a:xfrm>
              <a:off x="11975733" y="9026945"/>
              <a:ext cx="1884357" cy="1445077"/>
            </a:xfrm>
            <a:custGeom>
              <a:avLst/>
              <a:gdLst/>
              <a:ahLst/>
              <a:cxnLst/>
              <a:rect l="l" t="t" r="r" b="b"/>
              <a:pathLst>
                <a:path w="1884357" h="1445077" extrusionOk="0">
                  <a:moveTo>
                    <a:pt x="1884357" y="391121"/>
                  </a:moveTo>
                  <a:cubicBezTo>
                    <a:pt x="1883579" y="390861"/>
                    <a:pt x="1882930" y="390602"/>
                    <a:pt x="1882152" y="390213"/>
                  </a:cubicBezTo>
                  <a:cubicBezTo>
                    <a:pt x="1748528" y="336515"/>
                    <a:pt x="1609196" y="334569"/>
                    <a:pt x="1471680" y="374259"/>
                  </a:cubicBezTo>
                  <a:cubicBezTo>
                    <a:pt x="1379440" y="396049"/>
                    <a:pt x="1299526" y="450136"/>
                    <a:pt x="1234011" y="517323"/>
                  </a:cubicBezTo>
                  <a:cubicBezTo>
                    <a:pt x="1164345" y="581917"/>
                    <a:pt x="1105446" y="661167"/>
                    <a:pt x="1089100" y="756759"/>
                  </a:cubicBezTo>
                  <a:cubicBezTo>
                    <a:pt x="1062116" y="881147"/>
                    <a:pt x="1040451" y="1006442"/>
                    <a:pt x="1017358" y="1131607"/>
                  </a:cubicBezTo>
                  <a:cubicBezTo>
                    <a:pt x="928492" y="1523576"/>
                    <a:pt x="1060819" y="1366374"/>
                    <a:pt x="588594" y="1412160"/>
                  </a:cubicBezTo>
                  <a:cubicBezTo>
                    <a:pt x="487663" y="1412808"/>
                    <a:pt x="43201" y="1491280"/>
                    <a:pt x="0" y="1403599"/>
                  </a:cubicBezTo>
                  <a:cubicBezTo>
                    <a:pt x="22833" y="1362742"/>
                    <a:pt x="73428" y="1334985"/>
                    <a:pt x="114034" y="1312546"/>
                  </a:cubicBezTo>
                  <a:cubicBezTo>
                    <a:pt x="169300" y="1284530"/>
                    <a:pt x="227939" y="1257292"/>
                    <a:pt x="282686" y="1225384"/>
                  </a:cubicBezTo>
                  <a:cubicBezTo>
                    <a:pt x="389326" y="1175707"/>
                    <a:pt x="500376" y="1139519"/>
                    <a:pt x="612076" y="1102553"/>
                  </a:cubicBezTo>
                  <a:cubicBezTo>
                    <a:pt x="724424" y="1060788"/>
                    <a:pt x="714434" y="1068441"/>
                    <a:pt x="724942" y="952095"/>
                  </a:cubicBezTo>
                  <a:cubicBezTo>
                    <a:pt x="751278" y="802675"/>
                    <a:pt x="769570" y="650920"/>
                    <a:pt x="823409" y="508115"/>
                  </a:cubicBezTo>
                  <a:cubicBezTo>
                    <a:pt x="873226" y="365180"/>
                    <a:pt x="955865" y="231713"/>
                    <a:pt x="1062635" y="124317"/>
                  </a:cubicBezTo>
                  <a:cubicBezTo>
                    <a:pt x="1142939" y="62318"/>
                    <a:pt x="1234789" y="2394"/>
                    <a:pt x="1339613" y="1356"/>
                  </a:cubicBezTo>
                  <a:cubicBezTo>
                    <a:pt x="1419138" y="-329"/>
                    <a:pt x="1499443" y="-2664"/>
                    <a:pt x="1578190" y="9788"/>
                  </a:cubicBezTo>
                  <a:cubicBezTo>
                    <a:pt x="1610882" y="17570"/>
                    <a:pt x="1642797" y="28854"/>
                    <a:pt x="1674710" y="39490"/>
                  </a:cubicBezTo>
                  <a:cubicBezTo>
                    <a:pt x="1727122" y="95393"/>
                    <a:pt x="1783945" y="147923"/>
                    <a:pt x="1825200" y="212776"/>
                  </a:cubicBezTo>
                  <a:cubicBezTo>
                    <a:pt x="1857633" y="267512"/>
                    <a:pt x="1876314" y="328473"/>
                    <a:pt x="1884357" y="391121"/>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7" name="Google Shape;1267;p31"/>
            <p:cNvSpPr/>
            <p:nvPr/>
          </p:nvSpPr>
          <p:spPr>
            <a:xfrm>
              <a:off x="15405717" y="9614958"/>
              <a:ext cx="2119432" cy="681614"/>
            </a:xfrm>
            <a:custGeom>
              <a:avLst/>
              <a:gdLst/>
              <a:ahLst/>
              <a:cxnLst/>
              <a:rect l="l" t="t" r="r" b="b"/>
              <a:pathLst>
                <a:path w="2119432" h="681614" extrusionOk="0">
                  <a:moveTo>
                    <a:pt x="2119432" y="603259"/>
                  </a:moveTo>
                  <a:cubicBezTo>
                    <a:pt x="2052361" y="599497"/>
                    <a:pt x="1984640" y="595865"/>
                    <a:pt x="1920423" y="574853"/>
                  </a:cubicBezTo>
                  <a:cubicBezTo>
                    <a:pt x="1860876" y="554230"/>
                    <a:pt x="1798605" y="523101"/>
                    <a:pt x="1739058" y="499106"/>
                  </a:cubicBezTo>
                  <a:cubicBezTo>
                    <a:pt x="1596482" y="449039"/>
                    <a:pt x="1453388" y="401438"/>
                    <a:pt x="1308218" y="357856"/>
                  </a:cubicBezTo>
                  <a:cubicBezTo>
                    <a:pt x="1265276" y="339957"/>
                    <a:pt x="1217016" y="335028"/>
                    <a:pt x="1177059" y="363045"/>
                  </a:cubicBezTo>
                  <a:cubicBezTo>
                    <a:pt x="1142291" y="381333"/>
                    <a:pt x="1118160" y="414148"/>
                    <a:pt x="1096884" y="446315"/>
                  </a:cubicBezTo>
                  <a:cubicBezTo>
                    <a:pt x="1093122" y="452152"/>
                    <a:pt x="1092992" y="459027"/>
                    <a:pt x="1094938" y="464993"/>
                  </a:cubicBezTo>
                  <a:cubicBezTo>
                    <a:pt x="1031759" y="525306"/>
                    <a:pt x="950936" y="567071"/>
                    <a:pt x="873745" y="607539"/>
                  </a:cubicBezTo>
                  <a:cubicBezTo>
                    <a:pt x="874134" y="607280"/>
                    <a:pt x="874653" y="607020"/>
                    <a:pt x="875043" y="606761"/>
                  </a:cubicBezTo>
                  <a:cubicBezTo>
                    <a:pt x="875432" y="606631"/>
                    <a:pt x="875691" y="606372"/>
                    <a:pt x="875951" y="606242"/>
                  </a:cubicBezTo>
                  <a:cubicBezTo>
                    <a:pt x="733894" y="677190"/>
                    <a:pt x="567578" y="697035"/>
                    <a:pt x="411510" y="670057"/>
                  </a:cubicBezTo>
                  <a:cubicBezTo>
                    <a:pt x="326017" y="651768"/>
                    <a:pt x="242469" y="612727"/>
                    <a:pt x="169171" y="565385"/>
                  </a:cubicBezTo>
                  <a:cubicBezTo>
                    <a:pt x="83288" y="502867"/>
                    <a:pt x="33212" y="407793"/>
                    <a:pt x="0" y="309087"/>
                  </a:cubicBezTo>
                  <a:cubicBezTo>
                    <a:pt x="86272" y="306623"/>
                    <a:pt x="172544" y="302083"/>
                    <a:pt x="258686" y="295079"/>
                  </a:cubicBezTo>
                  <a:cubicBezTo>
                    <a:pt x="274643" y="328932"/>
                    <a:pt x="314989" y="376664"/>
                    <a:pt x="325627" y="383927"/>
                  </a:cubicBezTo>
                  <a:cubicBezTo>
                    <a:pt x="373628" y="428546"/>
                    <a:pt x="439143" y="451114"/>
                    <a:pt x="503490" y="458508"/>
                  </a:cubicBezTo>
                  <a:cubicBezTo>
                    <a:pt x="747127" y="459286"/>
                    <a:pt x="899302" y="361877"/>
                    <a:pt x="1068214" y="197541"/>
                  </a:cubicBezTo>
                  <a:cubicBezTo>
                    <a:pt x="1079760" y="185738"/>
                    <a:pt x="1097274" y="175232"/>
                    <a:pt x="1097014" y="156813"/>
                  </a:cubicBezTo>
                  <a:cubicBezTo>
                    <a:pt x="1097014" y="154609"/>
                    <a:pt x="1096755" y="152404"/>
                    <a:pt x="1096236" y="150328"/>
                  </a:cubicBezTo>
                  <a:cubicBezTo>
                    <a:pt x="1128150" y="120237"/>
                    <a:pt x="1162529" y="81455"/>
                    <a:pt x="1169015" y="75359"/>
                  </a:cubicBezTo>
                  <a:cubicBezTo>
                    <a:pt x="1190421" y="50455"/>
                    <a:pt x="1212994" y="26849"/>
                    <a:pt x="1234919" y="2464"/>
                  </a:cubicBezTo>
                  <a:cubicBezTo>
                    <a:pt x="1235568" y="1686"/>
                    <a:pt x="1236216" y="778"/>
                    <a:pt x="1236865" y="0"/>
                  </a:cubicBezTo>
                  <a:cubicBezTo>
                    <a:pt x="1239849" y="908"/>
                    <a:pt x="1242833" y="1816"/>
                    <a:pt x="1245557" y="2464"/>
                  </a:cubicBezTo>
                  <a:cubicBezTo>
                    <a:pt x="1323396" y="33464"/>
                    <a:pt x="1395268" y="78471"/>
                    <a:pt x="1466621" y="122053"/>
                  </a:cubicBezTo>
                  <a:cubicBezTo>
                    <a:pt x="1558341" y="177826"/>
                    <a:pt x="1647207" y="237879"/>
                    <a:pt x="1729198" y="307401"/>
                  </a:cubicBezTo>
                  <a:cubicBezTo>
                    <a:pt x="1858022" y="408182"/>
                    <a:pt x="1993981" y="498846"/>
                    <a:pt x="2119432" y="603259"/>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68" name="Google Shape;1268;p31"/>
            <p:cNvSpPr/>
            <p:nvPr/>
          </p:nvSpPr>
          <p:spPr>
            <a:xfrm>
              <a:off x="15053619" y="6660409"/>
              <a:ext cx="47864" cy="49802"/>
            </a:xfrm>
            <a:custGeom>
              <a:avLst/>
              <a:gdLst/>
              <a:ahLst/>
              <a:cxnLst/>
              <a:rect l="l" t="t" r="r" b="b"/>
              <a:pathLst>
                <a:path w="47864" h="49802" extrusionOk="0">
                  <a:moveTo>
                    <a:pt x="21412" y="255"/>
                  </a:moveTo>
                  <a:cubicBezTo>
                    <a:pt x="46450" y="-3376"/>
                    <a:pt x="54883" y="32682"/>
                    <a:pt x="41650" y="49024"/>
                  </a:cubicBezTo>
                  <a:lnTo>
                    <a:pt x="41650" y="49024"/>
                  </a:lnTo>
                  <a:cubicBezTo>
                    <a:pt x="40093" y="49543"/>
                    <a:pt x="38277" y="49673"/>
                    <a:pt x="36721" y="49803"/>
                  </a:cubicBezTo>
                  <a:cubicBezTo>
                    <a:pt x="23358" y="49284"/>
                    <a:pt x="7142" y="46430"/>
                    <a:pt x="914" y="32941"/>
                  </a:cubicBezTo>
                  <a:cubicBezTo>
                    <a:pt x="1044" y="33330"/>
                    <a:pt x="1174" y="33719"/>
                    <a:pt x="1433" y="33979"/>
                  </a:cubicBezTo>
                  <a:cubicBezTo>
                    <a:pt x="1693" y="34497"/>
                    <a:pt x="1952" y="34886"/>
                    <a:pt x="2082" y="35276"/>
                  </a:cubicBezTo>
                  <a:cubicBezTo>
                    <a:pt x="1823" y="35276"/>
                    <a:pt x="1563" y="34627"/>
                    <a:pt x="1304" y="34108"/>
                  </a:cubicBezTo>
                  <a:cubicBezTo>
                    <a:pt x="1174" y="33719"/>
                    <a:pt x="914" y="33330"/>
                    <a:pt x="785" y="33071"/>
                  </a:cubicBezTo>
                  <a:cubicBezTo>
                    <a:pt x="-1161" y="26196"/>
                    <a:pt x="785" y="17636"/>
                    <a:pt x="3639" y="10762"/>
                  </a:cubicBezTo>
                  <a:cubicBezTo>
                    <a:pt x="10774" y="9594"/>
                    <a:pt x="13888" y="1034"/>
                    <a:pt x="21412" y="255"/>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269" name="Google Shape;1269;p31"/>
          <p:cNvSpPr/>
          <p:nvPr/>
        </p:nvSpPr>
        <p:spPr>
          <a:xfrm>
            <a:off x="7799738" y="887533"/>
            <a:ext cx="829943" cy="752514"/>
          </a:xfrm>
          <a:custGeom>
            <a:avLst/>
            <a:gdLst/>
            <a:ahLst/>
            <a:cxnLst/>
            <a:rect l="l" t="t" r="r" b="b"/>
            <a:pathLst>
              <a:path w="1659887" h="1505028" extrusionOk="0">
                <a:moveTo>
                  <a:pt x="1606411" y="712945"/>
                </a:moveTo>
                <a:cubicBezTo>
                  <a:pt x="1549581" y="700209"/>
                  <a:pt x="1491091" y="697787"/>
                  <a:pt x="1433364" y="691518"/>
                </a:cubicBezTo>
                <a:cubicBezTo>
                  <a:pt x="1324384" y="679876"/>
                  <a:pt x="1214706" y="673674"/>
                  <a:pt x="1105129" y="678483"/>
                </a:cubicBezTo>
                <a:cubicBezTo>
                  <a:pt x="1145328" y="639211"/>
                  <a:pt x="1187154" y="601531"/>
                  <a:pt x="1228881" y="563819"/>
                </a:cubicBezTo>
                <a:cubicBezTo>
                  <a:pt x="1249927" y="543221"/>
                  <a:pt x="1272367" y="524116"/>
                  <a:pt x="1294309" y="504447"/>
                </a:cubicBezTo>
                <a:cubicBezTo>
                  <a:pt x="1315122" y="484910"/>
                  <a:pt x="1335703" y="465142"/>
                  <a:pt x="1357380" y="446534"/>
                </a:cubicBezTo>
                <a:cubicBezTo>
                  <a:pt x="1376965" y="428523"/>
                  <a:pt x="1396152" y="410081"/>
                  <a:pt x="1417364" y="393961"/>
                </a:cubicBezTo>
                <a:cubicBezTo>
                  <a:pt x="1445713" y="370743"/>
                  <a:pt x="1470709" y="342749"/>
                  <a:pt x="1490228" y="311736"/>
                </a:cubicBezTo>
                <a:cubicBezTo>
                  <a:pt x="1503240" y="288817"/>
                  <a:pt x="1518875" y="261718"/>
                  <a:pt x="1509680" y="234751"/>
                </a:cubicBezTo>
                <a:cubicBezTo>
                  <a:pt x="1502676" y="215912"/>
                  <a:pt x="1485149" y="200190"/>
                  <a:pt x="1464900" y="197470"/>
                </a:cubicBezTo>
                <a:cubicBezTo>
                  <a:pt x="1428916" y="193390"/>
                  <a:pt x="1394824" y="210273"/>
                  <a:pt x="1364716" y="228151"/>
                </a:cubicBezTo>
                <a:cubicBezTo>
                  <a:pt x="1321297" y="255780"/>
                  <a:pt x="1282657" y="289878"/>
                  <a:pt x="1243022" y="322483"/>
                </a:cubicBezTo>
                <a:cubicBezTo>
                  <a:pt x="1194557" y="363579"/>
                  <a:pt x="1148282" y="407229"/>
                  <a:pt x="1101909" y="450680"/>
                </a:cubicBezTo>
                <a:cubicBezTo>
                  <a:pt x="1077178" y="475026"/>
                  <a:pt x="1055468" y="502257"/>
                  <a:pt x="1030007" y="525940"/>
                </a:cubicBezTo>
                <a:cubicBezTo>
                  <a:pt x="1017626" y="538113"/>
                  <a:pt x="1006140" y="551181"/>
                  <a:pt x="994289" y="563852"/>
                </a:cubicBezTo>
                <a:cubicBezTo>
                  <a:pt x="980115" y="579242"/>
                  <a:pt x="963550" y="591913"/>
                  <a:pt x="947915" y="605678"/>
                </a:cubicBezTo>
                <a:cubicBezTo>
                  <a:pt x="957144" y="470250"/>
                  <a:pt x="989277" y="337177"/>
                  <a:pt x="1002688" y="202213"/>
                </a:cubicBezTo>
                <a:cubicBezTo>
                  <a:pt x="1008796" y="150503"/>
                  <a:pt x="1014406" y="98461"/>
                  <a:pt x="1009958" y="46386"/>
                </a:cubicBezTo>
                <a:cubicBezTo>
                  <a:pt x="1009559" y="8740"/>
                  <a:pt x="969094" y="-7845"/>
                  <a:pt x="936961" y="3532"/>
                </a:cubicBezTo>
                <a:cubicBezTo>
                  <a:pt x="905857" y="13085"/>
                  <a:pt x="880894" y="37530"/>
                  <a:pt x="866089" y="65989"/>
                </a:cubicBezTo>
                <a:cubicBezTo>
                  <a:pt x="824794" y="148811"/>
                  <a:pt x="811549" y="241982"/>
                  <a:pt x="792561" y="331671"/>
                </a:cubicBezTo>
                <a:cubicBezTo>
                  <a:pt x="785059" y="365536"/>
                  <a:pt x="780943" y="399965"/>
                  <a:pt x="775698" y="434228"/>
                </a:cubicBezTo>
                <a:cubicBezTo>
                  <a:pt x="765275" y="496950"/>
                  <a:pt x="754387" y="559971"/>
                  <a:pt x="750602" y="623522"/>
                </a:cubicBezTo>
                <a:cubicBezTo>
                  <a:pt x="732112" y="594433"/>
                  <a:pt x="714785" y="564449"/>
                  <a:pt x="697091" y="534763"/>
                </a:cubicBezTo>
                <a:cubicBezTo>
                  <a:pt x="678303" y="501262"/>
                  <a:pt x="662601" y="466037"/>
                  <a:pt x="642551" y="433233"/>
                </a:cubicBezTo>
                <a:cubicBezTo>
                  <a:pt x="611414" y="383381"/>
                  <a:pt x="581904" y="332500"/>
                  <a:pt x="546219" y="285699"/>
                </a:cubicBezTo>
                <a:cubicBezTo>
                  <a:pt x="534799" y="268385"/>
                  <a:pt x="525305" y="249876"/>
                  <a:pt x="512691" y="233358"/>
                </a:cubicBezTo>
                <a:cubicBezTo>
                  <a:pt x="500011" y="216542"/>
                  <a:pt x="486367" y="200455"/>
                  <a:pt x="472890" y="184302"/>
                </a:cubicBezTo>
                <a:cubicBezTo>
                  <a:pt x="439728" y="145727"/>
                  <a:pt x="402084" y="107782"/>
                  <a:pt x="353553" y="89439"/>
                </a:cubicBezTo>
                <a:cubicBezTo>
                  <a:pt x="334997" y="81910"/>
                  <a:pt x="314349" y="77863"/>
                  <a:pt x="294565" y="82573"/>
                </a:cubicBezTo>
                <a:cubicBezTo>
                  <a:pt x="265021" y="90235"/>
                  <a:pt x="271328" y="129275"/>
                  <a:pt x="275544" y="152360"/>
                </a:cubicBezTo>
                <a:cubicBezTo>
                  <a:pt x="288656" y="221517"/>
                  <a:pt x="318133" y="286229"/>
                  <a:pt x="356872" y="344673"/>
                </a:cubicBezTo>
                <a:cubicBezTo>
                  <a:pt x="372441" y="370146"/>
                  <a:pt x="385686" y="397013"/>
                  <a:pt x="401653" y="422288"/>
                </a:cubicBezTo>
                <a:cubicBezTo>
                  <a:pt x="423230" y="455556"/>
                  <a:pt x="447429" y="487166"/>
                  <a:pt x="471463" y="518709"/>
                </a:cubicBezTo>
                <a:cubicBezTo>
                  <a:pt x="505587" y="560402"/>
                  <a:pt x="536758" y="604384"/>
                  <a:pt x="574235" y="643258"/>
                </a:cubicBezTo>
                <a:cubicBezTo>
                  <a:pt x="591464" y="663259"/>
                  <a:pt x="607431" y="684254"/>
                  <a:pt x="624858" y="704056"/>
                </a:cubicBezTo>
                <a:cubicBezTo>
                  <a:pt x="634784" y="715765"/>
                  <a:pt x="645273" y="727672"/>
                  <a:pt x="650253" y="742432"/>
                </a:cubicBezTo>
                <a:cubicBezTo>
                  <a:pt x="596012" y="733477"/>
                  <a:pt x="541206" y="737888"/>
                  <a:pt x="486533" y="738684"/>
                </a:cubicBezTo>
                <a:cubicBezTo>
                  <a:pt x="416491" y="741172"/>
                  <a:pt x="346349" y="740840"/>
                  <a:pt x="276407" y="745550"/>
                </a:cubicBezTo>
                <a:cubicBezTo>
                  <a:pt x="241784" y="747408"/>
                  <a:pt x="207062" y="747673"/>
                  <a:pt x="172373" y="748867"/>
                </a:cubicBezTo>
                <a:cubicBezTo>
                  <a:pt x="119360" y="750293"/>
                  <a:pt x="62728" y="750890"/>
                  <a:pt x="15458" y="777857"/>
                </a:cubicBezTo>
                <a:cubicBezTo>
                  <a:pt x="-30617" y="813015"/>
                  <a:pt x="37666" y="861243"/>
                  <a:pt x="72421" y="870729"/>
                </a:cubicBezTo>
                <a:cubicBezTo>
                  <a:pt x="105750" y="880879"/>
                  <a:pt x="140903" y="882869"/>
                  <a:pt x="175460" y="885257"/>
                </a:cubicBezTo>
                <a:cubicBezTo>
                  <a:pt x="228373" y="887546"/>
                  <a:pt x="281453" y="886451"/>
                  <a:pt x="334333" y="884262"/>
                </a:cubicBezTo>
                <a:cubicBezTo>
                  <a:pt x="387711" y="881708"/>
                  <a:pt x="441122" y="879685"/>
                  <a:pt x="494401" y="875704"/>
                </a:cubicBezTo>
                <a:cubicBezTo>
                  <a:pt x="540575" y="871790"/>
                  <a:pt x="586850" y="867578"/>
                  <a:pt x="633224" y="869800"/>
                </a:cubicBezTo>
                <a:cubicBezTo>
                  <a:pt x="613738" y="882836"/>
                  <a:pt x="596808" y="898989"/>
                  <a:pt x="579779" y="914910"/>
                </a:cubicBezTo>
                <a:cubicBezTo>
                  <a:pt x="503762" y="971827"/>
                  <a:pt x="427711" y="1029010"/>
                  <a:pt x="357769" y="1093457"/>
                </a:cubicBezTo>
                <a:cubicBezTo>
                  <a:pt x="301901" y="1139761"/>
                  <a:pt x="249087" y="1191405"/>
                  <a:pt x="211875" y="1254259"/>
                </a:cubicBezTo>
                <a:cubicBezTo>
                  <a:pt x="192522" y="1285206"/>
                  <a:pt x="173368" y="1320497"/>
                  <a:pt x="181402" y="1358177"/>
                </a:cubicBezTo>
                <a:cubicBezTo>
                  <a:pt x="186049" y="1387797"/>
                  <a:pt x="214365" y="1380732"/>
                  <a:pt x="235377" y="1374728"/>
                </a:cubicBezTo>
                <a:cubicBezTo>
                  <a:pt x="267776" y="1363849"/>
                  <a:pt x="299112" y="1349255"/>
                  <a:pt x="328258" y="1331377"/>
                </a:cubicBezTo>
                <a:cubicBezTo>
                  <a:pt x="410450" y="1279368"/>
                  <a:pt x="487363" y="1218968"/>
                  <a:pt x="555546" y="1149579"/>
                </a:cubicBezTo>
                <a:cubicBezTo>
                  <a:pt x="595149" y="1114453"/>
                  <a:pt x="629605" y="1074153"/>
                  <a:pt x="668543" y="1038331"/>
                </a:cubicBezTo>
                <a:cubicBezTo>
                  <a:pt x="711930" y="995012"/>
                  <a:pt x="760428" y="956404"/>
                  <a:pt x="806404" y="915639"/>
                </a:cubicBezTo>
                <a:cubicBezTo>
                  <a:pt x="806238" y="1007650"/>
                  <a:pt x="806337" y="1099693"/>
                  <a:pt x="809391" y="1191670"/>
                </a:cubicBezTo>
                <a:cubicBezTo>
                  <a:pt x="809790" y="1262551"/>
                  <a:pt x="822005" y="1332637"/>
                  <a:pt x="839433" y="1401164"/>
                </a:cubicBezTo>
                <a:cubicBezTo>
                  <a:pt x="848296" y="1428760"/>
                  <a:pt x="863500" y="1495064"/>
                  <a:pt x="892380" y="1504551"/>
                </a:cubicBezTo>
                <a:cubicBezTo>
                  <a:pt x="932347" y="1515994"/>
                  <a:pt x="966306" y="1318341"/>
                  <a:pt x="974770" y="1285139"/>
                </a:cubicBezTo>
                <a:cubicBezTo>
                  <a:pt x="988480" y="1218072"/>
                  <a:pt x="999767" y="1150507"/>
                  <a:pt x="1004679" y="1082180"/>
                </a:cubicBezTo>
                <a:cubicBezTo>
                  <a:pt x="1009194" y="1022974"/>
                  <a:pt x="1011949" y="963966"/>
                  <a:pt x="1017958" y="904760"/>
                </a:cubicBezTo>
                <a:cubicBezTo>
                  <a:pt x="1038008" y="925292"/>
                  <a:pt x="1060149" y="943568"/>
                  <a:pt x="1080664" y="963601"/>
                </a:cubicBezTo>
                <a:cubicBezTo>
                  <a:pt x="1098821" y="981977"/>
                  <a:pt x="1116614" y="1000717"/>
                  <a:pt x="1135370" y="1018529"/>
                </a:cubicBezTo>
                <a:cubicBezTo>
                  <a:pt x="1157976" y="1041548"/>
                  <a:pt x="1178158" y="1066823"/>
                  <a:pt x="1201926" y="1088747"/>
                </a:cubicBezTo>
                <a:cubicBezTo>
                  <a:pt x="1217362" y="1104005"/>
                  <a:pt x="1229412" y="1120357"/>
                  <a:pt x="1244483" y="1136842"/>
                </a:cubicBezTo>
                <a:cubicBezTo>
                  <a:pt x="1262441" y="1155848"/>
                  <a:pt x="1281628" y="1173626"/>
                  <a:pt x="1300948" y="1191206"/>
                </a:cubicBezTo>
                <a:cubicBezTo>
                  <a:pt x="1335338" y="1218404"/>
                  <a:pt x="1390409" y="1263911"/>
                  <a:pt x="1436551" y="1246697"/>
                </a:cubicBezTo>
                <a:cubicBezTo>
                  <a:pt x="1472103" y="1229781"/>
                  <a:pt x="1458825" y="1194489"/>
                  <a:pt x="1444650" y="1167191"/>
                </a:cubicBezTo>
                <a:cubicBezTo>
                  <a:pt x="1431273" y="1140955"/>
                  <a:pt x="1418260" y="1113889"/>
                  <a:pt x="1401994" y="1088913"/>
                </a:cubicBezTo>
                <a:cubicBezTo>
                  <a:pt x="1388849" y="1069609"/>
                  <a:pt x="1374177" y="1051399"/>
                  <a:pt x="1360700" y="1032294"/>
                </a:cubicBezTo>
                <a:cubicBezTo>
                  <a:pt x="1329363" y="990170"/>
                  <a:pt x="1290325" y="954513"/>
                  <a:pt x="1250391" y="920714"/>
                </a:cubicBezTo>
                <a:cubicBezTo>
                  <a:pt x="1237246" y="908807"/>
                  <a:pt x="1225163" y="895838"/>
                  <a:pt x="1211885" y="884096"/>
                </a:cubicBezTo>
                <a:cubicBezTo>
                  <a:pt x="1198109" y="871525"/>
                  <a:pt x="1181544" y="862470"/>
                  <a:pt x="1167801" y="849899"/>
                </a:cubicBezTo>
                <a:cubicBezTo>
                  <a:pt x="1222341" y="849534"/>
                  <a:pt x="1276616" y="857362"/>
                  <a:pt x="1331156" y="854510"/>
                </a:cubicBezTo>
                <a:cubicBezTo>
                  <a:pt x="1373679" y="852818"/>
                  <a:pt x="1416335" y="854675"/>
                  <a:pt x="1458559" y="848506"/>
                </a:cubicBezTo>
                <a:cubicBezTo>
                  <a:pt x="1484684" y="845985"/>
                  <a:pt x="1511141" y="845819"/>
                  <a:pt x="1536867" y="839982"/>
                </a:cubicBezTo>
                <a:cubicBezTo>
                  <a:pt x="1561531" y="834641"/>
                  <a:pt x="1585067" y="825222"/>
                  <a:pt x="1609100" y="817626"/>
                </a:cubicBezTo>
                <a:cubicBezTo>
                  <a:pt x="1621914" y="813380"/>
                  <a:pt x="1635291" y="808902"/>
                  <a:pt x="1644918" y="798985"/>
                </a:cubicBezTo>
                <a:cubicBezTo>
                  <a:pt x="1681001" y="766115"/>
                  <a:pt x="1645383" y="720276"/>
                  <a:pt x="1606411" y="71294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0" name="Google Shape;1270;p31"/>
          <p:cNvSpPr/>
          <p:nvPr/>
        </p:nvSpPr>
        <p:spPr>
          <a:xfrm>
            <a:off x="7799738" y="887533"/>
            <a:ext cx="829943" cy="752514"/>
          </a:xfrm>
          <a:custGeom>
            <a:avLst/>
            <a:gdLst/>
            <a:ahLst/>
            <a:cxnLst/>
            <a:rect l="l" t="t" r="r" b="b"/>
            <a:pathLst>
              <a:path w="1659887" h="1505028" extrusionOk="0">
                <a:moveTo>
                  <a:pt x="892380" y="1504551"/>
                </a:moveTo>
                <a:cubicBezTo>
                  <a:pt x="863500" y="1495064"/>
                  <a:pt x="848296" y="1428760"/>
                  <a:pt x="839433" y="1401164"/>
                </a:cubicBezTo>
                <a:cubicBezTo>
                  <a:pt x="822005" y="1332637"/>
                  <a:pt x="809790" y="1262551"/>
                  <a:pt x="809391" y="1191670"/>
                </a:cubicBezTo>
                <a:cubicBezTo>
                  <a:pt x="806337" y="1099693"/>
                  <a:pt x="806238" y="1007650"/>
                  <a:pt x="806404" y="915639"/>
                </a:cubicBezTo>
                <a:cubicBezTo>
                  <a:pt x="760428" y="956404"/>
                  <a:pt x="711930" y="995012"/>
                  <a:pt x="668543" y="1038331"/>
                </a:cubicBezTo>
                <a:cubicBezTo>
                  <a:pt x="629605" y="1074153"/>
                  <a:pt x="595149" y="1114453"/>
                  <a:pt x="555546" y="1149579"/>
                </a:cubicBezTo>
                <a:cubicBezTo>
                  <a:pt x="487363" y="1218968"/>
                  <a:pt x="410450" y="1279368"/>
                  <a:pt x="328258" y="1331377"/>
                </a:cubicBezTo>
                <a:cubicBezTo>
                  <a:pt x="299112" y="1349255"/>
                  <a:pt x="267776" y="1363849"/>
                  <a:pt x="235377" y="1374728"/>
                </a:cubicBezTo>
                <a:cubicBezTo>
                  <a:pt x="214365" y="1380732"/>
                  <a:pt x="186049" y="1387797"/>
                  <a:pt x="181402" y="1358177"/>
                </a:cubicBezTo>
                <a:cubicBezTo>
                  <a:pt x="173368" y="1320497"/>
                  <a:pt x="192522" y="1285206"/>
                  <a:pt x="211875" y="1254259"/>
                </a:cubicBezTo>
                <a:cubicBezTo>
                  <a:pt x="249087" y="1191405"/>
                  <a:pt x="301901" y="1139761"/>
                  <a:pt x="357769" y="1093457"/>
                </a:cubicBezTo>
                <a:cubicBezTo>
                  <a:pt x="427711" y="1029010"/>
                  <a:pt x="503762" y="971827"/>
                  <a:pt x="579779" y="914910"/>
                </a:cubicBezTo>
                <a:cubicBezTo>
                  <a:pt x="596808" y="898989"/>
                  <a:pt x="613738" y="882836"/>
                  <a:pt x="633224" y="869800"/>
                </a:cubicBezTo>
                <a:cubicBezTo>
                  <a:pt x="586850" y="867578"/>
                  <a:pt x="540575" y="871790"/>
                  <a:pt x="494401" y="875704"/>
                </a:cubicBezTo>
                <a:cubicBezTo>
                  <a:pt x="441122" y="879685"/>
                  <a:pt x="387711" y="881708"/>
                  <a:pt x="334333" y="884262"/>
                </a:cubicBezTo>
                <a:cubicBezTo>
                  <a:pt x="281453" y="886451"/>
                  <a:pt x="228373" y="887546"/>
                  <a:pt x="175460" y="885257"/>
                </a:cubicBezTo>
                <a:cubicBezTo>
                  <a:pt x="140903" y="882869"/>
                  <a:pt x="105750" y="880879"/>
                  <a:pt x="72421" y="870729"/>
                </a:cubicBezTo>
                <a:cubicBezTo>
                  <a:pt x="37666" y="861243"/>
                  <a:pt x="-30617" y="813015"/>
                  <a:pt x="15458" y="777857"/>
                </a:cubicBezTo>
                <a:cubicBezTo>
                  <a:pt x="62728" y="750890"/>
                  <a:pt x="119360" y="750293"/>
                  <a:pt x="172373" y="748867"/>
                </a:cubicBezTo>
                <a:cubicBezTo>
                  <a:pt x="207062" y="747673"/>
                  <a:pt x="241784" y="747408"/>
                  <a:pt x="276407" y="745550"/>
                </a:cubicBezTo>
                <a:cubicBezTo>
                  <a:pt x="346349" y="740840"/>
                  <a:pt x="416491" y="741172"/>
                  <a:pt x="486533" y="738684"/>
                </a:cubicBezTo>
                <a:cubicBezTo>
                  <a:pt x="541206" y="737888"/>
                  <a:pt x="596012" y="733477"/>
                  <a:pt x="650253" y="742432"/>
                </a:cubicBezTo>
                <a:cubicBezTo>
                  <a:pt x="645273" y="727672"/>
                  <a:pt x="634784" y="715765"/>
                  <a:pt x="624858" y="704056"/>
                </a:cubicBezTo>
                <a:cubicBezTo>
                  <a:pt x="607431" y="684254"/>
                  <a:pt x="591464" y="663259"/>
                  <a:pt x="574235" y="643258"/>
                </a:cubicBezTo>
                <a:cubicBezTo>
                  <a:pt x="536758" y="604384"/>
                  <a:pt x="505587" y="560402"/>
                  <a:pt x="471463" y="518709"/>
                </a:cubicBezTo>
                <a:cubicBezTo>
                  <a:pt x="447429" y="487166"/>
                  <a:pt x="423230" y="455556"/>
                  <a:pt x="401653" y="422288"/>
                </a:cubicBezTo>
                <a:cubicBezTo>
                  <a:pt x="385686" y="397013"/>
                  <a:pt x="372441" y="370146"/>
                  <a:pt x="356872" y="344673"/>
                </a:cubicBezTo>
                <a:cubicBezTo>
                  <a:pt x="318133" y="286229"/>
                  <a:pt x="288656" y="221517"/>
                  <a:pt x="275544" y="152360"/>
                </a:cubicBezTo>
                <a:cubicBezTo>
                  <a:pt x="271328" y="129275"/>
                  <a:pt x="265021" y="90235"/>
                  <a:pt x="294565" y="82573"/>
                </a:cubicBezTo>
                <a:cubicBezTo>
                  <a:pt x="314349" y="77863"/>
                  <a:pt x="334997" y="81910"/>
                  <a:pt x="353553" y="89439"/>
                </a:cubicBezTo>
                <a:cubicBezTo>
                  <a:pt x="402084" y="107782"/>
                  <a:pt x="439728" y="145727"/>
                  <a:pt x="472890" y="184302"/>
                </a:cubicBezTo>
                <a:cubicBezTo>
                  <a:pt x="486367" y="200455"/>
                  <a:pt x="500011" y="216542"/>
                  <a:pt x="512691" y="233358"/>
                </a:cubicBezTo>
                <a:cubicBezTo>
                  <a:pt x="525305" y="249876"/>
                  <a:pt x="534799" y="268385"/>
                  <a:pt x="546219" y="285699"/>
                </a:cubicBezTo>
                <a:cubicBezTo>
                  <a:pt x="581904" y="332500"/>
                  <a:pt x="611414" y="383381"/>
                  <a:pt x="642551" y="433233"/>
                </a:cubicBezTo>
                <a:cubicBezTo>
                  <a:pt x="662601" y="466037"/>
                  <a:pt x="678303" y="501262"/>
                  <a:pt x="697091" y="534763"/>
                </a:cubicBezTo>
                <a:cubicBezTo>
                  <a:pt x="714785" y="564449"/>
                  <a:pt x="732112" y="594433"/>
                  <a:pt x="750602" y="623522"/>
                </a:cubicBezTo>
                <a:cubicBezTo>
                  <a:pt x="754387" y="559971"/>
                  <a:pt x="765275" y="496950"/>
                  <a:pt x="775698" y="434228"/>
                </a:cubicBezTo>
                <a:cubicBezTo>
                  <a:pt x="780943" y="399965"/>
                  <a:pt x="785059" y="365536"/>
                  <a:pt x="792561" y="331671"/>
                </a:cubicBezTo>
                <a:cubicBezTo>
                  <a:pt x="811549" y="241982"/>
                  <a:pt x="824794" y="148811"/>
                  <a:pt x="866089" y="65989"/>
                </a:cubicBezTo>
                <a:cubicBezTo>
                  <a:pt x="880894" y="37530"/>
                  <a:pt x="905857" y="13085"/>
                  <a:pt x="936961" y="3532"/>
                </a:cubicBezTo>
                <a:cubicBezTo>
                  <a:pt x="969094" y="-7845"/>
                  <a:pt x="1009559" y="8740"/>
                  <a:pt x="1009958" y="46386"/>
                </a:cubicBezTo>
                <a:cubicBezTo>
                  <a:pt x="1014406" y="98461"/>
                  <a:pt x="1008796" y="150503"/>
                  <a:pt x="1002688" y="202213"/>
                </a:cubicBezTo>
                <a:cubicBezTo>
                  <a:pt x="989277" y="337177"/>
                  <a:pt x="957144" y="470250"/>
                  <a:pt x="947915" y="605678"/>
                </a:cubicBezTo>
                <a:cubicBezTo>
                  <a:pt x="963550" y="591913"/>
                  <a:pt x="980115" y="579242"/>
                  <a:pt x="994289" y="563852"/>
                </a:cubicBezTo>
                <a:cubicBezTo>
                  <a:pt x="1006140" y="551181"/>
                  <a:pt x="1017626" y="538113"/>
                  <a:pt x="1030007" y="525940"/>
                </a:cubicBezTo>
                <a:cubicBezTo>
                  <a:pt x="1055468" y="502257"/>
                  <a:pt x="1077178" y="475026"/>
                  <a:pt x="1101909" y="450680"/>
                </a:cubicBezTo>
                <a:cubicBezTo>
                  <a:pt x="1148282" y="407229"/>
                  <a:pt x="1194557" y="363579"/>
                  <a:pt x="1243022" y="322483"/>
                </a:cubicBezTo>
                <a:cubicBezTo>
                  <a:pt x="1282657" y="289878"/>
                  <a:pt x="1321297" y="255780"/>
                  <a:pt x="1364716" y="228151"/>
                </a:cubicBezTo>
                <a:cubicBezTo>
                  <a:pt x="1394824" y="210273"/>
                  <a:pt x="1428916" y="193390"/>
                  <a:pt x="1464900" y="197470"/>
                </a:cubicBezTo>
                <a:cubicBezTo>
                  <a:pt x="1485149" y="200190"/>
                  <a:pt x="1502676" y="215912"/>
                  <a:pt x="1509680" y="234751"/>
                </a:cubicBezTo>
                <a:cubicBezTo>
                  <a:pt x="1518875" y="261718"/>
                  <a:pt x="1503240" y="288817"/>
                  <a:pt x="1490228" y="311736"/>
                </a:cubicBezTo>
                <a:cubicBezTo>
                  <a:pt x="1470709" y="342749"/>
                  <a:pt x="1445713" y="370743"/>
                  <a:pt x="1417364" y="393961"/>
                </a:cubicBezTo>
                <a:cubicBezTo>
                  <a:pt x="1396152" y="410081"/>
                  <a:pt x="1376965" y="428523"/>
                  <a:pt x="1357380" y="446534"/>
                </a:cubicBezTo>
                <a:cubicBezTo>
                  <a:pt x="1335703" y="465142"/>
                  <a:pt x="1315122" y="484910"/>
                  <a:pt x="1294309" y="504447"/>
                </a:cubicBezTo>
                <a:cubicBezTo>
                  <a:pt x="1272367" y="524116"/>
                  <a:pt x="1249927" y="543221"/>
                  <a:pt x="1228881" y="563819"/>
                </a:cubicBezTo>
                <a:cubicBezTo>
                  <a:pt x="1187154" y="601531"/>
                  <a:pt x="1145328" y="639211"/>
                  <a:pt x="1105129" y="678483"/>
                </a:cubicBezTo>
                <a:cubicBezTo>
                  <a:pt x="1214706" y="673674"/>
                  <a:pt x="1324384" y="679876"/>
                  <a:pt x="1433364" y="691518"/>
                </a:cubicBezTo>
                <a:cubicBezTo>
                  <a:pt x="1491091" y="697787"/>
                  <a:pt x="1549581" y="700209"/>
                  <a:pt x="1606411" y="712945"/>
                </a:cubicBezTo>
                <a:cubicBezTo>
                  <a:pt x="1645383" y="720276"/>
                  <a:pt x="1681001" y="766115"/>
                  <a:pt x="1644918" y="798985"/>
                </a:cubicBezTo>
                <a:cubicBezTo>
                  <a:pt x="1635291" y="808902"/>
                  <a:pt x="1621914" y="813380"/>
                  <a:pt x="1609100" y="817626"/>
                </a:cubicBezTo>
                <a:cubicBezTo>
                  <a:pt x="1585067" y="825222"/>
                  <a:pt x="1561531" y="834641"/>
                  <a:pt x="1536867" y="839982"/>
                </a:cubicBezTo>
                <a:cubicBezTo>
                  <a:pt x="1511141" y="845819"/>
                  <a:pt x="1484684" y="845985"/>
                  <a:pt x="1458559" y="848506"/>
                </a:cubicBezTo>
                <a:cubicBezTo>
                  <a:pt x="1416335" y="854675"/>
                  <a:pt x="1373679" y="852818"/>
                  <a:pt x="1331156" y="854510"/>
                </a:cubicBezTo>
                <a:cubicBezTo>
                  <a:pt x="1276616" y="857362"/>
                  <a:pt x="1222341" y="849534"/>
                  <a:pt x="1167801" y="849899"/>
                </a:cubicBezTo>
                <a:cubicBezTo>
                  <a:pt x="1181544" y="862470"/>
                  <a:pt x="1198109" y="871525"/>
                  <a:pt x="1211885" y="884096"/>
                </a:cubicBezTo>
                <a:cubicBezTo>
                  <a:pt x="1225163" y="895838"/>
                  <a:pt x="1237246" y="908807"/>
                  <a:pt x="1250391" y="920714"/>
                </a:cubicBezTo>
                <a:cubicBezTo>
                  <a:pt x="1290325" y="954513"/>
                  <a:pt x="1329363" y="990170"/>
                  <a:pt x="1360700" y="1032294"/>
                </a:cubicBezTo>
                <a:cubicBezTo>
                  <a:pt x="1374177" y="1051399"/>
                  <a:pt x="1388849" y="1069609"/>
                  <a:pt x="1401994" y="1088913"/>
                </a:cubicBezTo>
                <a:cubicBezTo>
                  <a:pt x="1418260" y="1113889"/>
                  <a:pt x="1431273" y="1140955"/>
                  <a:pt x="1444650" y="1167191"/>
                </a:cubicBezTo>
                <a:cubicBezTo>
                  <a:pt x="1458825" y="1194489"/>
                  <a:pt x="1472103" y="1229781"/>
                  <a:pt x="1436551" y="1246697"/>
                </a:cubicBezTo>
                <a:cubicBezTo>
                  <a:pt x="1390409" y="1263911"/>
                  <a:pt x="1335338" y="1218404"/>
                  <a:pt x="1300948" y="1191206"/>
                </a:cubicBezTo>
                <a:cubicBezTo>
                  <a:pt x="1281628" y="1173626"/>
                  <a:pt x="1262441" y="1155848"/>
                  <a:pt x="1244483" y="1136842"/>
                </a:cubicBezTo>
                <a:cubicBezTo>
                  <a:pt x="1229412" y="1120357"/>
                  <a:pt x="1217362" y="1104005"/>
                  <a:pt x="1201926" y="1088747"/>
                </a:cubicBezTo>
                <a:cubicBezTo>
                  <a:pt x="1178158" y="1066823"/>
                  <a:pt x="1157976" y="1041548"/>
                  <a:pt x="1135370" y="1018529"/>
                </a:cubicBezTo>
                <a:cubicBezTo>
                  <a:pt x="1116614" y="1000717"/>
                  <a:pt x="1098821" y="981977"/>
                  <a:pt x="1080664" y="963601"/>
                </a:cubicBezTo>
                <a:cubicBezTo>
                  <a:pt x="1060149" y="943568"/>
                  <a:pt x="1038008" y="925292"/>
                  <a:pt x="1017958" y="904760"/>
                </a:cubicBezTo>
                <a:cubicBezTo>
                  <a:pt x="1011949" y="963966"/>
                  <a:pt x="1009194" y="1022974"/>
                  <a:pt x="1004679" y="1082180"/>
                </a:cubicBezTo>
                <a:cubicBezTo>
                  <a:pt x="999767" y="1150507"/>
                  <a:pt x="988480" y="1218072"/>
                  <a:pt x="974770" y="1285139"/>
                </a:cubicBezTo>
                <a:cubicBezTo>
                  <a:pt x="966306" y="1318341"/>
                  <a:pt x="932347" y="1515994"/>
                  <a:pt x="892380" y="1504551"/>
                </a:cubicBezTo>
                <a:close/>
                <a:moveTo>
                  <a:pt x="895500" y="1487369"/>
                </a:moveTo>
                <a:cubicBezTo>
                  <a:pt x="903898" y="1476822"/>
                  <a:pt x="910139" y="1464881"/>
                  <a:pt x="914488" y="1452144"/>
                </a:cubicBezTo>
                <a:cubicBezTo>
                  <a:pt x="923716" y="1425642"/>
                  <a:pt x="931484" y="1398676"/>
                  <a:pt x="937791" y="1371345"/>
                </a:cubicBezTo>
                <a:cubicBezTo>
                  <a:pt x="960098" y="1278273"/>
                  <a:pt x="979318" y="1184008"/>
                  <a:pt x="986920" y="1088482"/>
                </a:cubicBezTo>
                <a:cubicBezTo>
                  <a:pt x="992563" y="1022476"/>
                  <a:pt x="994356" y="956172"/>
                  <a:pt x="1002555" y="890431"/>
                </a:cubicBezTo>
                <a:cubicBezTo>
                  <a:pt x="1003816" y="882338"/>
                  <a:pt x="1012547" y="876268"/>
                  <a:pt x="1019717" y="882139"/>
                </a:cubicBezTo>
                <a:cubicBezTo>
                  <a:pt x="1028315" y="890663"/>
                  <a:pt x="1036613" y="899520"/>
                  <a:pt x="1045510" y="907745"/>
                </a:cubicBezTo>
                <a:cubicBezTo>
                  <a:pt x="1069145" y="929637"/>
                  <a:pt x="1093377" y="950865"/>
                  <a:pt x="1115253" y="974547"/>
                </a:cubicBezTo>
                <a:cubicBezTo>
                  <a:pt x="1131718" y="991629"/>
                  <a:pt x="1149511" y="1007351"/>
                  <a:pt x="1165245" y="1025130"/>
                </a:cubicBezTo>
                <a:cubicBezTo>
                  <a:pt x="1181876" y="1045064"/>
                  <a:pt x="1200366" y="1063174"/>
                  <a:pt x="1218756" y="1081483"/>
                </a:cubicBezTo>
                <a:cubicBezTo>
                  <a:pt x="1231238" y="1094286"/>
                  <a:pt x="1242258" y="1108483"/>
                  <a:pt x="1254010" y="1121949"/>
                </a:cubicBezTo>
                <a:cubicBezTo>
                  <a:pt x="1277246" y="1146162"/>
                  <a:pt x="1301247" y="1169944"/>
                  <a:pt x="1327571" y="1190841"/>
                </a:cubicBezTo>
                <a:cubicBezTo>
                  <a:pt x="1354758" y="1209282"/>
                  <a:pt x="1399770" y="1246199"/>
                  <a:pt x="1433397" y="1228819"/>
                </a:cubicBezTo>
                <a:cubicBezTo>
                  <a:pt x="1440136" y="1223976"/>
                  <a:pt x="1444451" y="1216347"/>
                  <a:pt x="1441729" y="1208055"/>
                </a:cubicBezTo>
                <a:cubicBezTo>
                  <a:pt x="1439605" y="1196612"/>
                  <a:pt x="1434858" y="1185965"/>
                  <a:pt x="1429713" y="1175583"/>
                </a:cubicBezTo>
                <a:cubicBezTo>
                  <a:pt x="1416102" y="1148816"/>
                  <a:pt x="1403024" y="1121651"/>
                  <a:pt x="1386492" y="1096509"/>
                </a:cubicBezTo>
                <a:cubicBezTo>
                  <a:pt x="1366343" y="1069410"/>
                  <a:pt x="1347388" y="1041316"/>
                  <a:pt x="1325346" y="1015743"/>
                </a:cubicBezTo>
                <a:cubicBezTo>
                  <a:pt x="1301413" y="989506"/>
                  <a:pt x="1275753" y="964165"/>
                  <a:pt x="1248466" y="941743"/>
                </a:cubicBezTo>
                <a:cubicBezTo>
                  <a:pt x="1231570" y="927613"/>
                  <a:pt x="1216632" y="911361"/>
                  <a:pt x="1200266" y="896634"/>
                </a:cubicBezTo>
                <a:cubicBezTo>
                  <a:pt x="1187486" y="885489"/>
                  <a:pt x="1173013" y="876600"/>
                  <a:pt x="1159934" y="865853"/>
                </a:cubicBezTo>
                <a:cubicBezTo>
                  <a:pt x="1150805" y="858556"/>
                  <a:pt x="1132813" y="840678"/>
                  <a:pt x="1151303" y="833414"/>
                </a:cubicBezTo>
                <a:cubicBezTo>
                  <a:pt x="1171486" y="831590"/>
                  <a:pt x="1191968" y="833547"/>
                  <a:pt x="1212250" y="833845"/>
                </a:cubicBezTo>
                <a:cubicBezTo>
                  <a:pt x="1255039" y="836001"/>
                  <a:pt x="1297728" y="839816"/>
                  <a:pt x="1340583" y="836963"/>
                </a:cubicBezTo>
                <a:cubicBezTo>
                  <a:pt x="1375272" y="835769"/>
                  <a:pt x="1410127" y="837428"/>
                  <a:pt x="1444617" y="832784"/>
                </a:cubicBezTo>
                <a:cubicBezTo>
                  <a:pt x="1472269" y="829268"/>
                  <a:pt x="1500286" y="829567"/>
                  <a:pt x="1527738" y="824392"/>
                </a:cubicBezTo>
                <a:cubicBezTo>
                  <a:pt x="1555788" y="818687"/>
                  <a:pt x="1582411" y="807941"/>
                  <a:pt x="1609631" y="799383"/>
                </a:cubicBezTo>
                <a:cubicBezTo>
                  <a:pt x="1645980" y="788305"/>
                  <a:pt x="1655474" y="758685"/>
                  <a:pt x="1620752" y="736462"/>
                </a:cubicBezTo>
                <a:cubicBezTo>
                  <a:pt x="1597084" y="725151"/>
                  <a:pt x="1570062" y="723825"/>
                  <a:pt x="1544436" y="719944"/>
                </a:cubicBezTo>
                <a:cubicBezTo>
                  <a:pt x="1527738" y="717954"/>
                  <a:pt x="1511008" y="715931"/>
                  <a:pt x="1494244" y="714305"/>
                </a:cubicBezTo>
                <a:cubicBezTo>
                  <a:pt x="1434692" y="709065"/>
                  <a:pt x="1374973" y="702895"/>
                  <a:pt x="1315421" y="698086"/>
                </a:cubicBezTo>
                <a:cubicBezTo>
                  <a:pt x="1255968" y="695101"/>
                  <a:pt x="1196416" y="692679"/>
                  <a:pt x="1136896" y="694537"/>
                </a:cubicBezTo>
                <a:cubicBezTo>
                  <a:pt x="1123353" y="693873"/>
                  <a:pt x="1089261" y="701071"/>
                  <a:pt x="1082257" y="687704"/>
                </a:cubicBezTo>
                <a:cubicBezTo>
                  <a:pt x="1078771" y="679810"/>
                  <a:pt x="1086506" y="673806"/>
                  <a:pt x="1091120" y="668400"/>
                </a:cubicBezTo>
                <a:cubicBezTo>
                  <a:pt x="1101809" y="656956"/>
                  <a:pt x="1113394" y="646442"/>
                  <a:pt x="1125013" y="635994"/>
                </a:cubicBezTo>
                <a:cubicBezTo>
                  <a:pt x="1137826" y="624584"/>
                  <a:pt x="1150241" y="612709"/>
                  <a:pt x="1162457" y="600669"/>
                </a:cubicBezTo>
                <a:cubicBezTo>
                  <a:pt x="1186524" y="577982"/>
                  <a:pt x="1211818" y="557384"/>
                  <a:pt x="1235254" y="534133"/>
                </a:cubicBezTo>
                <a:cubicBezTo>
                  <a:pt x="1258856" y="512341"/>
                  <a:pt x="1283753" y="492041"/>
                  <a:pt x="1306491" y="469321"/>
                </a:cubicBezTo>
                <a:cubicBezTo>
                  <a:pt x="1329927" y="447761"/>
                  <a:pt x="1353828" y="426765"/>
                  <a:pt x="1377098" y="405040"/>
                </a:cubicBezTo>
                <a:cubicBezTo>
                  <a:pt x="1406044" y="381125"/>
                  <a:pt x="1435455" y="357741"/>
                  <a:pt x="1458261" y="327524"/>
                </a:cubicBezTo>
                <a:cubicBezTo>
                  <a:pt x="1475655" y="303975"/>
                  <a:pt x="1494145" y="278800"/>
                  <a:pt x="1495373" y="248881"/>
                </a:cubicBezTo>
                <a:cubicBezTo>
                  <a:pt x="1487240" y="202611"/>
                  <a:pt x="1437348" y="210704"/>
                  <a:pt x="1405115" y="226061"/>
                </a:cubicBezTo>
                <a:cubicBezTo>
                  <a:pt x="1366874" y="243243"/>
                  <a:pt x="1334176" y="269844"/>
                  <a:pt x="1301811" y="295915"/>
                </a:cubicBezTo>
                <a:cubicBezTo>
                  <a:pt x="1265794" y="325402"/>
                  <a:pt x="1229511" y="356481"/>
                  <a:pt x="1194889" y="387328"/>
                </a:cubicBezTo>
                <a:cubicBezTo>
                  <a:pt x="1181212" y="399268"/>
                  <a:pt x="1167967" y="411773"/>
                  <a:pt x="1155054" y="424543"/>
                </a:cubicBezTo>
                <a:cubicBezTo>
                  <a:pt x="1130058" y="448391"/>
                  <a:pt x="1103602" y="470714"/>
                  <a:pt x="1081493" y="497415"/>
                </a:cubicBezTo>
                <a:cubicBezTo>
                  <a:pt x="1064066" y="517548"/>
                  <a:pt x="1044049" y="535161"/>
                  <a:pt x="1025958" y="554664"/>
                </a:cubicBezTo>
                <a:cubicBezTo>
                  <a:pt x="1007235" y="576124"/>
                  <a:pt x="986953" y="596025"/>
                  <a:pt x="964579" y="613671"/>
                </a:cubicBezTo>
                <a:cubicBezTo>
                  <a:pt x="957044" y="619708"/>
                  <a:pt x="950936" y="627602"/>
                  <a:pt x="942837" y="632776"/>
                </a:cubicBezTo>
                <a:cubicBezTo>
                  <a:pt x="937924" y="635596"/>
                  <a:pt x="931285" y="632743"/>
                  <a:pt x="929758" y="627337"/>
                </a:cubicBezTo>
                <a:cubicBezTo>
                  <a:pt x="928928" y="622826"/>
                  <a:pt x="930222" y="617784"/>
                  <a:pt x="930289" y="613340"/>
                </a:cubicBezTo>
                <a:cubicBezTo>
                  <a:pt x="931583" y="589790"/>
                  <a:pt x="933675" y="566339"/>
                  <a:pt x="936596" y="542955"/>
                </a:cubicBezTo>
                <a:cubicBezTo>
                  <a:pt x="945492" y="467065"/>
                  <a:pt x="958339" y="391640"/>
                  <a:pt x="970123" y="316148"/>
                </a:cubicBezTo>
                <a:cubicBezTo>
                  <a:pt x="976430" y="282282"/>
                  <a:pt x="980812" y="248185"/>
                  <a:pt x="984264" y="213922"/>
                </a:cubicBezTo>
                <a:cubicBezTo>
                  <a:pt x="988248" y="172792"/>
                  <a:pt x="994754" y="131763"/>
                  <a:pt x="994256" y="90302"/>
                </a:cubicBezTo>
                <a:cubicBezTo>
                  <a:pt x="993625" y="71661"/>
                  <a:pt x="995518" y="51627"/>
                  <a:pt x="989941" y="33716"/>
                </a:cubicBezTo>
                <a:cubicBezTo>
                  <a:pt x="971484" y="3499"/>
                  <a:pt x="928529" y="20183"/>
                  <a:pt x="907849" y="39653"/>
                </a:cubicBezTo>
                <a:cubicBezTo>
                  <a:pt x="867184" y="75575"/>
                  <a:pt x="849524" y="156440"/>
                  <a:pt x="835582" y="208283"/>
                </a:cubicBezTo>
                <a:cubicBezTo>
                  <a:pt x="822005" y="271104"/>
                  <a:pt x="807565" y="333860"/>
                  <a:pt x="797574" y="397345"/>
                </a:cubicBezTo>
                <a:cubicBezTo>
                  <a:pt x="793491" y="431243"/>
                  <a:pt x="785690" y="464511"/>
                  <a:pt x="781009" y="498310"/>
                </a:cubicBezTo>
                <a:cubicBezTo>
                  <a:pt x="776063" y="530418"/>
                  <a:pt x="770254" y="562426"/>
                  <a:pt x="766403" y="594732"/>
                </a:cubicBezTo>
                <a:cubicBezTo>
                  <a:pt x="765109" y="604948"/>
                  <a:pt x="763814" y="615164"/>
                  <a:pt x="763017" y="625413"/>
                </a:cubicBezTo>
                <a:cubicBezTo>
                  <a:pt x="762320" y="629659"/>
                  <a:pt x="764046" y="635430"/>
                  <a:pt x="759233" y="637619"/>
                </a:cubicBezTo>
                <a:cubicBezTo>
                  <a:pt x="758901" y="644352"/>
                  <a:pt x="750768" y="647901"/>
                  <a:pt x="745523" y="643822"/>
                </a:cubicBezTo>
                <a:cubicBezTo>
                  <a:pt x="730785" y="629559"/>
                  <a:pt x="723150" y="609558"/>
                  <a:pt x="711764" y="592675"/>
                </a:cubicBezTo>
                <a:cubicBezTo>
                  <a:pt x="693241" y="562392"/>
                  <a:pt x="674817" y="532010"/>
                  <a:pt x="659547" y="499902"/>
                </a:cubicBezTo>
                <a:cubicBezTo>
                  <a:pt x="630867" y="443582"/>
                  <a:pt x="596178" y="390412"/>
                  <a:pt x="562252" y="337210"/>
                </a:cubicBezTo>
                <a:cubicBezTo>
                  <a:pt x="542335" y="310409"/>
                  <a:pt x="523480" y="283012"/>
                  <a:pt x="506583" y="254188"/>
                </a:cubicBezTo>
                <a:cubicBezTo>
                  <a:pt x="474450" y="210970"/>
                  <a:pt x="440292" y="168182"/>
                  <a:pt x="398035" y="134383"/>
                </a:cubicBezTo>
                <a:cubicBezTo>
                  <a:pt x="371511" y="114382"/>
                  <a:pt x="326864" y="88146"/>
                  <a:pt x="293801" y="101347"/>
                </a:cubicBezTo>
                <a:cubicBezTo>
                  <a:pt x="284938" y="117367"/>
                  <a:pt x="290482" y="136406"/>
                  <a:pt x="293204" y="153389"/>
                </a:cubicBezTo>
                <a:cubicBezTo>
                  <a:pt x="301901" y="194617"/>
                  <a:pt x="315743" y="234619"/>
                  <a:pt x="334366" y="272398"/>
                </a:cubicBezTo>
                <a:cubicBezTo>
                  <a:pt x="347644" y="299132"/>
                  <a:pt x="364906" y="323577"/>
                  <a:pt x="379678" y="349482"/>
                </a:cubicBezTo>
                <a:cubicBezTo>
                  <a:pt x="402018" y="390346"/>
                  <a:pt x="425487" y="430513"/>
                  <a:pt x="454400" y="467165"/>
                </a:cubicBezTo>
                <a:cubicBezTo>
                  <a:pt x="475280" y="496884"/>
                  <a:pt x="498716" y="524580"/>
                  <a:pt x="521056" y="553171"/>
                </a:cubicBezTo>
                <a:cubicBezTo>
                  <a:pt x="533372" y="569358"/>
                  <a:pt x="545389" y="585876"/>
                  <a:pt x="559132" y="600968"/>
                </a:cubicBezTo>
                <a:cubicBezTo>
                  <a:pt x="583132" y="626342"/>
                  <a:pt x="605273" y="653308"/>
                  <a:pt x="627282" y="680407"/>
                </a:cubicBezTo>
                <a:cubicBezTo>
                  <a:pt x="640427" y="696892"/>
                  <a:pt x="676809" y="732084"/>
                  <a:pt x="666187" y="754207"/>
                </a:cubicBezTo>
                <a:cubicBezTo>
                  <a:pt x="656195" y="766446"/>
                  <a:pt x="616394" y="753179"/>
                  <a:pt x="600227" y="754008"/>
                </a:cubicBezTo>
                <a:cubicBezTo>
                  <a:pt x="513023" y="753677"/>
                  <a:pt x="425852" y="758519"/>
                  <a:pt x="338648" y="759348"/>
                </a:cubicBezTo>
                <a:cubicBezTo>
                  <a:pt x="286000" y="762002"/>
                  <a:pt x="233386" y="764854"/>
                  <a:pt x="180638" y="765717"/>
                </a:cubicBezTo>
                <a:cubicBezTo>
                  <a:pt x="133833" y="767010"/>
                  <a:pt x="88554" y="766977"/>
                  <a:pt x="44504" y="782931"/>
                </a:cubicBezTo>
                <a:cubicBezTo>
                  <a:pt x="34380" y="787243"/>
                  <a:pt x="20305" y="790759"/>
                  <a:pt x="17317" y="802700"/>
                </a:cubicBezTo>
                <a:cubicBezTo>
                  <a:pt x="18413" y="824956"/>
                  <a:pt x="52405" y="844824"/>
                  <a:pt x="71193" y="852254"/>
                </a:cubicBezTo>
                <a:cubicBezTo>
                  <a:pt x="133634" y="871558"/>
                  <a:pt x="200091" y="868905"/>
                  <a:pt x="264722" y="869137"/>
                </a:cubicBezTo>
                <a:cubicBezTo>
                  <a:pt x="335196" y="868076"/>
                  <a:pt x="405603" y="863830"/>
                  <a:pt x="475977" y="859916"/>
                </a:cubicBezTo>
                <a:cubicBezTo>
                  <a:pt x="526998" y="856068"/>
                  <a:pt x="578020" y="850297"/>
                  <a:pt x="629273" y="852486"/>
                </a:cubicBezTo>
                <a:cubicBezTo>
                  <a:pt x="640228" y="853913"/>
                  <a:pt x="662402" y="850297"/>
                  <a:pt x="662435" y="866152"/>
                </a:cubicBezTo>
                <a:cubicBezTo>
                  <a:pt x="662137" y="868241"/>
                  <a:pt x="661008" y="870464"/>
                  <a:pt x="659514" y="871956"/>
                </a:cubicBezTo>
                <a:cubicBezTo>
                  <a:pt x="651647" y="878325"/>
                  <a:pt x="642883" y="883632"/>
                  <a:pt x="634850" y="889801"/>
                </a:cubicBezTo>
                <a:cubicBezTo>
                  <a:pt x="614900" y="903699"/>
                  <a:pt x="599066" y="922373"/>
                  <a:pt x="579679" y="936967"/>
                </a:cubicBezTo>
                <a:cubicBezTo>
                  <a:pt x="537422" y="966885"/>
                  <a:pt x="497123" y="999457"/>
                  <a:pt x="456226" y="1031199"/>
                </a:cubicBezTo>
                <a:cubicBezTo>
                  <a:pt x="426948" y="1055247"/>
                  <a:pt x="398234" y="1079924"/>
                  <a:pt x="370217" y="1105365"/>
                </a:cubicBezTo>
                <a:cubicBezTo>
                  <a:pt x="329420" y="1139330"/>
                  <a:pt x="290415" y="1175749"/>
                  <a:pt x="257519" y="1217508"/>
                </a:cubicBezTo>
                <a:cubicBezTo>
                  <a:pt x="245801" y="1232932"/>
                  <a:pt x="235245" y="1249218"/>
                  <a:pt x="225087" y="1265669"/>
                </a:cubicBezTo>
                <a:cubicBezTo>
                  <a:pt x="208124" y="1293763"/>
                  <a:pt x="188771" y="1326932"/>
                  <a:pt x="200157" y="1360565"/>
                </a:cubicBezTo>
                <a:cubicBezTo>
                  <a:pt x="204174" y="1365972"/>
                  <a:pt x="213336" y="1361461"/>
                  <a:pt x="219045" y="1361328"/>
                </a:cubicBezTo>
                <a:cubicBezTo>
                  <a:pt x="234315" y="1358044"/>
                  <a:pt x="248689" y="1351875"/>
                  <a:pt x="262996" y="1345805"/>
                </a:cubicBezTo>
                <a:cubicBezTo>
                  <a:pt x="297154" y="1331808"/>
                  <a:pt x="328158" y="1311907"/>
                  <a:pt x="358565" y="1291242"/>
                </a:cubicBezTo>
                <a:cubicBezTo>
                  <a:pt x="401719" y="1260860"/>
                  <a:pt x="444176" y="1229482"/>
                  <a:pt x="483712" y="1194489"/>
                </a:cubicBezTo>
                <a:cubicBezTo>
                  <a:pt x="503828" y="1177407"/>
                  <a:pt x="521886" y="1158169"/>
                  <a:pt x="540941" y="1139927"/>
                </a:cubicBezTo>
                <a:cubicBezTo>
                  <a:pt x="553754" y="1128118"/>
                  <a:pt x="566866" y="1116609"/>
                  <a:pt x="579049" y="1104138"/>
                </a:cubicBezTo>
                <a:cubicBezTo>
                  <a:pt x="630601" y="1048845"/>
                  <a:pt x="686037" y="997434"/>
                  <a:pt x="742835" y="947614"/>
                </a:cubicBezTo>
                <a:cubicBezTo>
                  <a:pt x="759432" y="932987"/>
                  <a:pt x="777192" y="919719"/>
                  <a:pt x="793325" y="904561"/>
                </a:cubicBezTo>
                <a:cubicBezTo>
                  <a:pt x="800860" y="897562"/>
                  <a:pt x="815366" y="880879"/>
                  <a:pt x="822902" y="896534"/>
                </a:cubicBezTo>
                <a:cubicBezTo>
                  <a:pt x="824628" y="904395"/>
                  <a:pt x="823200" y="912721"/>
                  <a:pt x="823632" y="920748"/>
                </a:cubicBezTo>
                <a:cubicBezTo>
                  <a:pt x="823599" y="1003736"/>
                  <a:pt x="823433" y="1086757"/>
                  <a:pt x="826022" y="1169712"/>
                </a:cubicBezTo>
                <a:cubicBezTo>
                  <a:pt x="826387" y="1229582"/>
                  <a:pt x="831632" y="1289219"/>
                  <a:pt x="844678" y="1347729"/>
                </a:cubicBezTo>
                <a:cubicBezTo>
                  <a:pt x="850620" y="1375557"/>
                  <a:pt x="856827" y="1403452"/>
                  <a:pt x="866388" y="1430319"/>
                </a:cubicBezTo>
                <a:cubicBezTo>
                  <a:pt x="874089" y="1449988"/>
                  <a:pt x="878637" y="1473206"/>
                  <a:pt x="895500" y="148736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271" name="Google Shape;1271;p31"/>
          <p:cNvSpPr/>
          <p:nvPr/>
        </p:nvSpPr>
        <p:spPr>
          <a:xfrm>
            <a:off x="7808347" y="896100"/>
            <a:ext cx="812585" cy="735085"/>
          </a:xfrm>
          <a:custGeom>
            <a:avLst/>
            <a:gdLst/>
            <a:ahLst/>
            <a:cxnLst/>
            <a:rect l="l" t="t" r="r" b="b"/>
            <a:pathLst>
              <a:path w="1625169" h="1470169" extrusionOk="0">
                <a:moveTo>
                  <a:pt x="1603534" y="719295"/>
                </a:moveTo>
                <a:cubicBezTo>
                  <a:pt x="1638256" y="741518"/>
                  <a:pt x="1628729" y="771138"/>
                  <a:pt x="1592414" y="782216"/>
                </a:cubicBezTo>
                <a:cubicBezTo>
                  <a:pt x="1565194" y="790774"/>
                  <a:pt x="1538571" y="801520"/>
                  <a:pt x="1510521" y="807225"/>
                </a:cubicBezTo>
                <a:cubicBezTo>
                  <a:pt x="1483102" y="812400"/>
                  <a:pt x="1455051" y="812101"/>
                  <a:pt x="1427400" y="815617"/>
                </a:cubicBezTo>
                <a:cubicBezTo>
                  <a:pt x="1392876" y="820294"/>
                  <a:pt x="1358055" y="818602"/>
                  <a:pt x="1323365" y="819796"/>
                </a:cubicBezTo>
                <a:cubicBezTo>
                  <a:pt x="1280510" y="822649"/>
                  <a:pt x="1237788" y="818835"/>
                  <a:pt x="1195032" y="816679"/>
                </a:cubicBezTo>
                <a:cubicBezTo>
                  <a:pt x="1174750" y="816380"/>
                  <a:pt x="1154268" y="814390"/>
                  <a:pt x="1134086" y="816247"/>
                </a:cubicBezTo>
                <a:cubicBezTo>
                  <a:pt x="1115596" y="823511"/>
                  <a:pt x="1133555" y="841389"/>
                  <a:pt x="1142716" y="848686"/>
                </a:cubicBezTo>
                <a:cubicBezTo>
                  <a:pt x="1155795" y="859433"/>
                  <a:pt x="1170269" y="868322"/>
                  <a:pt x="1183016" y="879467"/>
                </a:cubicBezTo>
                <a:cubicBezTo>
                  <a:pt x="1199381" y="894194"/>
                  <a:pt x="1214319" y="910447"/>
                  <a:pt x="1231215" y="924577"/>
                </a:cubicBezTo>
                <a:cubicBezTo>
                  <a:pt x="1258502" y="946965"/>
                  <a:pt x="1284195" y="972339"/>
                  <a:pt x="1308129" y="998543"/>
                </a:cubicBezTo>
                <a:cubicBezTo>
                  <a:pt x="1330171" y="1024149"/>
                  <a:pt x="1349158" y="1052210"/>
                  <a:pt x="1369275" y="1079309"/>
                </a:cubicBezTo>
                <a:cubicBezTo>
                  <a:pt x="1385806" y="1104451"/>
                  <a:pt x="1398852" y="1131616"/>
                  <a:pt x="1412495" y="1158383"/>
                </a:cubicBezTo>
                <a:cubicBezTo>
                  <a:pt x="1417640" y="1168765"/>
                  <a:pt x="1422387" y="1179379"/>
                  <a:pt x="1424512" y="1190855"/>
                </a:cubicBezTo>
                <a:cubicBezTo>
                  <a:pt x="1427234" y="1199147"/>
                  <a:pt x="1422918" y="1206776"/>
                  <a:pt x="1416180" y="1211619"/>
                </a:cubicBezTo>
                <a:cubicBezTo>
                  <a:pt x="1382520" y="1228999"/>
                  <a:pt x="1337507" y="1192082"/>
                  <a:pt x="1310353" y="1173641"/>
                </a:cubicBezTo>
                <a:cubicBezTo>
                  <a:pt x="1284062" y="1152744"/>
                  <a:pt x="1260062" y="1128929"/>
                  <a:pt x="1236792" y="1104749"/>
                </a:cubicBezTo>
                <a:cubicBezTo>
                  <a:pt x="1225041" y="1091283"/>
                  <a:pt x="1214053" y="1077086"/>
                  <a:pt x="1201539" y="1064283"/>
                </a:cubicBezTo>
                <a:cubicBezTo>
                  <a:pt x="1183148" y="1045974"/>
                  <a:pt x="1164659" y="1027864"/>
                  <a:pt x="1148028" y="1007929"/>
                </a:cubicBezTo>
                <a:cubicBezTo>
                  <a:pt x="1132293" y="990151"/>
                  <a:pt x="1114500" y="974429"/>
                  <a:pt x="1098036" y="957347"/>
                </a:cubicBezTo>
                <a:cubicBezTo>
                  <a:pt x="1076160" y="933632"/>
                  <a:pt x="1051927" y="912437"/>
                  <a:pt x="1028292" y="890545"/>
                </a:cubicBezTo>
                <a:cubicBezTo>
                  <a:pt x="1019396" y="882319"/>
                  <a:pt x="1011097" y="873463"/>
                  <a:pt x="1002499" y="864939"/>
                </a:cubicBezTo>
                <a:cubicBezTo>
                  <a:pt x="995329" y="859101"/>
                  <a:pt x="986599" y="865138"/>
                  <a:pt x="985337" y="873231"/>
                </a:cubicBezTo>
                <a:cubicBezTo>
                  <a:pt x="977138" y="938939"/>
                  <a:pt x="975345" y="1005276"/>
                  <a:pt x="969702" y="1071282"/>
                </a:cubicBezTo>
                <a:cubicBezTo>
                  <a:pt x="962101" y="1166808"/>
                  <a:pt x="942880" y="1261073"/>
                  <a:pt x="920573" y="1354145"/>
                </a:cubicBezTo>
                <a:cubicBezTo>
                  <a:pt x="914299" y="1381476"/>
                  <a:pt x="906498" y="1408442"/>
                  <a:pt x="897270" y="1434944"/>
                </a:cubicBezTo>
                <a:cubicBezTo>
                  <a:pt x="892921" y="1447681"/>
                  <a:pt x="886681" y="1459622"/>
                  <a:pt x="878282" y="1470169"/>
                </a:cubicBezTo>
                <a:cubicBezTo>
                  <a:pt x="861419" y="1455973"/>
                  <a:pt x="856871" y="1432755"/>
                  <a:pt x="849104" y="1413053"/>
                </a:cubicBezTo>
                <a:cubicBezTo>
                  <a:pt x="839543" y="1386219"/>
                  <a:pt x="833369" y="1358291"/>
                  <a:pt x="827394" y="1330462"/>
                </a:cubicBezTo>
                <a:cubicBezTo>
                  <a:pt x="814315" y="1271953"/>
                  <a:pt x="809070" y="1212315"/>
                  <a:pt x="808738" y="1152446"/>
                </a:cubicBezTo>
                <a:cubicBezTo>
                  <a:pt x="806149" y="1069491"/>
                  <a:pt x="806282" y="986469"/>
                  <a:pt x="806348" y="903481"/>
                </a:cubicBezTo>
                <a:cubicBezTo>
                  <a:pt x="805916" y="895454"/>
                  <a:pt x="807344" y="887129"/>
                  <a:pt x="805618" y="879268"/>
                </a:cubicBezTo>
                <a:cubicBezTo>
                  <a:pt x="798116" y="863612"/>
                  <a:pt x="783576" y="880329"/>
                  <a:pt x="776041" y="887295"/>
                </a:cubicBezTo>
                <a:cubicBezTo>
                  <a:pt x="759908" y="902453"/>
                  <a:pt x="742148" y="915720"/>
                  <a:pt x="725551" y="930348"/>
                </a:cubicBezTo>
                <a:cubicBezTo>
                  <a:pt x="668720" y="980167"/>
                  <a:pt x="613317" y="1031579"/>
                  <a:pt x="561765" y="1086871"/>
                </a:cubicBezTo>
                <a:cubicBezTo>
                  <a:pt x="549582" y="1099343"/>
                  <a:pt x="536503" y="1110852"/>
                  <a:pt x="523656" y="1122660"/>
                </a:cubicBezTo>
                <a:cubicBezTo>
                  <a:pt x="504636" y="1140870"/>
                  <a:pt x="486577" y="1160141"/>
                  <a:pt x="466461" y="1177223"/>
                </a:cubicBezTo>
                <a:cubicBezTo>
                  <a:pt x="426925" y="1212216"/>
                  <a:pt x="384468" y="1243627"/>
                  <a:pt x="341314" y="1273976"/>
                </a:cubicBezTo>
                <a:cubicBezTo>
                  <a:pt x="310908" y="1294640"/>
                  <a:pt x="279903" y="1314575"/>
                  <a:pt x="245745" y="1328572"/>
                </a:cubicBezTo>
                <a:cubicBezTo>
                  <a:pt x="231438" y="1334642"/>
                  <a:pt x="217064" y="1340778"/>
                  <a:pt x="201794" y="1344095"/>
                </a:cubicBezTo>
                <a:cubicBezTo>
                  <a:pt x="196052" y="1344227"/>
                  <a:pt x="186923" y="1348772"/>
                  <a:pt x="182906" y="1343332"/>
                </a:cubicBezTo>
                <a:cubicBezTo>
                  <a:pt x="171487" y="1309699"/>
                  <a:pt x="190873" y="1276530"/>
                  <a:pt x="207836" y="1248436"/>
                </a:cubicBezTo>
                <a:cubicBezTo>
                  <a:pt x="217994" y="1231984"/>
                  <a:pt x="228550" y="1215699"/>
                  <a:pt x="240268" y="1200275"/>
                </a:cubicBezTo>
                <a:cubicBezTo>
                  <a:pt x="273198" y="1158516"/>
                  <a:pt x="312202" y="1122096"/>
                  <a:pt x="352966" y="1088132"/>
                </a:cubicBezTo>
                <a:cubicBezTo>
                  <a:pt x="381016" y="1062691"/>
                  <a:pt x="409697" y="1038014"/>
                  <a:pt x="438975" y="1013966"/>
                </a:cubicBezTo>
                <a:cubicBezTo>
                  <a:pt x="479905" y="982224"/>
                  <a:pt x="520204" y="949652"/>
                  <a:pt x="562429" y="919734"/>
                </a:cubicBezTo>
                <a:cubicBezTo>
                  <a:pt x="581815" y="905140"/>
                  <a:pt x="597649" y="886466"/>
                  <a:pt x="617599" y="872568"/>
                </a:cubicBezTo>
                <a:cubicBezTo>
                  <a:pt x="625666" y="866399"/>
                  <a:pt x="634396" y="861091"/>
                  <a:pt x="642263" y="854723"/>
                </a:cubicBezTo>
                <a:cubicBezTo>
                  <a:pt x="643757" y="853231"/>
                  <a:pt x="644886" y="851008"/>
                  <a:pt x="645185" y="848919"/>
                </a:cubicBezTo>
                <a:cubicBezTo>
                  <a:pt x="645118" y="833064"/>
                  <a:pt x="622977" y="836679"/>
                  <a:pt x="612022" y="835253"/>
                </a:cubicBezTo>
                <a:cubicBezTo>
                  <a:pt x="560769" y="833064"/>
                  <a:pt x="509748" y="838835"/>
                  <a:pt x="458726" y="842683"/>
                </a:cubicBezTo>
                <a:cubicBezTo>
                  <a:pt x="388352" y="846597"/>
                  <a:pt x="317945" y="850842"/>
                  <a:pt x="247471" y="851904"/>
                </a:cubicBezTo>
                <a:cubicBezTo>
                  <a:pt x="182840" y="851672"/>
                  <a:pt x="116350" y="854325"/>
                  <a:pt x="53942" y="835021"/>
                </a:cubicBezTo>
                <a:cubicBezTo>
                  <a:pt x="35054" y="827657"/>
                  <a:pt x="1062" y="807789"/>
                  <a:pt x="0" y="785533"/>
                </a:cubicBezTo>
                <a:cubicBezTo>
                  <a:pt x="3021" y="773592"/>
                  <a:pt x="17096" y="770076"/>
                  <a:pt x="27187" y="765765"/>
                </a:cubicBezTo>
                <a:cubicBezTo>
                  <a:pt x="71237" y="749810"/>
                  <a:pt x="116516" y="749844"/>
                  <a:pt x="163321" y="748550"/>
                </a:cubicBezTo>
                <a:cubicBezTo>
                  <a:pt x="216035" y="747688"/>
                  <a:pt x="268683" y="744835"/>
                  <a:pt x="321331" y="742182"/>
                </a:cubicBezTo>
                <a:cubicBezTo>
                  <a:pt x="408535" y="741386"/>
                  <a:pt x="495673" y="736510"/>
                  <a:pt x="582877" y="736841"/>
                </a:cubicBezTo>
                <a:cubicBezTo>
                  <a:pt x="599043" y="736012"/>
                  <a:pt x="638844" y="749280"/>
                  <a:pt x="648836" y="737074"/>
                </a:cubicBezTo>
                <a:cubicBezTo>
                  <a:pt x="659459" y="714917"/>
                  <a:pt x="623077" y="679758"/>
                  <a:pt x="609931" y="663273"/>
                </a:cubicBezTo>
                <a:cubicBezTo>
                  <a:pt x="587923" y="636207"/>
                  <a:pt x="565781" y="609241"/>
                  <a:pt x="541814" y="583834"/>
                </a:cubicBezTo>
                <a:cubicBezTo>
                  <a:pt x="528071" y="568742"/>
                  <a:pt x="516055" y="552224"/>
                  <a:pt x="503739" y="536038"/>
                </a:cubicBezTo>
                <a:cubicBezTo>
                  <a:pt x="481399" y="507446"/>
                  <a:pt x="457963" y="479750"/>
                  <a:pt x="437083" y="450031"/>
                </a:cubicBezTo>
                <a:cubicBezTo>
                  <a:pt x="408170" y="413380"/>
                  <a:pt x="384701" y="373212"/>
                  <a:pt x="362360" y="332349"/>
                </a:cubicBezTo>
                <a:cubicBezTo>
                  <a:pt x="347622" y="306444"/>
                  <a:pt x="330327" y="281998"/>
                  <a:pt x="317049" y="255264"/>
                </a:cubicBezTo>
                <a:cubicBezTo>
                  <a:pt x="298426" y="217485"/>
                  <a:pt x="284584" y="177484"/>
                  <a:pt x="275886" y="136255"/>
                </a:cubicBezTo>
                <a:cubicBezTo>
                  <a:pt x="273164" y="119273"/>
                  <a:pt x="267621" y="100234"/>
                  <a:pt x="276484" y="84213"/>
                </a:cubicBezTo>
                <a:cubicBezTo>
                  <a:pt x="309513" y="71012"/>
                  <a:pt x="354161" y="97248"/>
                  <a:pt x="380684" y="117249"/>
                </a:cubicBezTo>
                <a:cubicBezTo>
                  <a:pt x="422942" y="151048"/>
                  <a:pt x="457100" y="193836"/>
                  <a:pt x="489233" y="237055"/>
                </a:cubicBezTo>
                <a:cubicBezTo>
                  <a:pt x="506129" y="265845"/>
                  <a:pt x="524984" y="293276"/>
                  <a:pt x="544902" y="320076"/>
                </a:cubicBezTo>
                <a:cubicBezTo>
                  <a:pt x="578827" y="373246"/>
                  <a:pt x="613550" y="426415"/>
                  <a:pt x="642197" y="482736"/>
                </a:cubicBezTo>
                <a:cubicBezTo>
                  <a:pt x="657467" y="514843"/>
                  <a:pt x="675890" y="545226"/>
                  <a:pt x="694413" y="575509"/>
                </a:cubicBezTo>
                <a:cubicBezTo>
                  <a:pt x="705799" y="592358"/>
                  <a:pt x="713434" y="612359"/>
                  <a:pt x="728173" y="626655"/>
                </a:cubicBezTo>
                <a:cubicBezTo>
                  <a:pt x="733418" y="630701"/>
                  <a:pt x="741551" y="627185"/>
                  <a:pt x="741883" y="620452"/>
                </a:cubicBezTo>
                <a:cubicBezTo>
                  <a:pt x="746696" y="618263"/>
                  <a:pt x="744970" y="612525"/>
                  <a:pt x="745667" y="608279"/>
                </a:cubicBezTo>
                <a:cubicBezTo>
                  <a:pt x="746464" y="598030"/>
                  <a:pt x="747758" y="587814"/>
                  <a:pt x="749053" y="577598"/>
                </a:cubicBezTo>
                <a:cubicBezTo>
                  <a:pt x="752904" y="545292"/>
                  <a:pt x="758746" y="513284"/>
                  <a:pt x="763659" y="481177"/>
                </a:cubicBezTo>
                <a:cubicBezTo>
                  <a:pt x="768339" y="447378"/>
                  <a:pt x="776140" y="414076"/>
                  <a:pt x="780223" y="380211"/>
                </a:cubicBezTo>
                <a:cubicBezTo>
                  <a:pt x="790215" y="316726"/>
                  <a:pt x="804622" y="253938"/>
                  <a:pt x="818232" y="191149"/>
                </a:cubicBezTo>
                <a:cubicBezTo>
                  <a:pt x="832174" y="139340"/>
                  <a:pt x="849834" y="58441"/>
                  <a:pt x="890432" y="22519"/>
                </a:cubicBezTo>
                <a:cubicBezTo>
                  <a:pt x="911113" y="3016"/>
                  <a:pt x="954100" y="-13635"/>
                  <a:pt x="972524" y="16582"/>
                </a:cubicBezTo>
                <a:cubicBezTo>
                  <a:pt x="978134" y="34460"/>
                  <a:pt x="976209" y="54527"/>
                  <a:pt x="976873" y="73168"/>
                </a:cubicBezTo>
                <a:cubicBezTo>
                  <a:pt x="977370" y="114596"/>
                  <a:pt x="970864" y="155625"/>
                  <a:pt x="966881" y="196788"/>
                </a:cubicBezTo>
                <a:cubicBezTo>
                  <a:pt x="963428" y="231051"/>
                  <a:pt x="959047" y="265182"/>
                  <a:pt x="952739" y="299014"/>
                </a:cubicBezTo>
                <a:cubicBezTo>
                  <a:pt x="940955" y="374506"/>
                  <a:pt x="928109" y="449932"/>
                  <a:pt x="919212" y="525822"/>
                </a:cubicBezTo>
                <a:cubicBezTo>
                  <a:pt x="916291" y="549206"/>
                  <a:pt x="914200" y="572656"/>
                  <a:pt x="912905" y="596206"/>
                </a:cubicBezTo>
                <a:cubicBezTo>
                  <a:pt x="912839" y="600651"/>
                  <a:pt x="911544" y="605692"/>
                  <a:pt x="912374" y="610203"/>
                </a:cubicBezTo>
                <a:cubicBezTo>
                  <a:pt x="913868" y="615610"/>
                  <a:pt x="920507" y="618462"/>
                  <a:pt x="925453" y="615643"/>
                </a:cubicBezTo>
                <a:cubicBezTo>
                  <a:pt x="933553" y="610468"/>
                  <a:pt x="939694" y="602574"/>
                  <a:pt x="947196" y="596538"/>
                </a:cubicBezTo>
                <a:cubicBezTo>
                  <a:pt x="969570" y="578892"/>
                  <a:pt x="989885" y="558991"/>
                  <a:pt x="1008574" y="537530"/>
                </a:cubicBezTo>
                <a:cubicBezTo>
                  <a:pt x="1026666" y="517994"/>
                  <a:pt x="1046649" y="500381"/>
                  <a:pt x="1064110" y="480281"/>
                </a:cubicBezTo>
                <a:cubicBezTo>
                  <a:pt x="1086251" y="453580"/>
                  <a:pt x="1112675" y="431258"/>
                  <a:pt x="1137671" y="407409"/>
                </a:cubicBezTo>
                <a:cubicBezTo>
                  <a:pt x="1150584" y="394639"/>
                  <a:pt x="1163829" y="382135"/>
                  <a:pt x="1177505" y="370194"/>
                </a:cubicBezTo>
                <a:cubicBezTo>
                  <a:pt x="1212095" y="339347"/>
                  <a:pt x="1248410" y="308268"/>
                  <a:pt x="1284427" y="278781"/>
                </a:cubicBezTo>
                <a:cubicBezTo>
                  <a:pt x="1316793" y="252710"/>
                  <a:pt x="1349490" y="226076"/>
                  <a:pt x="1387731" y="208928"/>
                </a:cubicBezTo>
                <a:cubicBezTo>
                  <a:pt x="1419964" y="193570"/>
                  <a:pt x="1469856" y="185477"/>
                  <a:pt x="1477989" y="231748"/>
                </a:cubicBezTo>
                <a:cubicBezTo>
                  <a:pt x="1476761" y="261666"/>
                  <a:pt x="1458271" y="286841"/>
                  <a:pt x="1440877" y="310358"/>
                </a:cubicBezTo>
                <a:cubicBezTo>
                  <a:pt x="1418105" y="340574"/>
                  <a:pt x="1388661" y="363958"/>
                  <a:pt x="1359714" y="387873"/>
                </a:cubicBezTo>
                <a:cubicBezTo>
                  <a:pt x="1336444" y="409599"/>
                  <a:pt x="1312544" y="430628"/>
                  <a:pt x="1289108" y="452154"/>
                </a:cubicBezTo>
                <a:cubicBezTo>
                  <a:pt x="1266369" y="474841"/>
                  <a:pt x="1241439" y="495174"/>
                  <a:pt x="1217871" y="516966"/>
                </a:cubicBezTo>
                <a:cubicBezTo>
                  <a:pt x="1194468" y="540217"/>
                  <a:pt x="1169173" y="560815"/>
                  <a:pt x="1145073" y="583502"/>
                </a:cubicBezTo>
                <a:cubicBezTo>
                  <a:pt x="1132857" y="595509"/>
                  <a:pt x="1120442" y="607417"/>
                  <a:pt x="1107629" y="618827"/>
                </a:cubicBezTo>
                <a:cubicBezTo>
                  <a:pt x="1096011" y="629275"/>
                  <a:pt x="1084425" y="639790"/>
                  <a:pt x="1073737" y="651233"/>
                </a:cubicBezTo>
                <a:cubicBezTo>
                  <a:pt x="1069122" y="656606"/>
                  <a:pt x="1061421" y="662610"/>
                  <a:pt x="1064873" y="670537"/>
                </a:cubicBezTo>
                <a:cubicBezTo>
                  <a:pt x="1071878" y="683937"/>
                  <a:pt x="1105969" y="676706"/>
                  <a:pt x="1119513" y="677370"/>
                </a:cubicBezTo>
                <a:cubicBezTo>
                  <a:pt x="1179032" y="675512"/>
                  <a:pt x="1238585" y="677934"/>
                  <a:pt x="1298037" y="680919"/>
                </a:cubicBezTo>
                <a:cubicBezTo>
                  <a:pt x="1357590" y="685728"/>
                  <a:pt x="1417308" y="691898"/>
                  <a:pt x="1476861" y="697138"/>
                </a:cubicBezTo>
                <a:cubicBezTo>
                  <a:pt x="1493624" y="698764"/>
                  <a:pt x="1510355" y="700787"/>
                  <a:pt x="1527052" y="702777"/>
                </a:cubicBezTo>
                <a:cubicBezTo>
                  <a:pt x="1552812" y="706625"/>
                  <a:pt x="1579866" y="707985"/>
                  <a:pt x="1603534" y="719295"/>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316"/>
        <p:cNvGrpSpPr/>
        <p:nvPr/>
      </p:nvGrpSpPr>
      <p:grpSpPr>
        <a:xfrm>
          <a:off x="0" y="0"/>
          <a:ext cx="0" cy="0"/>
          <a:chOff x="0" y="0"/>
          <a:chExt cx="0" cy="0"/>
        </a:xfrm>
      </p:grpSpPr>
      <p:sp>
        <p:nvSpPr>
          <p:cNvPr id="1317" name="Google Shape;1317;p33"/>
          <p:cNvSpPr/>
          <p:nvPr/>
        </p:nvSpPr>
        <p:spPr>
          <a:xfrm>
            <a:off x="155640" y="172389"/>
            <a:ext cx="8828580" cy="4796474"/>
          </a:xfrm>
          <a:custGeom>
            <a:avLst/>
            <a:gdLst/>
            <a:ahLst/>
            <a:cxnLst/>
            <a:rect l="l" t="t" r="r" b="b"/>
            <a:pathLst>
              <a:path w="11930514" h="6481722" extrusionOk="0">
                <a:moveTo>
                  <a:pt x="11806053" y="6481721"/>
                </a:moveTo>
                <a:lnTo>
                  <a:pt x="124460" y="6481721"/>
                </a:lnTo>
                <a:cubicBezTo>
                  <a:pt x="55880" y="6481721"/>
                  <a:pt x="0" y="6425841"/>
                  <a:pt x="0" y="6357262"/>
                </a:cubicBezTo>
                <a:lnTo>
                  <a:pt x="0" y="124460"/>
                </a:lnTo>
                <a:cubicBezTo>
                  <a:pt x="0" y="55880"/>
                  <a:pt x="55880" y="0"/>
                  <a:pt x="124460" y="0"/>
                </a:cubicBezTo>
                <a:lnTo>
                  <a:pt x="11806053" y="0"/>
                </a:lnTo>
                <a:cubicBezTo>
                  <a:pt x="11874633" y="0"/>
                  <a:pt x="11930514" y="55880"/>
                  <a:pt x="11930514" y="124460"/>
                </a:cubicBezTo>
                <a:lnTo>
                  <a:pt x="11930514" y="6357262"/>
                </a:lnTo>
                <a:cubicBezTo>
                  <a:pt x="11930514" y="6425841"/>
                  <a:pt x="11874633" y="6481722"/>
                  <a:pt x="11806053" y="6481722"/>
                </a:cubicBezTo>
                <a:close/>
              </a:path>
            </a:pathLst>
          </a:custGeom>
          <a:solidFill>
            <a:schemeClr val="l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cxnSp>
        <p:nvCxnSpPr>
          <p:cNvPr id="1318" name="Google Shape;1318;p33"/>
          <p:cNvCxnSpPr/>
          <p:nvPr/>
        </p:nvCxnSpPr>
        <p:spPr>
          <a:xfrm>
            <a:off x="514350" y="2564606"/>
            <a:ext cx="8115300" cy="0"/>
          </a:xfrm>
          <a:prstGeom prst="straightConnector1">
            <a:avLst/>
          </a:prstGeom>
          <a:noFill/>
          <a:ln w="28575" cap="rnd" cmpd="sng">
            <a:solidFill>
              <a:schemeClr val="accent1"/>
            </a:solidFill>
            <a:prstDash val="dash"/>
            <a:round/>
            <a:headEnd type="none" w="sm" len="sm"/>
            <a:tailEnd type="none" w="sm" len="sm"/>
          </a:ln>
        </p:spPr>
      </p:cxnSp>
      <p:sp>
        <p:nvSpPr>
          <p:cNvPr id="1319" name="Google Shape;1319;p33"/>
          <p:cNvSpPr/>
          <p:nvPr/>
        </p:nvSpPr>
        <p:spPr>
          <a:xfrm>
            <a:off x="1274980" y="2490788"/>
            <a:ext cx="158042" cy="158750"/>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chemeClr val="accent2"/>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320" name="Google Shape;1320;p33"/>
          <p:cNvSpPr/>
          <p:nvPr/>
        </p:nvSpPr>
        <p:spPr>
          <a:xfrm>
            <a:off x="3419259" y="2486025"/>
            <a:ext cx="158042" cy="158750"/>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chemeClr val="accent6"/>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321" name="Google Shape;1321;p33"/>
          <p:cNvSpPr/>
          <p:nvPr/>
        </p:nvSpPr>
        <p:spPr>
          <a:xfrm>
            <a:off x="5563538" y="2486025"/>
            <a:ext cx="158042" cy="158750"/>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chemeClr val="accent3"/>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322" name="Google Shape;1322;p33"/>
          <p:cNvSpPr/>
          <p:nvPr/>
        </p:nvSpPr>
        <p:spPr>
          <a:xfrm>
            <a:off x="7707818" y="2486025"/>
            <a:ext cx="158042" cy="158750"/>
          </a:xfrm>
          <a:custGeom>
            <a:avLst/>
            <a:gdLst/>
            <a:ahLst/>
            <a:cxnLst/>
            <a:rect l="l" t="t" r="r" b="b"/>
            <a:pathLst>
              <a:path w="6321665" h="6350000" extrusionOk="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chemeClr val="accent5"/>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1323" name="Google Shape;1323;p33"/>
          <p:cNvSpPr txBox="1"/>
          <p:nvPr/>
        </p:nvSpPr>
        <p:spPr>
          <a:xfrm>
            <a:off x="1104679" y="1078830"/>
            <a:ext cx="6601500" cy="738664"/>
          </a:xfrm>
          <a:prstGeom prst="rect">
            <a:avLst/>
          </a:prstGeom>
          <a:noFill/>
          <a:ln>
            <a:noFill/>
          </a:ln>
        </p:spPr>
        <p:txBody>
          <a:bodyPr spcFirstLastPara="1" wrap="square" lIns="0" tIns="0" rIns="0" bIns="0" anchor="t" anchorCtr="0">
            <a:spAutoFit/>
          </a:bodyPr>
          <a:lstStyle/>
          <a:p>
            <a:pPr lvl="0" algn="ctr">
              <a:lnSpc>
                <a:spcPct val="120000"/>
              </a:lnSpc>
            </a:pPr>
            <a:r>
              <a:rPr lang="en" sz="4000" dirty="0" smtClean="0">
                <a:solidFill>
                  <a:schemeClr val="accent1"/>
                </a:solidFill>
                <a:latin typeface="Tahoma" panose="020B0604030504040204" pitchFamily="34" charset="0"/>
                <a:ea typeface="Tahoma" panose="020B0604030504040204" pitchFamily="34" charset="0"/>
                <a:cs typeface="Tahoma" panose="020B0604030504040204" pitchFamily="34" charset="0"/>
                <a:sym typeface="Gloria Hallelujah"/>
              </a:rPr>
              <a:t>4 b</a:t>
            </a:r>
            <a:r>
              <a:rPr lang="vi-VN" sz="4000" dirty="0" smtClean="0">
                <a:solidFill>
                  <a:schemeClr val="accent1"/>
                </a:solidFill>
                <a:latin typeface="Tahoma" panose="020B0604030504040204" pitchFamily="34" charset="0"/>
                <a:ea typeface="Tahoma" panose="020B0604030504040204" pitchFamily="34" charset="0"/>
                <a:cs typeface="Tahoma" panose="020B0604030504040204" pitchFamily="34" charset="0"/>
                <a:sym typeface="Gloria Hallelujah"/>
              </a:rPr>
              <a:t>ước</a:t>
            </a:r>
            <a:r>
              <a:rPr lang="en-US" sz="4000" dirty="0" smtClean="0">
                <a:solidFill>
                  <a:schemeClr val="accent1"/>
                </a:solidFill>
                <a:latin typeface="Tahoma" panose="020B0604030504040204" pitchFamily="34" charset="0"/>
                <a:ea typeface="Tahoma" panose="020B0604030504040204" pitchFamily="34" charset="0"/>
                <a:cs typeface="Tahoma" panose="020B0604030504040204" pitchFamily="34" charset="0"/>
                <a:sym typeface="Gloria Hallelujah"/>
              </a:rPr>
              <a:t> </a:t>
            </a:r>
            <a:r>
              <a:rPr lang="en-US" sz="4000" dirty="0" err="1" smtClean="0">
                <a:solidFill>
                  <a:schemeClr val="accent1"/>
                </a:solidFill>
                <a:latin typeface="Tahoma" panose="020B0604030504040204" pitchFamily="34" charset="0"/>
                <a:ea typeface="Tahoma" panose="020B0604030504040204" pitchFamily="34" charset="0"/>
                <a:cs typeface="Tahoma" panose="020B0604030504040204" pitchFamily="34" charset="0"/>
                <a:sym typeface="Gloria Hallelujah"/>
              </a:rPr>
              <a:t>nhanh</a:t>
            </a:r>
            <a:r>
              <a:rPr lang="en-US" sz="4000" dirty="0" smtClean="0">
                <a:solidFill>
                  <a:schemeClr val="accent1"/>
                </a:solidFill>
                <a:latin typeface="Tahoma" panose="020B0604030504040204" pitchFamily="34" charset="0"/>
                <a:ea typeface="Tahoma" panose="020B0604030504040204" pitchFamily="34" charset="0"/>
                <a:cs typeface="Tahoma" panose="020B0604030504040204" pitchFamily="34" charset="0"/>
                <a:sym typeface="Gloria Hallelujah"/>
              </a:rPr>
              <a:t> </a:t>
            </a:r>
            <a:r>
              <a:rPr lang="en-US" sz="4000" dirty="0" err="1">
                <a:solidFill>
                  <a:schemeClr val="accent1"/>
                </a:solidFill>
                <a:latin typeface="Tahoma" panose="020B0604030504040204" pitchFamily="34" charset="0"/>
                <a:ea typeface="Tahoma" panose="020B0604030504040204" pitchFamily="34" charset="0"/>
                <a:cs typeface="Tahoma" panose="020B0604030504040204" pitchFamily="34" charset="0"/>
                <a:sym typeface="Gloria Hallelujah"/>
              </a:rPr>
              <a:t>gọn</a:t>
            </a:r>
            <a:endParaRPr sz="700" dirty="0">
              <a:solidFill>
                <a:schemeClr val="accent1"/>
              </a:solidFill>
              <a:latin typeface="Tahoma" panose="020B0604030504040204" pitchFamily="34" charset="0"/>
              <a:ea typeface="Tahoma" panose="020B0604030504040204" pitchFamily="34" charset="0"/>
              <a:cs typeface="Tahoma" panose="020B0604030504040204" pitchFamily="34" charset="0"/>
            </a:endParaRPr>
          </a:p>
        </p:txBody>
      </p:sp>
      <p:grpSp>
        <p:nvGrpSpPr>
          <p:cNvPr id="1324" name="Google Shape;1324;p33"/>
          <p:cNvGrpSpPr/>
          <p:nvPr/>
        </p:nvGrpSpPr>
        <p:grpSpPr>
          <a:xfrm>
            <a:off x="514350" y="2978944"/>
            <a:ext cx="1682438" cy="1584210"/>
            <a:chOff x="0" y="-57150"/>
            <a:chExt cx="4486500" cy="4224560"/>
          </a:xfrm>
        </p:grpSpPr>
        <p:sp>
          <p:nvSpPr>
            <p:cNvPr id="1325" name="Google Shape;1325;p33"/>
            <p:cNvSpPr txBox="1"/>
            <p:nvPr/>
          </p:nvSpPr>
          <p:spPr>
            <a:xfrm>
              <a:off x="0" y="-57150"/>
              <a:ext cx="4486500" cy="1395253"/>
            </a:xfrm>
            <a:prstGeom prst="rect">
              <a:avLst/>
            </a:prstGeom>
            <a:noFill/>
            <a:ln>
              <a:noFill/>
            </a:ln>
          </p:spPr>
          <p:txBody>
            <a:bodyPr spcFirstLastPara="1" wrap="square" lIns="0" tIns="0" rIns="0" bIns="0" anchor="t" anchorCtr="0">
              <a:spAutoFit/>
            </a:bodyPr>
            <a:lstStyle/>
            <a:p>
              <a:pPr lvl="0" algn="ctr"/>
              <a:r>
                <a:rPr lang="en" sz="1700" b="1" dirty="0" smtClean="0">
                  <a:solidFill>
                    <a:schemeClr val="accent1"/>
                  </a:solidFill>
                  <a:latin typeface="Nunito"/>
                  <a:sym typeface="Nunito"/>
                </a:rPr>
                <a:t>T</a:t>
              </a:r>
              <a:r>
                <a:rPr lang="en-US" sz="1700" b="1" dirty="0" err="1" smtClean="0">
                  <a:solidFill>
                    <a:schemeClr val="accent1"/>
                  </a:solidFill>
                  <a:latin typeface="Nunito"/>
                  <a:sym typeface="Nunito"/>
                </a:rPr>
                <a:t>ẩy</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tế</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bào</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chết</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và</a:t>
              </a:r>
              <a:r>
                <a:rPr lang="en-US" sz="1700" b="1" dirty="0">
                  <a:solidFill>
                    <a:schemeClr val="accent1"/>
                  </a:solidFill>
                  <a:latin typeface="Nunito"/>
                  <a:sym typeface="Nunito"/>
                </a:rPr>
                <a:t> </a:t>
              </a:r>
              <a:r>
                <a:rPr lang="en-US" sz="1700" b="1" dirty="0" err="1">
                  <a:solidFill>
                    <a:schemeClr val="accent1"/>
                  </a:solidFill>
                  <a:latin typeface="Nunito"/>
                  <a:sym typeface="Nunito"/>
                </a:rPr>
                <a:t>đắp</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mặt</a:t>
              </a:r>
              <a:r>
                <a:rPr lang="en-US" sz="1700" b="1" dirty="0">
                  <a:solidFill>
                    <a:schemeClr val="accent1"/>
                  </a:solidFill>
                  <a:latin typeface="Nunito"/>
                  <a:sym typeface="Nunito"/>
                </a:rPr>
                <a:t> </a:t>
              </a:r>
              <a:r>
                <a:rPr lang="en-US" sz="1700" b="1" dirty="0" err="1">
                  <a:solidFill>
                    <a:schemeClr val="accent1"/>
                  </a:solidFill>
                  <a:latin typeface="Nunito"/>
                  <a:sym typeface="Nunito"/>
                </a:rPr>
                <a:t>nạ</a:t>
              </a:r>
              <a:endParaRPr sz="700" dirty="0">
                <a:solidFill>
                  <a:schemeClr val="accent1"/>
                </a:solidFill>
              </a:endParaRPr>
            </a:p>
          </p:txBody>
        </p:sp>
        <p:sp>
          <p:nvSpPr>
            <p:cNvPr id="1326" name="Google Shape;1326;p33"/>
            <p:cNvSpPr txBox="1"/>
            <p:nvPr/>
          </p:nvSpPr>
          <p:spPr>
            <a:xfrm>
              <a:off x="0" y="1902175"/>
              <a:ext cx="4486500" cy="2265235"/>
            </a:xfrm>
            <a:prstGeom prst="rect">
              <a:avLst/>
            </a:prstGeom>
            <a:noFill/>
            <a:ln>
              <a:noFill/>
            </a:ln>
          </p:spPr>
          <p:txBody>
            <a:bodyPr spcFirstLastPara="1" wrap="square" lIns="0" tIns="0" rIns="0" bIns="0" anchor="t" anchorCtr="0">
              <a:spAutoFit/>
            </a:bodyPr>
            <a:lstStyle/>
            <a:p>
              <a:pPr lvl="0" algn="ctr">
                <a:lnSpc>
                  <a:spcPct val="115000"/>
                </a:lnSpc>
              </a:pPr>
              <a:r>
                <a:rPr lang="en-US" sz="1200" dirty="0"/>
                <a:t>G</a:t>
              </a:r>
              <a:r>
                <a:rPr lang="vi-VN" sz="1200" dirty="0" smtClean="0"/>
                <a:t>iúp </a:t>
              </a:r>
              <a:r>
                <a:rPr lang="vi-VN" sz="1200" dirty="0"/>
                <a:t>bạn dọn dẹp sạch lớp mặt nạ cũ và để lộ lớp da mới mượt mà, tươi sáng hơn.</a:t>
              </a:r>
              <a:endParaRPr sz="700" dirty="0">
                <a:solidFill>
                  <a:schemeClr val="accent1"/>
                </a:solidFill>
              </a:endParaRPr>
            </a:p>
          </p:txBody>
        </p:sp>
      </p:grpSp>
      <p:grpSp>
        <p:nvGrpSpPr>
          <p:cNvPr id="1327" name="Google Shape;1327;p33"/>
          <p:cNvGrpSpPr/>
          <p:nvPr/>
        </p:nvGrpSpPr>
        <p:grpSpPr>
          <a:xfrm>
            <a:off x="2658629" y="2978944"/>
            <a:ext cx="1682438" cy="1584210"/>
            <a:chOff x="0" y="-57150"/>
            <a:chExt cx="4486500" cy="4224559"/>
          </a:xfrm>
        </p:grpSpPr>
        <p:sp>
          <p:nvSpPr>
            <p:cNvPr id="1328" name="Google Shape;1328;p33"/>
            <p:cNvSpPr txBox="1"/>
            <p:nvPr/>
          </p:nvSpPr>
          <p:spPr>
            <a:xfrm>
              <a:off x="0" y="-57150"/>
              <a:ext cx="4486500" cy="1395253"/>
            </a:xfrm>
            <a:prstGeom prst="rect">
              <a:avLst/>
            </a:prstGeom>
            <a:noFill/>
            <a:ln>
              <a:noFill/>
            </a:ln>
          </p:spPr>
          <p:txBody>
            <a:bodyPr spcFirstLastPara="1" wrap="square" lIns="0" tIns="0" rIns="0" bIns="0" anchor="t" anchorCtr="0">
              <a:spAutoFit/>
            </a:bodyPr>
            <a:lstStyle/>
            <a:p>
              <a:pPr lvl="0" algn="ctr"/>
              <a:r>
                <a:rPr lang="en" sz="1700" b="1" dirty="0" smtClean="0">
                  <a:solidFill>
                    <a:schemeClr val="accent1"/>
                  </a:solidFill>
                  <a:latin typeface="Nunito"/>
                  <a:sym typeface="Nunito"/>
                </a:rPr>
                <a:t>Gi</a:t>
              </a:r>
              <a:r>
                <a:rPr lang="en-US" sz="1700" b="1" dirty="0" err="1" smtClean="0">
                  <a:solidFill>
                    <a:schemeClr val="accent1"/>
                  </a:solidFill>
                  <a:latin typeface="Nunito"/>
                  <a:sym typeface="Nunito"/>
                </a:rPr>
                <a:t>ảm</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áp</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lực</a:t>
              </a:r>
              <a:r>
                <a:rPr lang="en-US" sz="1700" b="1" dirty="0" smtClean="0">
                  <a:solidFill>
                    <a:schemeClr val="accent1"/>
                  </a:solidFill>
                  <a:latin typeface="Nunito"/>
                  <a:sym typeface="Nunito"/>
                </a:rPr>
                <a:t> </a:t>
              </a:r>
              <a:r>
                <a:rPr lang="en-US" sz="1700" b="1" dirty="0" err="1" smtClean="0">
                  <a:solidFill>
                    <a:schemeClr val="accent1"/>
                  </a:solidFill>
                  <a:latin typeface="Nunito"/>
                  <a:sym typeface="Nunito"/>
                </a:rPr>
                <a:t>cho</a:t>
              </a:r>
              <a:r>
                <a:rPr lang="en-US" sz="1700" b="1" dirty="0">
                  <a:solidFill>
                    <a:schemeClr val="accent1"/>
                  </a:solidFill>
                  <a:latin typeface="Nunito"/>
                  <a:sym typeface="Nunito"/>
                </a:rPr>
                <a:t> </a:t>
              </a:r>
              <a:r>
                <a:rPr lang="en-US" sz="1700" b="1" dirty="0" err="1">
                  <a:solidFill>
                    <a:schemeClr val="accent1"/>
                  </a:solidFill>
                  <a:latin typeface="Nunito"/>
                  <a:sym typeface="Nunito"/>
                </a:rPr>
                <a:t>mắt</a:t>
              </a:r>
              <a:endParaRPr sz="700" dirty="0">
                <a:solidFill>
                  <a:schemeClr val="accent1"/>
                </a:solidFill>
              </a:endParaRPr>
            </a:p>
          </p:txBody>
        </p:sp>
        <p:sp>
          <p:nvSpPr>
            <p:cNvPr id="1329" name="Google Shape;1329;p33"/>
            <p:cNvSpPr txBox="1"/>
            <p:nvPr/>
          </p:nvSpPr>
          <p:spPr>
            <a:xfrm>
              <a:off x="0" y="1902175"/>
              <a:ext cx="4486500" cy="2265234"/>
            </a:xfrm>
            <a:prstGeom prst="rect">
              <a:avLst/>
            </a:prstGeom>
            <a:noFill/>
            <a:ln>
              <a:noFill/>
            </a:ln>
          </p:spPr>
          <p:txBody>
            <a:bodyPr spcFirstLastPara="1" wrap="square" lIns="0" tIns="0" rIns="0" bIns="0" anchor="t" anchorCtr="0">
              <a:spAutoFit/>
            </a:bodyPr>
            <a:lstStyle/>
            <a:p>
              <a:pPr lvl="0" algn="ctr">
                <a:lnSpc>
                  <a:spcPct val="115000"/>
                </a:lnSpc>
              </a:pPr>
              <a:r>
                <a:rPr lang="en-US" sz="1200" dirty="0"/>
                <a:t> </a:t>
              </a:r>
              <a:r>
                <a:rPr lang="en-US" sz="1200" dirty="0" err="1" smtClean="0"/>
                <a:t>Dùng</a:t>
              </a:r>
              <a:r>
                <a:rPr lang="en-US" sz="1200" dirty="0" smtClean="0"/>
                <a:t> </a:t>
              </a:r>
              <a:r>
                <a:rPr lang="en-US" sz="1200" dirty="0" err="1" smtClean="0"/>
                <a:t>túi</a:t>
              </a:r>
              <a:r>
                <a:rPr lang="en-US" sz="1200" dirty="0" smtClean="0"/>
                <a:t> </a:t>
              </a:r>
              <a:r>
                <a:rPr lang="en-US" sz="1200" dirty="0" err="1"/>
                <a:t>lọc</a:t>
              </a:r>
              <a:r>
                <a:rPr lang="en-US" sz="1200" dirty="0"/>
                <a:t> </a:t>
              </a:r>
              <a:r>
                <a:rPr lang="en-US" sz="1200" dirty="0" err="1" smtClean="0"/>
                <a:t>trà</a:t>
              </a:r>
              <a:r>
                <a:rPr lang="en-US" sz="1200" dirty="0" smtClean="0"/>
                <a:t>, </a:t>
              </a:r>
              <a:r>
                <a:rPr lang="en-US" sz="1200" dirty="0" err="1" smtClean="0"/>
                <a:t>hoặc</a:t>
              </a:r>
              <a:r>
                <a:rPr lang="en-US" sz="1200" dirty="0" smtClean="0"/>
                <a:t> </a:t>
              </a:r>
              <a:r>
                <a:rPr lang="en-US" sz="1200" dirty="0" err="1"/>
                <a:t>các</a:t>
              </a:r>
              <a:r>
                <a:rPr lang="en-US" sz="1200" dirty="0"/>
                <a:t> </a:t>
              </a:r>
              <a:r>
                <a:rPr lang="en-US" sz="1200" dirty="0" err="1"/>
                <a:t>sản</a:t>
              </a:r>
              <a:r>
                <a:rPr lang="en-US" sz="1200" dirty="0"/>
                <a:t> </a:t>
              </a:r>
              <a:r>
                <a:rPr lang="en-US" sz="1200" dirty="0" err="1"/>
                <a:t>phẩm</a:t>
              </a:r>
              <a:r>
                <a:rPr lang="en-US" sz="1200" dirty="0"/>
                <a:t> </a:t>
              </a:r>
              <a:r>
                <a:rPr lang="en-US" sz="1200" dirty="0" err="1"/>
                <a:t>làm</a:t>
              </a:r>
              <a:r>
                <a:rPr lang="en-US" sz="1200" dirty="0"/>
                <a:t> </a:t>
              </a:r>
              <a:r>
                <a:rPr lang="en-US" sz="1200" dirty="0" err="1"/>
                <a:t>dịu</a:t>
              </a:r>
              <a:r>
                <a:rPr lang="en-US" sz="1200" dirty="0"/>
                <a:t>, </a:t>
              </a:r>
              <a:r>
                <a:rPr lang="en-US" sz="1200" dirty="0" err="1"/>
                <a:t>xóa</a:t>
              </a:r>
              <a:r>
                <a:rPr lang="en-US" sz="1200" dirty="0"/>
                <a:t> tan </a:t>
              </a:r>
              <a:r>
                <a:rPr lang="en-US" sz="1200" dirty="0" err="1"/>
                <a:t>bọng</a:t>
              </a:r>
              <a:r>
                <a:rPr lang="en-US" sz="1200" dirty="0"/>
                <a:t> </a:t>
              </a:r>
              <a:r>
                <a:rPr lang="en-US" sz="1200" dirty="0" err="1"/>
                <a:t>và</a:t>
              </a:r>
              <a:r>
                <a:rPr lang="en-US" sz="1200" dirty="0"/>
                <a:t> </a:t>
              </a:r>
              <a:r>
                <a:rPr lang="en-US" sz="1200" dirty="0" err="1"/>
                <a:t>quầng</a:t>
              </a:r>
              <a:r>
                <a:rPr lang="en-US" sz="1200" dirty="0"/>
                <a:t> </a:t>
              </a:r>
              <a:r>
                <a:rPr lang="en-US" sz="1200" dirty="0" err="1"/>
                <a:t>thâm</a:t>
              </a:r>
              <a:r>
                <a:rPr lang="en-US" sz="1200" dirty="0"/>
                <a:t> </a:t>
              </a:r>
              <a:r>
                <a:rPr lang="en-US" sz="1200" dirty="0" err="1"/>
                <a:t>cho</a:t>
              </a:r>
              <a:r>
                <a:rPr lang="en-US" sz="1200" dirty="0"/>
                <a:t> </a:t>
              </a:r>
              <a:r>
                <a:rPr lang="en-US" sz="1200" dirty="0" err="1"/>
                <a:t>mắt</a:t>
              </a:r>
              <a:r>
                <a:rPr lang="en-US" sz="1200" dirty="0"/>
                <a:t>.</a:t>
              </a:r>
              <a:r>
                <a:rPr lang="en" sz="1200" dirty="0" smtClean="0">
                  <a:solidFill>
                    <a:schemeClr val="accent1"/>
                  </a:solidFill>
                  <a:latin typeface="Nunito"/>
                  <a:ea typeface="Nunito"/>
                  <a:cs typeface="Nunito"/>
                  <a:sym typeface="Nunito"/>
                </a:rPr>
                <a:t> </a:t>
              </a:r>
              <a:endParaRPr sz="700" dirty="0">
                <a:solidFill>
                  <a:schemeClr val="accent1"/>
                </a:solidFill>
              </a:endParaRPr>
            </a:p>
          </p:txBody>
        </p:sp>
      </p:grpSp>
      <p:grpSp>
        <p:nvGrpSpPr>
          <p:cNvPr id="1330" name="Google Shape;1330;p33"/>
          <p:cNvGrpSpPr/>
          <p:nvPr/>
        </p:nvGrpSpPr>
        <p:grpSpPr>
          <a:xfrm>
            <a:off x="6947188" y="2978944"/>
            <a:ext cx="1682438" cy="1371844"/>
            <a:chOff x="0" y="-57150"/>
            <a:chExt cx="4486500" cy="3658250"/>
          </a:xfrm>
        </p:grpSpPr>
        <p:sp>
          <p:nvSpPr>
            <p:cNvPr id="1331" name="Google Shape;1331;p33"/>
            <p:cNvSpPr txBox="1"/>
            <p:nvPr/>
          </p:nvSpPr>
          <p:spPr>
            <a:xfrm>
              <a:off x="0" y="-57150"/>
              <a:ext cx="4486500" cy="1395253"/>
            </a:xfrm>
            <a:prstGeom prst="rect">
              <a:avLst/>
            </a:prstGeom>
            <a:noFill/>
            <a:ln>
              <a:noFill/>
            </a:ln>
          </p:spPr>
          <p:txBody>
            <a:bodyPr spcFirstLastPara="1" wrap="square" lIns="0" tIns="0" rIns="0" bIns="0" anchor="t" anchorCtr="0">
              <a:spAutoFit/>
            </a:bodyPr>
            <a:lstStyle/>
            <a:p>
              <a:pPr lvl="0" algn="ctr"/>
              <a:r>
                <a:rPr lang="en" sz="1700" b="1" dirty="0" smtClean="0">
                  <a:solidFill>
                    <a:schemeClr val="accent1"/>
                  </a:solidFill>
                  <a:latin typeface="Nunito"/>
                  <a:sym typeface="Nunito"/>
                </a:rPr>
                <a:t>D</a:t>
              </a:r>
              <a:r>
                <a:rPr lang="en-US" sz="1700" b="1" dirty="0" err="1" smtClean="0">
                  <a:solidFill>
                    <a:schemeClr val="accent1"/>
                  </a:solidFill>
                  <a:latin typeface="Nunito"/>
                  <a:sym typeface="Nunito"/>
                </a:rPr>
                <a:t>ọn</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dẹp</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và</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vận</a:t>
              </a:r>
              <a:r>
                <a:rPr lang="en-US" sz="1700" b="1" dirty="0">
                  <a:solidFill>
                    <a:schemeClr val="accent1"/>
                  </a:solidFill>
                  <a:latin typeface="Nunito"/>
                  <a:sym typeface="Nunito"/>
                </a:rPr>
                <a:t> </a:t>
              </a:r>
              <a:r>
                <a:rPr lang="en-US" sz="1700" b="1" dirty="0" err="1" smtClean="0">
                  <a:solidFill>
                    <a:schemeClr val="accent1"/>
                  </a:solidFill>
                  <a:latin typeface="Nunito"/>
                  <a:sym typeface="Nunito"/>
                </a:rPr>
                <a:t>động</a:t>
              </a:r>
              <a:r>
                <a:rPr lang="en-US" sz="1700" b="1" dirty="0">
                  <a:solidFill>
                    <a:schemeClr val="accent1"/>
                  </a:solidFill>
                  <a:latin typeface="Nunito"/>
                  <a:sym typeface="Nunito"/>
                </a:rPr>
                <a:t> </a:t>
              </a:r>
              <a:r>
                <a:rPr lang="en-US" sz="1700" b="1" dirty="0" err="1">
                  <a:solidFill>
                    <a:schemeClr val="accent1"/>
                  </a:solidFill>
                  <a:latin typeface="Nunito"/>
                  <a:sym typeface="Nunito"/>
                </a:rPr>
                <a:t>nhẹ</a:t>
              </a:r>
              <a:endParaRPr sz="700" dirty="0">
                <a:solidFill>
                  <a:schemeClr val="accent1"/>
                </a:solidFill>
              </a:endParaRPr>
            </a:p>
          </p:txBody>
        </p:sp>
        <p:sp>
          <p:nvSpPr>
            <p:cNvPr id="1332" name="Google Shape;1332;p33"/>
            <p:cNvSpPr txBox="1"/>
            <p:nvPr/>
          </p:nvSpPr>
          <p:spPr>
            <a:xfrm>
              <a:off x="0" y="1902175"/>
              <a:ext cx="4486500" cy="1698925"/>
            </a:xfrm>
            <a:prstGeom prst="rect">
              <a:avLst/>
            </a:prstGeom>
            <a:noFill/>
            <a:ln>
              <a:noFill/>
            </a:ln>
          </p:spPr>
          <p:txBody>
            <a:bodyPr spcFirstLastPara="1" wrap="square" lIns="0" tIns="0" rIns="0" bIns="0" anchor="t" anchorCtr="0">
              <a:spAutoFit/>
            </a:bodyPr>
            <a:lstStyle/>
            <a:p>
              <a:pPr lvl="0" algn="ctr">
                <a:lnSpc>
                  <a:spcPct val="115000"/>
                </a:lnSpc>
              </a:pPr>
              <a:r>
                <a:rPr lang="vi-VN" sz="1200" dirty="0"/>
                <a:t> </a:t>
              </a:r>
              <a:r>
                <a:rPr lang="en-US" sz="1200" dirty="0"/>
                <a:t>V</a:t>
              </a:r>
              <a:r>
                <a:rPr lang="vi-VN" sz="1200" dirty="0" smtClean="0"/>
                <a:t>ận </a:t>
              </a:r>
              <a:r>
                <a:rPr lang="vi-VN" sz="1200" dirty="0"/>
                <a:t>động chút thôi bạn sẽ thấy cơ thể mình khỏe hơn rất nhiều</a:t>
              </a:r>
              <a:endParaRPr sz="1200" dirty="0">
                <a:solidFill>
                  <a:schemeClr val="accent1"/>
                </a:solidFill>
              </a:endParaRPr>
            </a:p>
          </p:txBody>
        </p:sp>
      </p:grpSp>
      <p:grpSp>
        <p:nvGrpSpPr>
          <p:cNvPr id="1333" name="Google Shape;1333;p33"/>
          <p:cNvGrpSpPr/>
          <p:nvPr/>
        </p:nvGrpSpPr>
        <p:grpSpPr>
          <a:xfrm>
            <a:off x="4802909" y="2978944"/>
            <a:ext cx="1682438" cy="1371844"/>
            <a:chOff x="0" y="-57150"/>
            <a:chExt cx="4486500" cy="3658250"/>
          </a:xfrm>
        </p:grpSpPr>
        <p:sp>
          <p:nvSpPr>
            <p:cNvPr id="1334" name="Google Shape;1334;p33"/>
            <p:cNvSpPr txBox="1"/>
            <p:nvPr/>
          </p:nvSpPr>
          <p:spPr>
            <a:xfrm>
              <a:off x="0" y="-57150"/>
              <a:ext cx="4486500" cy="697627"/>
            </a:xfrm>
            <a:prstGeom prst="rect">
              <a:avLst/>
            </a:prstGeom>
            <a:noFill/>
            <a:ln>
              <a:noFill/>
            </a:ln>
          </p:spPr>
          <p:txBody>
            <a:bodyPr spcFirstLastPara="1" wrap="square" lIns="0" tIns="0" rIns="0" bIns="0" anchor="t" anchorCtr="0">
              <a:spAutoFit/>
            </a:bodyPr>
            <a:lstStyle/>
            <a:p>
              <a:pPr lvl="0" algn="ctr"/>
              <a:r>
                <a:rPr lang="en" sz="1700" b="1" dirty="0" smtClean="0">
                  <a:solidFill>
                    <a:schemeClr val="accent1"/>
                  </a:solidFill>
                  <a:latin typeface="Nunito"/>
                  <a:sym typeface="Nunito"/>
                </a:rPr>
                <a:t>Det</a:t>
              </a:r>
              <a:r>
                <a:rPr lang="en-US" sz="1700" b="1" dirty="0" smtClean="0">
                  <a:solidFill>
                    <a:schemeClr val="accent1"/>
                  </a:solidFill>
                  <a:latin typeface="Nunito"/>
                  <a:sym typeface="Nunito"/>
                </a:rPr>
                <a:t>ox c</a:t>
              </a:r>
              <a:r>
                <a:rPr lang="vi-VN" sz="1700" b="1" dirty="0" smtClean="0">
                  <a:solidFill>
                    <a:schemeClr val="accent1"/>
                  </a:solidFill>
                  <a:latin typeface="Nunito"/>
                  <a:sym typeface="Nunito"/>
                </a:rPr>
                <a:t>ơ</a:t>
              </a:r>
              <a:r>
                <a:rPr lang="en-US" sz="1700" b="1" dirty="0">
                  <a:solidFill>
                    <a:schemeClr val="accent1"/>
                  </a:solidFill>
                  <a:latin typeface="Nunito"/>
                  <a:sym typeface="Nunito"/>
                </a:rPr>
                <a:t> </a:t>
              </a:r>
              <a:r>
                <a:rPr lang="en-US" sz="1700" b="1" dirty="0" err="1">
                  <a:solidFill>
                    <a:schemeClr val="accent1"/>
                  </a:solidFill>
                  <a:latin typeface="Nunito"/>
                  <a:sym typeface="Nunito"/>
                </a:rPr>
                <a:t>thể</a:t>
              </a:r>
              <a:endParaRPr sz="700" dirty="0">
                <a:solidFill>
                  <a:schemeClr val="accent1"/>
                </a:solidFill>
              </a:endParaRPr>
            </a:p>
          </p:txBody>
        </p:sp>
        <p:sp>
          <p:nvSpPr>
            <p:cNvPr id="1335" name="Google Shape;1335;p33"/>
            <p:cNvSpPr txBox="1"/>
            <p:nvPr/>
          </p:nvSpPr>
          <p:spPr>
            <a:xfrm>
              <a:off x="0" y="1902175"/>
              <a:ext cx="4486500" cy="1698925"/>
            </a:xfrm>
            <a:prstGeom prst="rect">
              <a:avLst/>
            </a:prstGeom>
            <a:noFill/>
            <a:ln>
              <a:noFill/>
            </a:ln>
          </p:spPr>
          <p:txBody>
            <a:bodyPr spcFirstLastPara="1" wrap="square" lIns="0" tIns="0" rIns="0" bIns="0" anchor="t" anchorCtr="0">
              <a:spAutoFit/>
            </a:bodyPr>
            <a:lstStyle/>
            <a:p>
              <a:pPr lvl="0" algn="ctr">
                <a:lnSpc>
                  <a:spcPct val="115000"/>
                </a:lnSpc>
              </a:pPr>
              <a:r>
                <a:rPr lang="en-US" sz="1200" dirty="0"/>
                <a:t>D</a:t>
              </a:r>
              <a:r>
                <a:rPr lang="vi-VN" sz="1200" dirty="0" smtClean="0"/>
                <a:t>etox </a:t>
              </a:r>
              <a:r>
                <a:rPr lang="vi-VN" sz="1200" dirty="0"/>
                <a:t>cơ thể quan trọng nhất là cấp nước cho da và cơ thể tức thì. </a:t>
              </a:r>
              <a:endParaRPr sz="1200" dirty="0">
                <a:solidFill>
                  <a:schemeClr val="accent1"/>
                </a:solidFill>
              </a:endParaRPr>
            </a:p>
          </p:txBody>
        </p:sp>
      </p:grpSp>
      <p:sp>
        <p:nvSpPr>
          <p:cNvPr id="1336" name="Google Shape;1336;p33"/>
          <p:cNvSpPr/>
          <p:nvPr/>
        </p:nvSpPr>
        <p:spPr>
          <a:xfrm rot="1432517">
            <a:off x="-277921" y="-486159"/>
            <a:ext cx="1637478" cy="2271237"/>
          </a:xfrm>
          <a:custGeom>
            <a:avLst/>
            <a:gdLst/>
            <a:ahLst/>
            <a:cxnLst/>
            <a:rect l="l" t="t" r="r" b="b"/>
            <a:pathLst>
              <a:path w="3272911" h="4548790" extrusionOk="0">
                <a:moveTo>
                  <a:pt x="3252239" y="1493080"/>
                </a:moveTo>
                <a:cubicBezTo>
                  <a:pt x="3219214" y="1294294"/>
                  <a:pt x="3143885" y="1100785"/>
                  <a:pt x="3018972" y="941483"/>
                </a:cubicBezTo>
                <a:cubicBezTo>
                  <a:pt x="2990678" y="906184"/>
                  <a:pt x="2956016" y="876707"/>
                  <a:pt x="2920080" y="849414"/>
                </a:cubicBezTo>
                <a:cubicBezTo>
                  <a:pt x="2890785" y="825578"/>
                  <a:pt x="2859307" y="805290"/>
                  <a:pt x="2825918" y="788186"/>
                </a:cubicBezTo>
                <a:cubicBezTo>
                  <a:pt x="2817548" y="704487"/>
                  <a:pt x="2798625" y="621970"/>
                  <a:pt x="2768875" y="543002"/>
                </a:cubicBezTo>
                <a:cubicBezTo>
                  <a:pt x="2755228" y="502607"/>
                  <a:pt x="2740308" y="462122"/>
                  <a:pt x="2716745" y="426277"/>
                </a:cubicBezTo>
                <a:cubicBezTo>
                  <a:pt x="2680809" y="373965"/>
                  <a:pt x="2640961" y="323291"/>
                  <a:pt x="2593470" y="280895"/>
                </a:cubicBezTo>
                <a:cubicBezTo>
                  <a:pt x="2542887" y="241684"/>
                  <a:pt x="2491030" y="203655"/>
                  <a:pt x="2437444" y="168629"/>
                </a:cubicBezTo>
                <a:cubicBezTo>
                  <a:pt x="2364753" y="128963"/>
                  <a:pt x="2289696" y="91662"/>
                  <a:pt x="2211183" y="65005"/>
                </a:cubicBezTo>
                <a:cubicBezTo>
                  <a:pt x="2131577" y="40623"/>
                  <a:pt x="2049789" y="24156"/>
                  <a:pt x="1968182" y="8326"/>
                </a:cubicBezTo>
                <a:cubicBezTo>
                  <a:pt x="1906499" y="-226"/>
                  <a:pt x="1844179" y="-1226"/>
                  <a:pt x="1782041" y="1048"/>
                </a:cubicBezTo>
                <a:cubicBezTo>
                  <a:pt x="1717175" y="1503"/>
                  <a:pt x="1652126" y="1412"/>
                  <a:pt x="1587986" y="12056"/>
                </a:cubicBezTo>
                <a:cubicBezTo>
                  <a:pt x="1527213" y="18789"/>
                  <a:pt x="1465804" y="21063"/>
                  <a:pt x="1405122" y="29342"/>
                </a:cubicBezTo>
                <a:cubicBezTo>
                  <a:pt x="1280482" y="50358"/>
                  <a:pt x="1156298" y="79835"/>
                  <a:pt x="1042758" y="136878"/>
                </a:cubicBezTo>
                <a:cubicBezTo>
                  <a:pt x="1005457" y="154891"/>
                  <a:pt x="969339" y="175088"/>
                  <a:pt x="933039" y="194921"/>
                </a:cubicBezTo>
                <a:cubicBezTo>
                  <a:pt x="891371" y="216938"/>
                  <a:pt x="851159" y="241866"/>
                  <a:pt x="822046" y="279803"/>
                </a:cubicBezTo>
                <a:cubicBezTo>
                  <a:pt x="822319" y="279440"/>
                  <a:pt x="822592" y="279167"/>
                  <a:pt x="822865" y="278894"/>
                </a:cubicBezTo>
                <a:cubicBezTo>
                  <a:pt x="822865" y="278894"/>
                  <a:pt x="822956" y="278803"/>
                  <a:pt x="823138" y="278803"/>
                </a:cubicBezTo>
                <a:cubicBezTo>
                  <a:pt x="819863" y="281805"/>
                  <a:pt x="818862" y="286718"/>
                  <a:pt x="821228" y="290721"/>
                </a:cubicBezTo>
                <a:cubicBezTo>
                  <a:pt x="825413" y="297362"/>
                  <a:pt x="831690" y="295906"/>
                  <a:pt x="837149" y="292449"/>
                </a:cubicBezTo>
                <a:cubicBezTo>
                  <a:pt x="838422" y="301820"/>
                  <a:pt x="841243" y="312100"/>
                  <a:pt x="840970" y="316922"/>
                </a:cubicBezTo>
                <a:cubicBezTo>
                  <a:pt x="846337" y="356861"/>
                  <a:pt x="852706" y="396619"/>
                  <a:pt x="859074" y="436376"/>
                </a:cubicBezTo>
                <a:cubicBezTo>
                  <a:pt x="862167" y="456664"/>
                  <a:pt x="866443" y="476770"/>
                  <a:pt x="869901" y="496967"/>
                </a:cubicBezTo>
                <a:cubicBezTo>
                  <a:pt x="872903" y="516163"/>
                  <a:pt x="896375" y="515162"/>
                  <a:pt x="909567" y="507247"/>
                </a:cubicBezTo>
                <a:cubicBezTo>
                  <a:pt x="942501" y="489962"/>
                  <a:pt x="972250" y="467308"/>
                  <a:pt x="1004911" y="449477"/>
                </a:cubicBezTo>
                <a:cubicBezTo>
                  <a:pt x="1061954" y="423639"/>
                  <a:pt x="1121454" y="403351"/>
                  <a:pt x="1179952" y="380880"/>
                </a:cubicBezTo>
                <a:cubicBezTo>
                  <a:pt x="1290126" y="340485"/>
                  <a:pt x="1403757" y="303185"/>
                  <a:pt x="1520845" y="288628"/>
                </a:cubicBezTo>
                <a:cubicBezTo>
                  <a:pt x="1641299" y="278075"/>
                  <a:pt x="1763482" y="271888"/>
                  <a:pt x="1883936" y="288173"/>
                </a:cubicBezTo>
                <a:cubicBezTo>
                  <a:pt x="2038143" y="309189"/>
                  <a:pt x="2132942" y="355406"/>
                  <a:pt x="2252214" y="455663"/>
                </a:cubicBezTo>
                <a:cubicBezTo>
                  <a:pt x="2300068" y="503244"/>
                  <a:pt x="2340553" y="558741"/>
                  <a:pt x="2371576" y="618968"/>
                </a:cubicBezTo>
                <a:cubicBezTo>
                  <a:pt x="2368483" y="618513"/>
                  <a:pt x="2365481" y="618058"/>
                  <a:pt x="2362387" y="617421"/>
                </a:cubicBezTo>
                <a:cubicBezTo>
                  <a:pt x="2304162" y="603684"/>
                  <a:pt x="2241387" y="608505"/>
                  <a:pt x="2181979" y="612963"/>
                </a:cubicBezTo>
                <a:cubicBezTo>
                  <a:pt x="2099462" y="622971"/>
                  <a:pt x="2017219" y="636344"/>
                  <a:pt x="1939342" y="666458"/>
                </a:cubicBezTo>
                <a:cubicBezTo>
                  <a:pt x="1899948" y="681469"/>
                  <a:pt x="1865195" y="705487"/>
                  <a:pt x="1829259" y="727049"/>
                </a:cubicBezTo>
                <a:cubicBezTo>
                  <a:pt x="1810518" y="737239"/>
                  <a:pt x="1792140" y="748156"/>
                  <a:pt x="1774672" y="760529"/>
                </a:cubicBezTo>
                <a:cubicBezTo>
                  <a:pt x="1692338" y="823121"/>
                  <a:pt x="1620647" y="903091"/>
                  <a:pt x="1577979" y="997980"/>
                </a:cubicBezTo>
                <a:cubicBezTo>
                  <a:pt x="1550140" y="1055205"/>
                  <a:pt x="1532035" y="1116615"/>
                  <a:pt x="1516751" y="1178298"/>
                </a:cubicBezTo>
                <a:cubicBezTo>
                  <a:pt x="1503559" y="1240709"/>
                  <a:pt x="1505379" y="1306212"/>
                  <a:pt x="1514113" y="1369169"/>
                </a:cubicBezTo>
                <a:cubicBezTo>
                  <a:pt x="1535674" y="1450412"/>
                  <a:pt x="1567607" y="1532473"/>
                  <a:pt x="1622649" y="1597068"/>
                </a:cubicBezTo>
                <a:cubicBezTo>
                  <a:pt x="1703619" y="1678674"/>
                  <a:pt x="1851184" y="1721525"/>
                  <a:pt x="1961995" y="1744906"/>
                </a:cubicBezTo>
                <a:cubicBezTo>
                  <a:pt x="2014671" y="1752639"/>
                  <a:pt x="2068075" y="1743905"/>
                  <a:pt x="2120660" y="1739265"/>
                </a:cubicBezTo>
                <a:cubicBezTo>
                  <a:pt x="2174610" y="1732897"/>
                  <a:pt x="2225102" y="1710062"/>
                  <a:pt x="2275504" y="1690956"/>
                </a:cubicBezTo>
                <a:cubicBezTo>
                  <a:pt x="2368028" y="1648834"/>
                  <a:pt x="2458278" y="1597250"/>
                  <a:pt x="2528058" y="1522102"/>
                </a:cubicBezTo>
                <a:cubicBezTo>
                  <a:pt x="2580643" y="1469608"/>
                  <a:pt x="2622492" y="1408289"/>
                  <a:pt x="2666525" y="1348790"/>
                </a:cubicBezTo>
                <a:cubicBezTo>
                  <a:pt x="2706283" y="1299480"/>
                  <a:pt x="2747950" y="1250170"/>
                  <a:pt x="2770240" y="1190034"/>
                </a:cubicBezTo>
                <a:cubicBezTo>
                  <a:pt x="2779065" y="1168017"/>
                  <a:pt x="2786252" y="1145546"/>
                  <a:pt x="2792529" y="1122711"/>
                </a:cubicBezTo>
                <a:cubicBezTo>
                  <a:pt x="2792711" y="1123074"/>
                  <a:pt x="2792802" y="1123347"/>
                  <a:pt x="2792984" y="1123620"/>
                </a:cubicBezTo>
                <a:cubicBezTo>
                  <a:pt x="2808723" y="1157828"/>
                  <a:pt x="2824007" y="1195311"/>
                  <a:pt x="2831741" y="1232612"/>
                </a:cubicBezTo>
                <a:cubicBezTo>
                  <a:pt x="2839019" y="1271914"/>
                  <a:pt x="2841475" y="1311944"/>
                  <a:pt x="2844569" y="1351701"/>
                </a:cubicBezTo>
                <a:cubicBezTo>
                  <a:pt x="2860671" y="1525741"/>
                  <a:pt x="2859489" y="1702420"/>
                  <a:pt x="2832923" y="1875368"/>
                </a:cubicBezTo>
                <a:cubicBezTo>
                  <a:pt x="2799080" y="2041038"/>
                  <a:pt x="2726752" y="2195973"/>
                  <a:pt x="2629225" y="2334441"/>
                </a:cubicBezTo>
                <a:cubicBezTo>
                  <a:pt x="2602113" y="2378565"/>
                  <a:pt x="2574638" y="2422871"/>
                  <a:pt x="2542250" y="2463174"/>
                </a:cubicBezTo>
                <a:cubicBezTo>
                  <a:pt x="2531242" y="2419960"/>
                  <a:pt x="2511772" y="2378838"/>
                  <a:pt x="2489119" y="2340536"/>
                </a:cubicBezTo>
                <a:cubicBezTo>
                  <a:pt x="2443266" y="2251560"/>
                  <a:pt x="2370211" y="2181598"/>
                  <a:pt x="2293608" y="2118733"/>
                </a:cubicBezTo>
                <a:cubicBezTo>
                  <a:pt x="2265496" y="2097808"/>
                  <a:pt x="2234382" y="2081523"/>
                  <a:pt x="2203905" y="2064510"/>
                </a:cubicBezTo>
                <a:cubicBezTo>
                  <a:pt x="2160599" y="2039855"/>
                  <a:pt x="2117021" y="2015382"/>
                  <a:pt x="2068985" y="2001281"/>
                </a:cubicBezTo>
                <a:cubicBezTo>
                  <a:pt x="2001388" y="1980447"/>
                  <a:pt x="1933610" y="1958339"/>
                  <a:pt x="1863285" y="1948605"/>
                </a:cubicBezTo>
                <a:cubicBezTo>
                  <a:pt x="1793232" y="1940872"/>
                  <a:pt x="1721087" y="1941509"/>
                  <a:pt x="1651671" y="1954700"/>
                </a:cubicBezTo>
                <a:cubicBezTo>
                  <a:pt x="1533127" y="1979992"/>
                  <a:pt x="1432870" y="2019294"/>
                  <a:pt x="1351172" y="2113183"/>
                </a:cubicBezTo>
                <a:cubicBezTo>
                  <a:pt x="1233447" y="2242826"/>
                  <a:pt x="1305956" y="2435881"/>
                  <a:pt x="1387927" y="2565251"/>
                </a:cubicBezTo>
                <a:cubicBezTo>
                  <a:pt x="1423772" y="2626934"/>
                  <a:pt x="1473719" y="2678518"/>
                  <a:pt x="1520845" y="2731649"/>
                </a:cubicBezTo>
                <a:cubicBezTo>
                  <a:pt x="1566698" y="2787327"/>
                  <a:pt x="1625469" y="2828631"/>
                  <a:pt x="1686606" y="2865750"/>
                </a:cubicBezTo>
                <a:cubicBezTo>
                  <a:pt x="1744286" y="2907235"/>
                  <a:pt x="1810063" y="2933983"/>
                  <a:pt x="1878751" y="2950996"/>
                </a:cubicBezTo>
                <a:cubicBezTo>
                  <a:pt x="1932427" y="2965370"/>
                  <a:pt x="1986923" y="2979290"/>
                  <a:pt x="2042601" y="2981382"/>
                </a:cubicBezTo>
                <a:cubicBezTo>
                  <a:pt x="2119568" y="2981018"/>
                  <a:pt x="2197081" y="2975923"/>
                  <a:pt x="2273047" y="2963005"/>
                </a:cubicBezTo>
                <a:cubicBezTo>
                  <a:pt x="2257581" y="2978926"/>
                  <a:pt x="2245117" y="2998395"/>
                  <a:pt x="2229742" y="3014316"/>
                </a:cubicBezTo>
                <a:cubicBezTo>
                  <a:pt x="2193897" y="3056439"/>
                  <a:pt x="2148226" y="3088827"/>
                  <a:pt x="2100372" y="3116666"/>
                </a:cubicBezTo>
                <a:cubicBezTo>
                  <a:pt x="2041328" y="3153148"/>
                  <a:pt x="1977006" y="3179804"/>
                  <a:pt x="1910502" y="3199365"/>
                </a:cubicBezTo>
                <a:cubicBezTo>
                  <a:pt x="1856916" y="3215740"/>
                  <a:pt x="1803876" y="3234664"/>
                  <a:pt x="1748835" y="3245945"/>
                </a:cubicBezTo>
                <a:cubicBezTo>
                  <a:pt x="1717266" y="3251495"/>
                  <a:pt x="1685605" y="3256043"/>
                  <a:pt x="1653854" y="3260228"/>
                </a:cubicBezTo>
                <a:cubicBezTo>
                  <a:pt x="1655128" y="3250767"/>
                  <a:pt x="1656038" y="3241214"/>
                  <a:pt x="1656129" y="3231753"/>
                </a:cubicBezTo>
                <a:cubicBezTo>
                  <a:pt x="1656947" y="3177894"/>
                  <a:pt x="1652671" y="3124126"/>
                  <a:pt x="1643301" y="3071177"/>
                </a:cubicBezTo>
                <a:cubicBezTo>
                  <a:pt x="1635204" y="3012497"/>
                  <a:pt x="1623286" y="2954453"/>
                  <a:pt x="1595992" y="2901322"/>
                </a:cubicBezTo>
                <a:cubicBezTo>
                  <a:pt x="1565788" y="2838456"/>
                  <a:pt x="1523847" y="2780959"/>
                  <a:pt x="1476357" y="2730011"/>
                </a:cubicBezTo>
                <a:cubicBezTo>
                  <a:pt x="1442240" y="2694530"/>
                  <a:pt x="1400573" y="2667874"/>
                  <a:pt x="1359724" y="2640944"/>
                </a:cubicBezTo>
                <a:cubicBezTo>
                  <a:pt x="1293583" y="2599095"/>
                  <a:pt x="1222166" y="2556517"/>
                  <a:pt x="1142560" y="2549694"/>
                </a:cubicBezTo>
                <a:cubicBezTo>
                  <a:pt x="1082060" y="2546691"/>
                  <a:pt x="1020468" y="2545054"/>
                  <a:pt x="960514" y="2554788"/>
                </a:cubicBezTo>
                <a:cubicBezTo>
                  <a:pt x="882273" y="2572256"/>
                  <a:pt x="805215" y="2610376"/>
                  <a:pt x="757543" y="2676789"/>
                </a:cubicBezTo>
                <a:cubicBezTo>
                  <a:pt x="641729" y="2822717"/>
                  <a:pt x="664837" y="3033421"/>
                  <a:pt x="745625" y="3190631"/>
                </a:cubicBezTo>
                <a:cubicBezTo>
                  <a:pt x="789840" y="3280152"/>
                  <a:pt x="858528" y="3354481"/>
                  <a:pt x="924214" y="3428628"/>
                </a:cubicBezTo>
                <a:cubicBezTo>
                  <a:pt x="1019013" y="3531796"/>
                  <a:pt x="1149293" y="3599757"/>
                  <a:pt x="1281938" y="3640879"/>
                </a:cubicBezTo>
                <a:cubicBezTo>
                  <a:pt x="1328791" y="3655617"/>
                  <a:pt x="1375736" y="3670901"/>
                  <a:pt x="1424227" y="3678270"/>
                </a:cubicBezTo>
                <a:cubicBezTo>
                  <a:pt x="1423954" y="3678361"/>
                  <a:pt x="1423681" y="3678361"/>
                  <a:pt x="1423499" y="3678543"/>
                </a:cubicBezTo>
                <a:cubicBezTo>
                  <a:pt x="1417494" y="3681909"/>
                  <a:pt x="1413764" y="3687823"/>
                  <a:pt x="1410307" y="3693554"/>
                </a:cubicBezTo>
                <a:cubicBezTo>
                  <a:pt x="1390110" y="3735586"/>
                  <a:pt x="1370732" y="3778619"/>
                  <a:pt x="1338526" y="3813190"/>
                </a:cubicBezTo>
                <a:cubicBezTo>
                  <a:pt x="1209611" y="3951385"/>
                  <a:pt x="1048308" y="4058556"/>
                  <a:pt x="875268" y="4133522"/>
                </a:cubicBezTo>
                <a:cubicBezTo>
                  <a:pt x="751721" y="4186653"/>
                  <a:pt x="627900" y="4240876"/>
                  <a:pt x="494891" y="4265894"/>
                </a:cubicBezTo>
                <a:cubicBezTo>
                  <a:pt x="410373" y="4284272"/>
                  <a:pt x="323762" y="4284090"/>
                  <a:pt x="237788" y="4285819"/>
                </a:cubicBezTo>
                <a:cubicBezTo>
                  <a:pt x="167463" y="4289276"/>
                  <a:pt x="97137" y="4281816"/>
                  <a:pt x="27266" y="4275447"/>
                </a:cubicBezTo>
                <a:cubicBezTo>
                  <a:pt x="-20770" y="4285727"/>
                  <a:pt x="8980" y="4387258"/>
                  <a:pt x="10436" y="4422649"/>
                </a:cubicBezTo>
                <a:cubicBezTo>
                  <a:pt x="24355" y="4515446"/>
                  <a:pt x="11527" y="4543012"/>
                  <a:pt x="119609" y="4548380"/>
                </a:cubicBezTo>
                <a:cubicBezTo>
                  <a:pt x="261261" y="4552292"/>
                  <a:pt x="402640" y="4527637"/>
                  <a:pt x="541290" y="4500435"/>
                </a:cubicBezTo>
                <a:cubicBezTo>
                  <a:pt x="587961" y="4489245"/>
                  <a:pt x="634814" y="4482239"/>
                  <a:pt x="682214" y="4472595"/>
                </a:cubicBezTo>
                <a:cubicBezTo>
                  <a:pt x="747900" y="4458403"/>
                  <a:pt x="811857" y="4437296"/>
                  <a:pt x="877088" y="4421739"/>
                </a:cubicBezTo>
                <a:cubicBezTo>
                  <a:pt x="977618" y="4391080"/>
                  <a:pt x="1077966" y="4354325"/>
                  <a:pt x="1167852" y="4299192"/>
                </a:cubicBezTo>
                <a:cubicBezTo>
                  <a:pt x="1229717" y="4266895"/>
                  <a:pt x="1279209" y="4217404"/>
                  <a:pt x="1337343" y="4179557"/>
                </a:cubicBezTo>
                <a:cubicBezTo>
                  <a:pt x="1452612" y="4103954"/>
                  <a:pt x="1538495" y="3992962"/>
                  <a:pt x="1601178" y="3871416"/>
                </a:cubicBezTo>
                <a:cubicBezTo>
                  <a:pt x="1631019" y="3813827"/>
                  <a:pt x="1655765" y="3752235"/>
                  <a:pt x="1665863" y="3687914"/>
                </a:cubicBezTo>
                <a:cubicBezTo>
                  <a:pt x="1666591" y="3682364"/>
                  <a:pt x="1664953" y="3677088"/>
                  <a:pt x="1661860" y="3672812"/>
                </a:cubicBezTo>
                <a:cubicBezTo>
                  <a:pt x="1710169" y="3664078"/>
                  <a:pt x="1757932" y="3651614"/>
                  <a:pt x="1805059" y="3636785"/>
                </a:cubicBezTo>
                <a:cubicBezTo>
                  <a:pt x="1880934" y="3615405"/>
                  <a:pt x="1954626" y="3588567"/>
                  <a:pt x="2024133" y="3550993"/>
                </a:cubicBezTo>
                <a:cubicBezTo>
                  <a:pt x="2060251" y="3534435"/>
                  <a:pt x="2095004" y="3514965"/>
                  <a:pt x="2126483" y="3490584"/>
                </a:cubicBezTo>
                <a:cubicBezTo>
                  <a:pt x="2157779" y="3466111"/>
                  <a:pt x="2190076" y="3443002"/>
                  <a:pt x="2221827" y="3419166"/>
                </a:cubicBezTo>
                <a:cubicBezTo>
                  <a:pt x="2269408" y="3382320"/>
                  <a:pt x="2306800" y="3334648"/>
                  <a:pt x="2347285" y="3290524"/>
                </a:cubicBezTo>
                <a:cubicBezTo>
                  <a:pt x="2386678" y="3247219"/>
                  <a:pt x="2413699" y="3195089"/>
                  <a:pt x="2442812" y="3144778"/>
                </a:cubicBezTo>
                <a:cubicBezTo>
                  <a:pt x="2485389" y="3078819"/>
                  <a:pt x="2520324" y="3008675"/>
                  <a:pt x="2542796" y="2933346"/>
                </a:cubicBezTo>
                <a:cubicBezTo>
                  <a:pt x="2548255" y="2917607"/>
                  <a:pt x="2555806" y="2898047"/>
                  <a:pt x="2561355" y="2881034"/>
                </a:cubicBezTo>
                <a:cubicBezTo>
                  <a:pt x="2562629" y="2876849"/>
                  <a:pt x="2564631" y="2872118"/>
                  <a:pt x="2564721" y="2867478"/>
                </a:cubicBezTo>
                <a:cubicBezTo>
                  <a:pt x="2676260" y="2821262"/>
                  <a:pt x="2777882" y="2751846"/>
                  <a:pt x="2868405" y="2672513"/>
                </a:cubicBezTo>
                <a:cubicBezTo>
                  <a:pt x="2926448" y="2615289"/>
                  <a:pt x="2974393" y="2548511"/>
                  <a:pt x="3023339" y="2483644"/>
                </a:cubicBezTo>
                <a:cubicBezTo>
                  <a:pt x="3074560" y="2404857"/>
                  <a:pt x="3114590" y="2318884"/>
                  <a:pt x="3152437" y="2233092"/>
                </a:cubicBezTo>
                <a:cubicBezTo>
                  <a:pt x="3189919" y="2145207"/>
                  <a:pt x="3213301" y="2052228"/>
                  <a:pt x="3236955" y="1959886"/>
                </a:cubicBezTo>
                <a:cubicBezTo>
                  <a:pt x="3251966" y="1901660"/>
                  <a:pt x="3266250" y="1842889"/>
                  <a:pt x="3271344" y="1782844"/>
                </a:cubicBezTo>
                <a:cubicBezTo>
                  <a:pt x="3276712" y="1686135"/>
                  <a:pt x="3267796" y="1588789"/>
                  <a:pt x="3252239" y="1493080"/>
                </a:cubicBezTo>
                <a:close/>
                <a:moveTo>
                  <a:pt x="2304253" y="1337509"/>
                </a:moveTo>
                <a:cubicBezTo>
                  <a:pt x="2274594" y="1370624"/>
                  <a:pt x="2241569" y="1400010"/>
                  <a:pt x="2204723" y="1425848"/>
                </a:cubicBezTo>
                <a:cubicBezTo>
                  <a:pt x="2119568" y="1478706"/>
                  <a:pt x="2022404" y="1521010"/>
                  <a:pt x="1920418" y="1519464"/>
                </a:cubicBezTo>
                <a:cubicBezTo>
                  <a:pt x="1881025" y="1518190"/>
                  <a:pt x="1843906" y="1501996"/>
                  <a:pt x="1811063" y="1481344"/>
                </a:cubicBezTo>
                <a:cubicBezTo>
                  <a:pt x="1765757" y="1457053"/>
                  <a:pt x="1731822" y="1417205"/>
                  <a:pt x="1714718" y="1368714"/>
                </a:cubicBezTo>
                <a:cubicBezTo>
                  <a:pt x="1705893" y="1343240"/>
                  <a:pt x="1704893" y="1315947"/>
                  <a:pt x="1704347" y="1289291"/>
                </a:cubicBezTo>
                <a:cubicBezTo>
                  <a:pt x="1704074" y="1254719"/>
                  <a:pt x="1706530" y="1220875"/>
                  <a:pt x="1718994" y="1188032"/>
                </a:cubicBezTo>
                <a:cubicBezTo>
                  <a:pt x="1739282" y="1134538"/>
                  <a:pt x="1765393" y="1081407"/>
                  <a:pt x="1810700" y="1044379"/>
                </a:cubicBezTo>
                <a:cubicBezTo>
                  <a:pt x="1929243" y="937116"/>
                  <a:pt x="2024406" y="902636"/>
                  <a:pt x="2183616" y="894721"/>
                </a:cubicBezTo>
                <a:cubicBezTo>
                  <a:pt x="2269590" y="888625"/>
                  <a:pt x="2363024" y="879164"/>
                  <a:pt x="2442993" y="918921"/>
                </a:cubicBezTo>
                <a:cubicBezTo>
                  <a:pt x="2448543" y="1026729"/>
                  <a:pt x="2441629" y="1140451"/>
                  <a:pt x="2386678" y="1236069"/>
                </a:cubicBezTo>
                <a:cubicBezTo>
                  <a:pt x="2365117" y="1274279"/>
                  <a:pt x="2332456" y="1304302"/>
                  <a:pt x="2304253" y="1337509"/>
                </a:cubicBezTo>
                <a:close/>
                <a:moveTo>
                  <a:pt x="1466713" y="3277514"/>
                </a:moveTo>
                <a:cubicBezTo>
                  <a:pt x="1438419" y="3278151"/>
                  <a:pt x="1409943" y="3278606"/>
                  <a:pt x="1381649" y="3277332"/>
                </a:cubicBezTo>
                <a:cubicBezTo>
                  <a:pt x="1289398" y="3274330"/>
                  <a:pt x="1203151" y="3257954"/>
                  <a:pt x="1127458" y="3201821"/>
                </a:cubicBezTo>
                <a:cubicBezTo>
                  <a:pt x="1100711" y="3182261"/>
                  <a:pt x="1079149" y="3156878"/>
                  <a:pt x="1059498" y="3130403"/>
                </a:cubicBezTo>
                <a:cubicBezTo>
                  <a:pt x="1031113" y="3094467"/>
                  <a:pt x="1006367" y="3053436"/>
                  <a:pt x="1004911" y="3006492"/>
                </a:cubicBezTo>
                <a:cubicBezTo>
                  <a:pt x="998179" y="2949813"/>
                  <a:pt x="1020468" y="2891133"/>
                  <a:pt x="1063319" y="2852831"/>
                </a:cubicBezTo>
                <a:cubicBezTo>
                  <a:pt x="1130369" y="2794514"/>
                  <a:pt x="1230172" y="2823718"/>
                  <a:pt x="1293037" y="2874483"/>
                </a:cubicBezTo>
                <a:cubicBezTo>
                  <a:pt x="1396570" y="2958911"/>
                  <a:pt x="1455250" y="3147598"/>
                  <a:pt x="1466713" y="3277514"/>
                </a:cubicBezTo>
                <a:close/>
                <a:moveTo>
                  <a:pt x="1749290" y="2305055"/>
                </a:moveTo>
                <a:cubicBezTo>
                  <a:pt x="1807333" y="2277489"/>
                  <a:pt x="1874657" y="2291772"/>
                  <a:pt x="1934520" y="2306420"/>
                </a:cubicBezTo>
                <a:cubicBezTo>
                  <a:pt x="2003754" y="2325798"/>
                  <a:pt x="2071987" y="2353273"/>
                  <a:pt x="2130486" y="2396124"/>
                </a:cubicBezTo>
                <a:cubicBezTo>
                  <a:pt x="2153048" y="2417139"/>
                  <a:pt x="2173154" y="2440611"/>
                  <a:pt x="2194261" y="2463083"/>
                </a:cubicBezTo>
                <a:cubicBezTo>
                  <a:pt x="2234473" y="2513394"/>
                  <a:pt x="2274685" y="2572165"/>
                  <a:pt x="2277414" y="2638579"/>
                </a:cubicBezTo>
                <a:cubicBezTo>
                  <a:pt x="2255853" y="2644765"/>
                  <a:pt x="2234018" y="2650224"/>
                  <a:pt x="2212092" y="2654773"/>
                </a:cubicBezTo>
                <a:cubicBezTo>
                  <a:pt x="2193806" y="2658048"/>
                  <a:pt x="2175338" y="2659959"/>
                  <a:pt x="2156778" y="2661414"/>
                </a:cubicBezTo>
                <a:cubicBezTo>
                  <a:pt x="2058977" y="2670239"/>
                  <a:pt x="1957537" y="2649951"/>
                  <a:pt x="1875657" y="2594182"/>
                </a:cubicBezTo>
                <a:cubicBezTo>
                  <a:pt x="1817887" y="2561885"/>
                  <a:pt x="1761026" y="2519216"/>
                  <a:pt x="1739464" y="2453621"/>
                </a:cubicBezTo>
                <a:cubicBezTo>
                  <a:pt x="1722542" y="2405767"/>
                  <a:pt x="1714445" y="2347542"/>
                  <a:pt x="1749290" y="230505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1337" name="Google Shape;1337;p33"/>
          <p:cNvGrpSpPr/>
          <p:nvPr/>
        </p:nvGrpSpPr>
        <p:grpSpPr>
          <a:xfrm rot="1421345">
            <a:off x="-278870" y="-489558"/>
            <a:ext cx="1636564" cy="2274546"/>
            <a:chOff x="-557793" y="-978580"/>
            <a:chExt cx="3272911" cy="4548790"/>
          </a:xfrm>
        </p:grpSpPr>
        <p:sp>
          <p:nvSpPr>
            <p:cNvPr id="1338" name="Google Shape;1338;p33"/>
            <p:cNvSpPr/>
            <p:nvPr/>
          </p:nvSpPr>
          <p:spPr>
            <a:xfrm>
              <a:off x="2298511" y="-144632"/>
              <a:ext cx="4184" cy="4184"/>
            </a:xfrm>
            <a:custGeom>
              <a:avLst/>
              <a:gdLst/>
              <a:ahLst/>
              <a:cxnLst/>
              <a:rect l="l" t="t" r="r" b="b"/>
              <a:pathLst>
                <a:path w="4184" h="4184" extrusionOk="0">
                  <a:moveTo>
                    <a:pt x="2092" y="0"/>
                  </a:moveTo>
                  <a:cubicBezTo>
                    <a:pt x="910" y="0"/>
                    <a:pt x="0" y="910"/>
                    <a:pt x="0" y="2093"/>
                  </a:cubicBezTo>
                  <a:cubicBezTo>
                    <a:pt x="0" y="3275"/>
                    <a:pt x="910" y="4185"/>
                    <a:pt x="2092" y="4185"/>
                  </a:cubicBezTo>
                  <a:cubicBezTo>
                    <a:pt x="3275" y="4185"/>
                    <a:pt x="4185" y="3275"/>
                    <a:pt x="4185" y="2093"/>
                  </a:cubicBezTo>
                  <a:cubicBezTo>
                    <a:pt x="4185" y="910"/>
                    <a:pt x="3275" y="0"/>
                    <a:pt x="2092"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39" name="Google Shape;1339;p33"/>
            <p:cNvSpPr/>
            <p:nvPr/>
          </p:nvSpPr>
          <p:spPr>
            <a:xfrm>
              <a:off x="-557793" y="-978580"/>
              <a:ext cx="3272911" cy="4548790"/>
            </a:xfrm>
            <a:custGeom>
              <a:avLst/>
              <a:gdLst/>
              <a:ahLst/>
              <a:cxnLst/>
              <a:rect l="l" t="t" r="r" b="b"/>
              <a:pathLst>
                <a:path w="3272911" h="4548790" extrusionOk="0">
                  <a:moveTo>
                    <a:pt x="3252239" y="1493080"/>
                  </a:moveTo>
                  <a:cubicBezTo>
                    <a:pt x="3219214" y="1294294"/>
                    <a:pt x="3143885" y="1100785"/>
                    <a:pt x="3018972" y="941483"/>
                  </a:cubicBezTo>
                  <a:cubicBezTo>
                    <a:pt x="2990678" y="906184"/>
                    <a:pt x="2956016" y="876707"/>
                    <a:pt x="2920080" y="849414"/>
                  </a:cubicBezTo>
                  <a:cubicBezTo>
                    <a:pt x="2890785" y="825578"/>
                    <a:pt x="2859307" y="805290"/>
                    <a:pt x="2825918" y="788186"/>
                  </a:cubicBezTo>
                  <a:cubicBezTo>
                    <a:pt x="2817548" y="704487"/>
                    <a:pt x="2798625" y="621970"/>
                    <a:pt x="2768875" y="543002"/>
                  </a:cubicBezTo>
                  <a:cubicBezTo>
                    <a:pt x="2755228" y="502607"/>
                    <a:pt x="2740308" y="462122"/>
                    <a:pt x="2716745" y="426277"/>
                  </a:cubicBezTo>
                  <a:cubicBezTo>
                    <a:pt x="2680809" y="373965"/>
                    <a:pt x="2640961" y="323291"/>
                    <a:pt x="2593470" y="280895"/>
                  </a:cubicBezTo>
                  <a:cubicBezTo>
                    <a:pt x="2542887" y="241684"/>
                    <a:pt x="2491030" y="203655"/>
                    <a:pt x="2437444" y="168629"/>
                  </a:cubicBezTo>
                  <a:cubicBezTo>
                    <a:pt x="2364753" y="128963"/>
                    <a:pt x="2289696" y="91662"/>
                    <a:pt x="2211183" y="65005"/>
                  </a:cubicBezTo>
                  <a:cubicBezTo>
                    <a:pt x="2131577" y="40623"/>
                    <a:pt x="2049789" y="24156"/>
                    <a:pt x="1968182" y="8326"/>
                  </a:cubicBezTo>
                  <a:cubicBezTo>
                    <a:pt x="1906499" y="-226"/>
                    <a:pt x="1844179" y="-1226"/>
                    <a:pt x="1782041" y="1048"/>
                  </a:cubicBezTo>
                  <a:cubicBezTo>
                    <a:pt x="1717175" y="1503"/>
                    <a:pt x="1652126" y="1412"/>
                    <a:pt x="1587986" y="12056"/>
                  </a:cubicBezTo>
                  <a:cubicBezTo>
                    <a:pt x="1527213" y="18789"/>
                    <a:pt x="1465804" y="21063"/>
                    <a:pt x="1405122" y="29342"/>
                  </a:cubicBezTo>
                  <a:cubicBezTo>
                    <a:pt x="1280482" y="50358"/>
                    <a:pt x="1156298" y="79835"/>
                    <a:pt x="1042758" y="136878"/>
                  </a:cubicBezTo>
                  <a:cubicBezTo>
                    <a:pt x="1005457" y="154891"/>
                    <a:pt x="969339" y="175088"/>
                    <a:pt x="933039" y="194921"/>
                  </a:cubicBezTo>
                  <a:cubicBezTo>
                    <a:pt x="891371" y="216938"/>
                    <a:pt x="851159" y="241866"/>
                    <a:pt x="822046" y="279803"/>
                  </a:cubicBezTo>
                  <a:cubicBezTo>
                    <a:pt x="822319" y="279440"/>
                    <a:pt x="822592" y="279167"/>
                    <a:pt x="822865" y="278894"/>
                  </a:cubicBezTo>
                  <a:cubicBezTo>
                    <a:pt x="822865" y="278894"/>
                    <a:pt x="822956" y="278803"/>
                    <a:pt x="823138" y="278803"/>
                  </a:cubicBezTo>
                  <a:cubicBezTo>
                    <a:pt x="819863" y="281805"/>
                    <a:pt x="818862" y="286718"/>
                    <a:pt x="821228" y="290721"/>
                  </a:cubicBezTo>
                  <a:cubicBezTo>
                    <a:pt x="825413" y="297362"/>
                    <a:pt x="831690" y="295906"/>
                    <a:pt x="837149" y="292449"/>
                  </a:cubicBezTo>
                  <a:cubicBezTo>
                    <a:pt x="838422" y="301820"/>
                    <a:pt x="841243" y="312100"/>
                    <a:pt x="840970" y="316922"/>
                  </a:cubicBezTo>
                  <a:cubicBezTo>
                    <a:pt x="846337" y="356861"/>
                    <a:pt x="852706" y="396619"/>
                    <a:pt x="859074" y="436376"/>
                  </a:cubicBezTo>
                  <a:cubicBezTo>
                    <a:pt x="862167" y="456664"/>
                    <a:pt x="866443" y="476770"/>
                    <a:pt x="869901" y="496967"/>
                  </a:cubicBezTo>
                  <a:cubicBezTo>
                    <a:pt x="872903" y="516163"/>
                    <a:pt x="896375" y="515162"/>
                    <a:pt x="909567" y="507247"/>
                  </a:cubicBezTo>
                  <a:cubicBezTo>
                    <a:pt x="942501" y="489962"/>
                    <a:pt x="972250" y="467308"/>
                    <a:pt x="1004911" y="449477"/>
                  </a:cubicBezTo>
                  <a:cubicBezTo>
                    <a:pt x="1061954" y="423639"/>
                    <a:pt x="1121454" y="403351"/>
                    <a:pt x="1179952" y="380880"/>
                  </a:cubicBezTo>
                  <a:cubicBezTo>
                    <a:pt x="1290126" y="340485"/>
                    <a:pt x="1403757" y="303185"/>
                    <a:pt x="1520845" y="288628"/>
                  </a:cubicBezTo>
                  <a:cubicBezTo>
                    <a:pt x="1641299" y="278075"/>
                    <a:pt x="1763482" y="271888"/>
                    <a:pt x="1883936" y="288173"/>
                  </a:cubicBezTo>
                  <a:cubicBezTo>
                    <a:pt x="2038143" y="309189"/>
                    <a:pt x="2132942" y="355406"/>
                    <a:pt x="2252214" y="455663"/>
                  </a:cubicBezTo>
                  <a:cubicBezTo>
                    <a:pt x="2300068" y="503244"/>
                    <a:pt x="2340553" y="558741"/>
                    <a:pt x="2371576" y="618968"/>
                  </a:cubicBezTo>
                  <a:cubicBezTo>
                    <a:pt x="2368483" y="618513"/>
                    <a:pt x="2365481" y="618058"/>
                    <a:pt x="2362387" y="617421"/>
                  </a:cubicBezTo>
                  <a:cubicBezTo>
                    <a:pt x="2304162" y="603684"/>
                    <a:pt x="2241387" y="608505"/>
                    <a:pt x="2181979" y="612963"/>
                  </a:cubicBezTo>
                  <a:cubicBezTo>
                    <a:pt x="2099462" y="622971"/>
                    <a:pt x="2017219" y="636344"/>
                    <a:pt x="1939342" y="666458"/>
                  </a:cubicBezTo>
                  <a:cubicBezTo>
                    <a:pt x="1899948" y="681469"/>
                    <a:pt x="1865195" y="705487"/>
                    <a:pt x="1829259" y="727049"/>
                  </a:cubicBezTo>
                  <a:cubicBezTo>
                    <a:pt x="1810518" y="737239"/>
                    <a:pt x="1792140" y="748156"/>
                    <a:pt x="1774672" y="760529"/>
                  </a:cubicBezTo>
                  <a:cubicBezTo>
                    <a:pt x="1692338" y="823121"/>
                    <a:pt x="1620647" y="903091"/>
                    <a:pt x="1577979" y="997980"/>
                  </a:cubicBezTo>
                  <a:cubicBezTo>
                    <a:pt x="1550140" y="1055205"/>
                    <a:pt x="1532035" y="1116615"/>
                    <a:pt x="1516751" y="1178298"/>
                  </a:cubicBezTo>
                  <a:cubicBezTo>
                    <a:pt x="1503559" y="1240709"/>
                    <a:pt x="1505379" y="1306212"/>
                    <a:pt x="1514113" y="1369169"/>
                  </a:cubicBezTo>
                  <a:cubicBezTo>
                    <a:pt x="1535674" y="1450412"/>
                    <a:pt x="1567607" y="1532473"/>
                    <a:pt x="1622649" y="1597068"/>
                  </a:cubicBezTo>
                  <a:cubicBezTo>
                    <a:pt x="1703619" y="1678674"/>
                    <a:pt x="1851184" y="1721525"/>
                    <a:pt x="1961995" y="1744906"/>
                  </a:cubicBezTo>
                  <a:cubicBezTo>
                    <a:pt x="2014671" y="1752639"/>
                    <a:pt x="2068075" y="1743905"/>
                    <a:pt x="2120660" y="1739265"/>
                  </a:cubicBezTo>
                  <a:cubicBezTo>
                    <a:pt x="2174610" y="1732897"/>
                    <a:pt x="2225102" y="1710062"/>
                    <a:pt x="2275504" y="1690956"/>
                  </a:cubicBezTo>
                  <a:cubicBezTo>
                    <a:pt x="2368028" y="1648834"/>
                    <a:pt x="2458278" y="1597250"/>
                    <a:pt x="2528058" y="1522102"/>
                  </a:cubicBezTo>
                  <a:cubicBezTo>
                    <a:pt x="2580643" y="1469608"/>
                    <a:pt x="2622492" y="1408289"/>
                    <a:pt x="2666525" y="1348790"/>
                  </a:cubicBezTo>
                  <a:cubicBezTo>
                    <a:pt x="2706283" y="1299480"/>
                    <a:pt x="2747950" y="1250170"/>
                    <a:pt x="2770240" y="1190034"/>
                  </a:cubicBezTo>
                  <a:cubicBezTo>
                    <a:pt x="2779065" y="1168017"/>
                    <a:pt x="2786252" y="1145546"/>
                    <a:pt x="2792529" y="1122711"/>
                  </a:cubicBezTo>
                  <a:cubicBezTo>
                    <a:pt x="2792711" y="1123074"/>
                    <a:pt x="2792802" y="1123347"/>
                    <a:pt x="2792984" y="1123620"/>
                  </a:cubicBezTo>
                  <a:cubicBezTo>
                    <a:pt x="2808723" y="1157828"/>
                    <a:pt x="2824007" y="1195311"/>
                    <a:pt x="2831741" y="1232612"/>
                  </a:cubicBezTo>
                  <a:cubicBezTo>
                    <a:pt x="2839019" y="1271914"/>
                    <a:pt x="2841475" y="1311944"/>
                    <a:pt x="2844569" y="1351701"/>
                  </a:cubicBezTo>
                  <a:cubicBezTo>
                    <a:pt x="2860671" y="1525741"/>
                    <a:pt x="2859489" y="1702420"/>
                    <a:pt x="2832923" y="1875368"/>
                  </a:cubicBezTo>
                  <a:cubicBezTo>
                    <a:pt x="2799080" y="2041038"/>
                    <a:pt x="2726752" y="2195973"/>
                    <a:pt x="2629225" y="2334441"/>
                  </a:cubicBezTo>
                  <a:cubicBezTo>
                    <a:pt x="2602113" y="2378565"/>
                    <a:pt x="2574638" y="2422871"/>
                    <a:pt x="2542250" y="2463174"/>
                  </a:cubicBezTo>
                  <a:cubicBezTo>
                    <a:pt x="2531242" y="2419960"/>
                    <a:pt x="2511772" y="2378838"/>
                    <a:pt x="2489119" y="2340536"/>
                  </a:cubicBezTo>
                  <a:cubicBezTo>
                    <a:pt x="2443266" y="2251560"/>
                    <a:pt x="2370211" y="2181598"/>
                    <a:pt x="2293608" y="2118733"/>
                  </a:cubicBezTo>
                  <a:cubicBezTo>
                    <a:pt x="2265496" y="2097808"/>
                    <a:pt x="2234382" y="2081523"/>
                    <a:pt x="2203905" y="2064510"/>
                  </a:cubicBezTo>
                  <a:cubicBezTo>
                    <a:pt x="2160599" y="2039855"/>
                    <a:pt x="2117021" y="2015382"/>
                    <a:pt x="2068985" y="2001281"/>
                  </a:cubicBezTo>
                  <a:cubicBezTo>
                    <a:pt x="2001388" y="1980447"/>
                    <a:pt x="1933610" y="1958339"/>
                    <a:pt x="1863285" y="1948605"/>
                  </a:cubicBezTo>
                  <a:cubicBezTo>
                    <a:pt x="1793232" y="1940872"/>
                    <a:pt x="1721087" y="1941509"/>
                    <a:pt x="1651671" y="1954700"/>
                  </a:cubicBezTo>
                  <a:cubicBezTo>
                    <a:pt x="1533127" y="1979992"/>
                    <a:pt x="1432870" y="2019294"/>
                    <a:pt x="1351172" y="2113183"/>
                  </a:cubicBezTo>
                  <a:cubicBezTo>
                    <a:pt x="1233447" y="2242826"/>
                    <a:pt x="1305956" y="2435881"/>
                    <a:pt x="1387927" y="2565251"/>
                  </a:cubicBezTo>
                  <a:cubicBezTo>
                    <a:pt x="1423772" y="2626934"/>
                    <a:pt x="1473719" y="2678518"/>
                    <a:pt x="1520845" y="2731649"/>
                  </a:cubicBezTo>
                  <a:cubicBezTo>
                    <a:pt x="1566698" y="2787327"/>
                    <a:pt x="1625469" y="2828631"/>
                    <a:pt x="1686606" y="2865750"/>
                  </a:cubicBezTo>
                  <a:cubicBezTo>
                    <a:pt x="1744286" y="2907235"/>
                    <a:pt x="1810063" y="2933983"/>
                    <a:pt x="1878751" y="2950996"/>
                  </a:cubicBezTo>
                  <a:cubicBezTo>
                    <a:pt x="1932427" y="2965370"/>
                    <a:pt x="1986923" y="2979290"/>
                    <a:pt x="2042601" y="2981382"/>
                  </a:cubicBezTo>
                  <a:cubicBezTo>
                    <a:pt x="2119568" y="2981018"/>
                    <a:pt x="2197081" y="2975923"/>
                    <a:pt x="2273047" y="2963005"/>
                  </a:cubicBezTo>
                  <a:cubicBezTo>
                    <a:pt x="2257581" y="2978926"/>
                    <a:pt x="2245117" y="2998395"/>
                    <a:pt x="2229742" y="3014316"/>
                  </a:cubicBezTo>
                  <a:cubicBezTo>
                    <a:pt x="2193897" y="3056439"/>
                    <a:pt x="2148226" y="3088827"/>
                    <a:pt x="2100372" y="3116666"/>
                  </a:cubicBezTo>
                  <a:cubicBezTo>
                    <a:pt x="2041328" y="3153148"/>
                    <a:pt x="1977006" y="3179804"/>
                    <a:pt x="1910502" y="3199365"/>
                  </a:cubicBezTo>
                  <a:cubicBezTo>
                    <a:pt x="1856916" y="3215740"/>
                    <a:pt x="1803876" y="3234664"/>
                    <a:pt x="1748835" y="3245945"/>
                  </a:cubicBezTo>
                  <a:cubicBezTo>
                    <a:pt x="1717266" y="3251495"/>
                    <a:pt x="1685605" y="3256043"/>
                    <a:pt x="1653854" y="3260228"/>
                  </a:cubicBezTo>
                  <a:cubicBezTo>
                    <a:pt x="1655128" y="3250767"/>
                    <a:pt x="1656038" y="3241214"/>
                    <a:pt x="1656129" y="3231753"/>
                  </a:cubicBezTo>
                  <a:cubicBezTo>
                    <a:pt x="1656947" y="3177894"/>
                    <a:pt x="1652671" y="3124126"/>
                    <a:pt x="1643301" y="3071177"/>
                  </a:cubicBezTo>
                  <a:cubicBezTo>
                    <a:pt x="1635204" y="3012497"/>
                    <a:pt x="1623286" y="2954453"/>
                    <a:pt x="1595992" y="2901322"/>
                  </a:cubicBezTo>
                  <a:cubicBezTo>
                    <a:pt x="1565788" y="2838456"/>
                    <a:pt x="1523847" y="2780959"/>
                    <a:pt x="1476357" y="2730011"/>
                  </a:cubicBezTo>
                  <a:cubicBezTo>
                    <a:pt x="1442240" y="2694530"/>
                    <a:pt x="1400573" y="2667874"/>
                    <a:pt x="1359724" y="2640944"/>
                  </a:cubicBezTo>
                  <a:cubicBezTo>
                    <a:pt x="1293583" y="2599095"/>
                    <a:pt x="1222166" y="2556517"/>
                    <a:pt x="1142560" y="2549694"/>
                  </a:cubicBezTo>
                  <a:cubicBezTo>
                    <a:pt x="1082060" y="2546691"/>
                    <a:pt x="1020468" y="2545054"/>
                    <a:pt x="960514" y="2554788"/>
                  </a:cubicBezTo>
                  <a:cubicBezTo>
                    <a:pt x="882273" y="2572256"/>
                    <a:pt x="805215" y="2610376"/>
                    <a:pt x="757543" y="2676789"/>
                  </a:cubicBezTo>
                  <a:cubicBezTo>
                    <a:pt x="641729" y="2822717"/>
                    <a:pt x="664837" y="3033421"/>
                    <a:pt x="745625" y="3190631"/>
                  </a:cubicBezTo>
                  <a:cubicBezTo>
                    <a:pt x="789840" y="3280152"/>
                    <a:pt x="858528" y="3354481"/>
                    <a:pt x="924214" y="3428628"/>
                  </a:cubicBezTo>
                  <a:cubicBezTo>
                    <a:pt x="1019013" y="3531796"/>
                    <a:pt x="1149293" y="3599757"/>
                    <a:pt x="1281938" y="3640879"/>
                  </a:cubicBezTo>
                  <a:cubicBezTo>
                    <a:pt x="1328791" y="3655617"/>
                    <a:pt x="1375736" y="3670901"/>
                    <a:pt x="1424227" y="3678270"/>
                  </a:cubicBezTo>
                  <a:cubicBezTo>
                    <a:pt x="1423954" y="3678361"/>
                    <a:pt x="1423681" y="3678361"/>
                    <a:pt x="1423499" y="3678543"/>
                  </a:cubicBezTo>
                  <a:cubicBezTo>
                    <a:pt x="1417494" y="3681909"/>
                    <a:pt x="1413764" y="3687823"/>
                    <a:pt x="1410307" y="3693554"/>
                  </a:cubicBezTo>
                  <a:cubicBezTo>
                    <a:pt x="1390110" y="3735586"/>
                    <a:pt x="1370732" y="3778619"/>
                    <a:pt x="1338526" y="3813190"/>
                  </a:cubicBezTo>
                  <a:cubicBezTo>
                    <a:pt x="1209611" y="3951385"/>
                    <a:pt x="1048308" y="4058556"/>
                    <a:pt x="875268" y="4133522"/>
                  </a:cubicBezTo>
                  <a:cubicBezTo>
                    <a:pt x="751721" y="4186653"/>
                    <a:pt x="627900" y="4240876"/>
                    <a:pt x="494891" y="4265894"/>
                  </a:cubicBezTo>
                  <a:cubicBezTo>
                    <a:pt x="410373" y="4284272"/>
                    <a:pt x="323762" y="4284090"/>
                    <a:pt x="237788" y="4285819"/>
                  </a:cubicBezTo>
                  <a:cubicBezTo>
                    <a:pt x="167463" y="4289276"/>
                    <a:pt x="97137" y="4281816"/>
                    <a:pt x="27266" y="4275447"/>
                  </a:cubicBezTo>
                  <a:cubicBezTo>
                    <a:pt x="-20770" y="4285727"/>
                    <a:pt x="8980" y="4387258"/>
                    <a:pt x="10436" y="4422649"/>
                  </a:cubicBezTo>
                  <a:cubicBezTo>
                    <a:pt x="24355" y="4515446"/>
                    <a:pt x="11527" y="4543012"/>
                    <a:pt x="119609" y="4548380"/>
                  </a:cubicBezTo>
                  <a:cubicBezTo>
                    <a:pt x="261261" y="4552292"/>
                    <a:pt x="402640" y="4527637"/>
                    <a:pt x="541290" y="4500435"/>
                  </a:cubicBezTo>
                  <a:cubicBezTo>
                    <a:pt x="587961" y="4489245"/>
                    <a:pt x="634814" y="4482239"/>
                    <a:pt x="682214" y="4472595"/>
                  </a:cubicBezTo>
                  <a:cubicBezTo>
                    <a:pt x="747900" y="4458403"/>
                    <a:pt x="811857" y="4437296"/>
                    <a:pt x="877088" y="4421739"/>
                  </a:cubicBezTo>
                  <a:cubicBezTo>
                    <a:pt x="977618" y="4391080"/>
                    <a:pt x="1077966" y="4354325"/>
                    <a:pt x="1167852" y="4299192"/>
                  </a:cubicBezTo>
                  <a:cubicBezTo>
                    <a:pt x="1229717" y="4266895"/>
                    <a:pt x="1279209" y="4217404"/>
                    <a:pt x="1337343" y="4179557"/>
                  </a:cubicBezTo>
                  <a:cubicBezTo>
                    <a:pt x="1452612" y="4103954"/>
                    <a:pt x="1538495" y="3992962"/>
                    <a:pt x="1601178" y="3871416"/>
                  </a:cubicBezTo>
                  <a:cubicBezTo>
                    <a:pt x="1631019" y="3813827"/>
                    <a:pt x="1655765" y="3752235"/>
                    <a:pt x="1665863" y="3687914"/>
                  </a:cubicBezTo>
                  <a:cubicBezTo>
                    <a:pt x="1666591" y="3682364"/>
                    <a:pt x="1664953" y="3677088"/>
                    <a:pt x="1661860" y="3672812"/>
                  </a:cubicBezTo>
                  <a:cubicBezTo>
                    <a:pt x="1710169" y="3664078"/>
                    <a:pt x="1757932" y="3651614"/>
                    <a:pt x="1805059" y="3636785"/>
                  </a:cubicBezTo>
                  <a:cubicBezTo>
                    <a:pt x="1880934" y="3615405"/>
                    <a:pt x="1954626" y="3588567"/>
                    <a:pt x="2024133" y="3550993"/>
                  </a:cubicBezTo>
                  <a:cubicBezTo>
                    <a:pt x="2060251" y="3534435"/>
                    <a:pt x="2095004" y="3514965"/>
                    <a:pt x="2126483" y="3490584"/>
                  </a:cubicBezTo>
                  <a:cubicBezTo>
                    <a:pt x="2157779" y="3466111"/>
                    <a:pt x="2190076" y="3443002"/>
                    <a:pt x="2221827" y="3419166"/>
                  </a:cubicBezTo>
                  <a:cubicBezTo>
                    <a:pt x="2269408" y="3382320"/>
                    <a:pt x="2306800" y="3334648"/>
                    <a:pt x="2347285" y="3290524"/>
                  </a:cubicBezTo>
                  <a:cubicBezTo>
                    <a:pt x="2386678" y="3247219"/>
                    <a:pt x="2413699" y="3195089"/>
                    <a:pt x="2442812" y="3144778"/>
                  </a:cubicBezTo>
                  <a:cubicBezTo>
                    <a:pt x="2485389" y="3078819"/>
                    <a:pt x="2520324" y="3008675"/>
                    <a:pt x="2542796" y="2933346"/>
                  </a:cubicBezTo>
                  <a:cubicBezTo>
                    <a:pt x="2548255" y="2917607"/>
                    <a:pt x="2555806" y="2898047"/>
                    <a:pt x="2561355" y="2881034"/>
                  </a:cubicBezTo>
                  <a:cubicBezTo>
                    <a:pt x="2562629" y="2876849"/>
                    <a:pt x="2564631" y="2872118"/>
                    <a:pt x="2564721" y="2867478"/>
                  </a:cubicBezTo>
                  <a:cubicBezTo>
                    <a:pt x="2676260" y="2821262"/>
                    <a:pt x="2777882" y="2751846"/>
                    <a:pt x="2868405" y="2672513"/>
                  </a:cubicBezTo>
                  <a:cubicBezTo>
                    <a:pt x="2926448" y="2615289"/>
                    <a:pt x="2974393" y="2548511"/>
                    <a:pt x="3023339" y="2483644"/>
                  </a:cubicBezTo>
                  <a:cubicBezTo>
                    <a:pt x="3074560" y="2404857"/>
                    <a:pt x="3114590" y="2318884"/>
                    <a:pt x="3152437" y="2233092"/>
                  </a:cubicBezTo>
                  <a:cubicBezTo>
                    <a:pt x="3189919" y="2145207"/>
                    <a:pt x="3213301" y="2052228"/>
                    <a:pt x="3236955" y="1959886"/>
                  </a:cubicBezTo>
                  <a:cubicBezTo>
                    <a:pt x="3251966" y="1901660"/>
                    <a:pt x="3266250" y="1842889"/>
                    <a:pt x="3271344" y="1782844"/>
                  </a:cubicBezTo>
                  <a:cubicBezTo>
                    <a:pt x="3276712" y="1686135"/>
                    <a:pt x="3267796" y="1588789"/>
                    <a:pt x="3252239" y="1493080"/>
                  </a:cubicBezTo>
                  <a:close/>
                  <a:moveTo>
                    <a:pt x="2796532" y="934296"/>
                  </a:moveTo>
                  <a:cubicBezTo>
                    <a:pt x="2792529" y="984334"/>
                    <a:pt x="2779701" y="1032461"/>
                    <a:pt x="2768420" y="1081498"/>
                  </a:cubicBezTo>
                  <a:cubicBezTo>
                    <a:pt x="2758140" y="1125986"/>
                    <a:pt x="2744311" y="1169837"/>
                    <a:pt x="2724205" y="1210959"/>
                  </a:cubicBezTo>
                  <a:cubicBezTo>
                    <a:pt x="2705100" y="1248624"/>
                    <a:pt x="2677625" y="1281103"/>
                    <a:pt x="2651423" y="1313945"/>
                  </a:cubicBezTo>
                  <a:cubicBezTo>
                    <a:pt x="2569634" y="1423391"/>
                    <a:pt x="2489665" y="1541753"/>
                    <a:pt x="2364662" y="1606620"/>
                  </a:cubicBezTo>
                  <a:cubicBezTo>
                    <a:pt x="2296429" y="1648743"/>
                    <a:pt x="2220735" y="1680312"/>
                    <a:pt x="2143223" y="1701601"/>
                  </a:cubicBezTo>
                  <a:cubicBezTo>
                    <a:pt x="2095641" y="1709789"/>
                    <a:pt x="2046968" y="1713246"/>
                    <a:pt x="1998750" y="1714520"/>
                  </a:cubicBezTo>
                  <a:cubicBezTo>
                    <a:pt x="1931791" y="1711062"/>
                    <a:pt x="1868015" y="1685953"/>
                    <a:pt x="1804695" y="1665483"/>
                  </a:cubicBezTo>
                  <a:cubicBezTo>
                    <a:pt x="1747197" y="1643557"/>
                    <a:pt x="1686606" y="1616355"/>
                    <a:pt x="1643392" y="1570047"/>
                  </a:cubicBezTo>
                  <a:cubicBezTo>
                    <a:pt x="1598267" y="1514551"/>
                    <a:pt x="1572520" y="1446682"/>
                    <a:pt x="1550959" y="1379267"/>
                  </a:cubicBezTo>
                  <a:cubicBezTo>
                    <a:pt x="1535947" y="1307941"/>
                    <a:pt x="1536584" y="1231065"/>
                    <a:pt x="1555598" y="1160466"/>
                  </a:cubicBezTo>
                  <a:cubicBezTo>
                    <a:pt x="1590989" y="1021907"/>
                    <a:pt x="1650033" y="909550"/>
                    <a:pt x="1759661" y="815479"/>
                  </a:cubicBezTo>
                  <a:cubicBezTo>
                    <a:pt x="1790230" y="787276"/>
                    <a:pt x="1826439" y="767170"/>
                    <a:pt x="1862102" y="746427"/>
                  </a:cubicBezTo>
                  <a:cubicBezTo>
                    <a:pt x="1888394" y="729869"/>
                    <a:pt x="1914596" y="713039"/>
                    <a:pt x="1943345" y="701030"/>
                  </a:cubicBezTo>
                  <a:cubicBezTo>
                    <a:pt x="2026771" y="667550"/>
                    <a:pt x="2116020" y="653812"/>
                    <a:pt x="2204905" y="644532"/>
                  </a:cubicBezTo>
                  <a:cubicBezTo>
                    <a:pt x="2241387" y="642622"/>
                    <a:pt x="2277960" y="642258"/>
                    <a:pt x="2314442" y="642895"/>
                  </a:cubicBezTo>
                  <a:cubicBezTo>
                    <a:pt x="2338278" y="645260"/>
                    <a:pt x="2360204" y="653084"/>
                    <a:pt x="2384859" y="654085"/>
                  </a:cubicBezTo>
                  <a:cubicBezTo>
                    <a:pt x="2386042" y="654176"/>
                    <a:pt x="2387224" y="654267"/>
                    <a:pt x="2388225" y="654176"/>
                  </a:cubicBezTo>
                  <a:cubicBezTo>
                    <a:pt x="2419885" y="725775"/>
                    <a:pt x="2438536" y="803015"/>
                    <a:pt x="2441174" y="881256"/>
                  </a:cubicBezTo>
                  <a:cubicBezTo>
                    <a:pt x="2355018" y="845957"/>
                    <a:pt x="2259856" y="855600"/>
                    <a:pt x="2169333" y="862333"/>
                  </a:cubicBezTo>
                  <a:cubicBezTo>
                    <a:pt x="2016127" y="870430"/>
                    <a:pt x="1912321" y="908549"/>
                    <a:pt x="1797690" y="1011354"/>
                  </a:cubicBezTo>
                  <a:cubicBezTo>
                    <a:pt x="1735552" y="1060300"/>
                    <a:pt x="1698160" y="1133810"/>
                    <a:pt x="1677690" y="1208957"/>
                  </a:cubicBezTo>
                  <a:cubicBezTo>
                    <a:pt x="1667228" y="1268548"/>
                    <a:pt x="1665135" y="1333869"/>
                    <a:pt x="1687243" y="1391094"/>
                  </a:cubicBezTo>
                  <a:cubicBezTo>
                    <a:pt x="1704802" y="1431579"/>
                    <a:pt x="1730548" y="1469972"/>
                    <a:pt x="1768486" y="1493717"/>
                  </a:cubicBezTo>
                  <a:cubicBezTo>
                    <a:pt x="1811973" y="1524376"/>
                    <a:pt x="1861556" y="1550396"/>
                    <a:pt x="1915688" y="1552853"/>
                  </a:cubicBezTo>
                  <a:cubicBezTo>
                    <a:pt x="2054337" y="1557310"/>
                    <a:pt x="2217460" y="1478069"/>
                    <a:pt x="2311895" y="1378357"/>
                  </a:cubicBezTo>
                  <a:cubicBezTo>
                    <a:pt x="2358293" y="1326955"/>
                    <a:pt x="2409696" y="1277554"/>
                    <a:pt x="2436079" y="1212142"/>
                  </a:cubicBezTo>
                  <a:cubicBezTo>
                    <a:pt x="2481113" y="1108518"/>
                    <a:pt x="2481295" y="993431"/>
                    <a:pt x="2474745" y="882530"/>
                  </a:cubicBezTo>
                  <a:cubicBezTo>
                    <a:pt x="2470287" y="760347"/>
                    <a:pt x="2431803" y="638619"/>
                    <a:pt x="2361569" y="538089"/>
                  </a:cubicBezTo>
                  <a:cubicBezTo>
                    <a:pt x="2331637" y="494874"/>
                    <a:pt x="2301978" y="450568"/>
                    <a:pt x="2259674" y="418362"/>
                  </a:cubicBezTo>
                  <a:cubicBezTo>
                    <a:pt x="2204814" y="376513"/>
                    <a:pt x="2149136" y="332934"/>
                    <a:pt x="2084906" y="306551"/>
                  </a:cubicBezTo>
                  <a:cubicBezTo>
                    <a:pt x="1922511" y="239045"/>
                    <a:pt x="1742921" y="238955"/>
                    <a:pt x="1570155" y="250782"/>
                  </a:cubicBezTo>
                  <a:cubicBezTo>
                    <a:pt x="1431505" y="258606"/>
                    <a:pt x="1297950" y="302275"/>
                    <a:pt x="1168307" y="349674"/>
                  </a:cubicBezTo>
                  <a:cubicBezTo>
                    <a:pt x="1111901" y="371145"/>
                    <a:pt x="1054949" y="391615"/>
                    <a:pt x="999453" y="415360"/>
                  </a:cubicBezTo>
                  <a:cubicBezTo>
                    <a:pt x="962880" y="432737"/>
                    <a:pt x="931128" y="458483"/>
                    <a:pt x="895738" y="477953"/>
                  </a:cubicBezTo>
                  <a:cubicBezTo>
                    <a:pt x="881728" y="423821"/>
                    <a:pt x="871811" y="368598"/>
                    <a:pt x="860348" y="313101"/>
                  </a:cubicBezTo>
                  <a:cubicBezTo>
                    <a:pt x="857982" y="302093"/>
                    <a:pt x="856618" y="290539"/>
                    <a:pt x="851432" y="280440"/>
                  </a:cubicBezTo>
                  <a:cubicBezTo>
                    <a:pt x="861349" y="272070"/>
                    <a:pt x="871356" y="263791"/>
                    <a:pt x="882182" y="256422"/>
                  </a:cubicBezTo>
                  <a:cubicBezTo>
                    <a:pt x="990264" y="192556"/>
                    <a:pt x="1104077" y="135331"/>
                    <a:pt x="1225077" y="100669"/>
                  </a:cubicBezTo>
                  <a:cubicBezTo>
                    <a:pt x="1290217" y="86112"/>
                    <a:pt x="1352264" y="69827"/>
                    <a:pt x="1419041" y="60820"/>
                  </a:cubicBezTo>
                  <a:cubicBezTo>
                    <a:pt x="1480360" y="52996"/>
                    <a:pt x="1542407" y="51268"/>
                    <a:pt x="1603726" y="43717"/>
                  </a:cubicBezTo>
                  <a:cubicBezTo>
                    <a:pt x="1662679" y="34073"/>
                    <a:pt x="1722451" y="35438"/>
                    <a:pt x="1781951" y="34528"/>
                  </a:cubicBezTo>
                  <a:cubicBezTo>
                    <a:pt x="1851002" y="32253"/>
                    <a:pt x="1919600" y="32890"/>
                    <a:pt x="1988197" y="45809"/>
                  </a:cubicBezTo>
                  <a:cubicBezTo>
                    <a:pt x="2066528" y="63550"/>
                    <a:pt x="2146043" y="77560"/>
                    <a:pt x="2222100" y="104035"/>
                  </a:cubicBezTo>
                  <a:cubicBezTo>
                    <a:pt x="2286512" y="129145"/>
                    <a:pt x="2348923" y="159258"/>
                    <a:pt x="2410060" y="191646"/>
                  </a:cubicBezTo>
                  <a:cubicBezTo>
                    <a:pt x="2467466" y="227309"/>
                    <a:pt x="2522417" y="268522"/>
                    <a:pt x="2575730" y="310008"/>
                  </a:cubicBezTo>
                  <a:cubicBezTo>
                    <a:pt x="2621492" y="353313"/>
                    <a:pt x="2661795" y="402987"/>
                    <a:pt x="2695638" y="456118"/>
                  </a:cubicBezTo>
                  <a:cubicBezTo>
                    <a:pt x="2712105" y="484503"/>
                    <a:pt x="2723750" y="515162"/>
                    <a:pt x="2734486" y="546186"/>
                  </a:cubicBezTo>
                  <a:cubicBezTo>
                    <a:pt x="2762052" y="620605"/>
                    <a:pt x="2782249" y="697754"/>
                    <a:pt x="2791256" y="776632"/>
                  </a:cubicBezTo>
                  <a:cubicBezTo>
                    <a:pt x="2790528" y="777724"/>
                    <a:pt x="2790710" y="779179"/>
                    <a:pt x="2791711" y="780817"/>
                  </a:cubicBezTo>
                  <a:cubicBezTo>
                    <a:pt x="2793075" y="793463"/>
                    <a:pt x="2794167" y="806109"/>
                    <a:pt x="2794986" y="818755"/>
                  </a:cubicBezTo>
                  <a:cubicBezTo>
                    <a:pt x="2797169" y="857147"/>
                    <a:pt x="2797715" y="895722"/>
                    <a:pt x="2796532" y="934296"/>
                  </a:cubicBezTo>
                  <a:close/>
                  <a:moveTo>
                    <a:pt x="2442993" y="918921"/>
                  </a:moveTo>
                  <a:cubicBezTo>
                    <a:pt x="2448543" y="1026729"/>
                    <a:pt x="2441629" y="1140451"/>
                    <a:pt x="2386678" y="1236069"/>
                  </a:cubicBezTo>
                  <a:cubicBezTo>
                    <a:pt x="2365117" y="1274279"/>
                    <a:pt x="2332456" y="1304302"/>
                    <a:pt x="2304253" y="1337509"/>
                  </a:cubicBezTo>
                  <a:cubicBezTo>
                    <a:pt x="2274594" y="1370624"/>
                    <a:pt x="2241569" y="1400010"/>
                    <a:pt x="2204723" y="1425848"/>
                  </a:cubicBezTo>
                  <a:cubicBezTo>
                    <a:pt x="2119568" y="1478706"/>
                    <a:pt x="2022404" y="1521010"/>
                    <a:pt x="1920418" y="1519464"/>
                  </a:cubicBezTo>
                  <a:cubicBezTo>
                    <a:pt x="1881025" y="1518190"/>
                    <a:pt x="1843906" y="1501996"/>
                    <a:pt x="1811063" y="1481344"/>
                  </a:cubicBezTo>
                  <a:cubicBezTo>
                    <a:pt x="1765757" y="1457053"/>
                    <a:pt x="1731822" y="1417205"/>
                    <a:pt x="1714718" y="1368714"/>
                  </a:cubicBezTo>
                  <a:cubicBezTo>
                    <a:pt x="1705893" y="1343240"/>
                    <a:pt x="1704893" y="1315947"/>
                    <a:pt x="1704347" y="1289291"/>
                  </a:cubicBezTo>
                  <a:cubicBezTo>
                    <a:pt x="1704074" y="1254719"/>
                    <a:pt x="1706530" y="1220875"/>
                    <a:pt x="1718994" y="1188032"/>
                  </a:cubicBezTo>
                  <a:cubicBezTo>
                    <a:pt x="1739282" y="1134538"/>
                    <a:pt x="1765393" y="1081407"/>
                    <a:pt x="1810700" y="1044379"/>
                  </a:cubicBezTo>
                  <a:cubicBezTo>
                    <a:pt x="1929243" y="937116"/>
                    <a:pt x="2024406" y="902636"/>
                    <a:pt x="2183616" y="894721"/>
                  </a:cubicBezTo>
                  <a:cubicBezTo>
                    <a:pt x="2269590" y="888625"/>
                    <a:pt x="2363024" y="879164"/>
                    <a:pt x="2442993" y="918921"/>
                  </a:cubicBezTo>
                  <a:close/>
                  <a:moveTo>
                    <a:pt x="1622649" y="3698285"/>
                  </a:moveTo>
                  <a:cubicBezTo>
                    <a:pt x="1606819" y="3768611"/>
                    <a:pt x="1576705" y="3835116"/>
                    <a:pt x="1540041" y="3896980"/>
                  </a:cubicBezTo>
                  <a:cubicBezTo>
                    <a:pt x="1500466" y="3961938"/>
                    <a:pt x="1457616" y="4027260"/>
                    <a:pt x="1398935" y="4078390"/>
                  </a:cubicBezTo>
                  <a:cubicBezTo>
                    <a:pt x="1348988" y="4125425"/>
                    <a:pt x="1289398" y="4160087"/>
                    <a:pt x="1235812" y="4202665"/>
                  </a:cubicBezTo>
                  <a:cubicBezTo>
                    <a:pt x="1165305" y="4260982"/>
                    <a:pt x="1081878" y="4304014"/>
                    <a:pt x="996450" y="4336220"/>
                  </a:cubicBezTo>
                  <a:cubicBezTo>
                    <a:pt x="889279" y="4380162"/>
                    <a:pt x="776012" y="4406819"/>
                    <a:pt x="663745" y="4434385"/>
                  </a:cubicBezTo>
                  <a:cubicBezTo>
                    <a:pt x="543655" y="4456129"/>
                    <a:pt x="420835" y="4485332"/>
                    <a:pt x="298652" y="4498251"/>
                  </a:cubicBezTo>
                  <a:cubicBezTo>
                    <a:pt x="250070" y="4503073"/>
                    <a:pt x="204582" y="4507804"/>
                    <a:pt x="155090" y="4508259"/>
                  </a:cubicBezTo>
                  <a:cubicBezTo>
                    <a:pt x="124612" y="4506621"/>
                    <a:pt x="91588" y="4509350"/>
                    <a:pt x="63384" y="4496068"/>
                  </a:cubicBezTo>
                  <a:cubicBezTo>
                    <a:pt x="54469" y="4437023"/>
                    <a:pt x="42733" y="4377615"/>
                    <a:pt x="42187" y="4317752"/>
                  </a:cubicBezTo>
                  <a:cubicBezTo>
                    <a:pt x="114241" y="4327122"/>
                    <a:pt x="187205" y="4329306"/>
                    <a:pt x="259805" y="4326577"/>
                  </a:cubicBezTo>
                  <a:cubicBezTo>
                    <a:pt x="329858" y="4324757"/>
                    <a:pt x="400274" y="4325121"/>
                    <a:pt x="469417" y="4312384"/>
                  </a:cubicBezTo>
                  <a:cubicBezTo>
                    <a:pt x="610160" y="4289731"/>
                    <a:pt x="742259" y="4236054"/>
                    <a:pt x="871902" y="4178738"/>
                  </a:cubicBezTo>
                  <a:cubicBezTo>
                    <a:pt x="1010552" y="4122241"/>
                    <a:pt x="1138375" y="4041817"/>
                    <a:pt x="1253644" y="3946654"/>
                  </a:cubicBezTo>
                  <a:cubicBezTo>
                    <a:pt x="1333158" y="3878785"/>
                    <a:pt x="1412582" y="3801636"/>
                    <a:pt x="1437419" y="3696375"/>
                  </a:cubicBezTo>
                  <a:cubicBezTo>
                    <a:pt x="1441058" y="3697649"/>
                    <a:pt x="1442331" y="3692190"/>
                    <a:pt x="1438965" y="3691371"/>
                  </a:cubicBezTo>
                  <a:cubicBezTo>
                    <a:pt x="1439056" y="3691462"/>
                    <a:pt x="1439056" y="3691371"/>
                    <a:pt x="1439056" y="3691371"/>
                  </a:cubicBezTo>
                  <a:cubicBezTo>
                    <a:pt x="1438965" y="3691371"/>
                    <a:pt x="1438965" y="3691280"/>
                    <a:pt x="1438874" y="3691189"/>
                  </a:cubicBezTo>
                  <a:lnTo>
                    <a:pt x="1438874" y="3691189"/>
                  </a:lnTo>
                  <a:cubicBezTo>
                    <a:pt x="1440421" y="3687368"/>
                    <a:pt x="1439784" y="3683001"/>
                    <a:pt x="1437237" y="3680181"/>
                  </a:cubicBezTo>
                  <a:cubicBezTo>
                    <a:pt x="1443605" y="3680999"/>
                    <a:pt x="1450064" y="3681636"/>
                    <a:pt x="1456524" y="3682091"/>
                  </a:cubicBezTo>
                  <a:cubicBezTo>
                    <a:pt x="1513749" y="3688369"/>
                    <a:pt x="1570519" y="3686276"/>
                    <a:pt x="1626561" y="3678543"/>
                  </a:cubicBezTo>
                  <a:cubicBezTo>
                    <a:pt x="1624196" y="3684639"/>
                    <a:pt x="1623195" y="3691826"/>
                    <a:pt x="1622649" y="3698285"/>
                  </a:cubicBezTo>
                  <a:close/>
                  <a:moveTo>
                    <a:pt x="2359840" y="3221654"/>
                  </a:moveTo>
                  <a:cubicBezTo>
                    <a:pt x="2336095" y="3257135"/>
                    <a:pt x="2305890" y="3287522"/>
                    <a:pt x="2277505" y="3319273"/>
                  </a:cubicBezTo>
                  <a:cubicBezTo>
                    <a:pt x="2240296" y="3364034"/>
                    <a:pt x="2195080" y="3400243"/>
                    <a:pt x="2147225" y="3433177"/>
                  </a:cubicBezTo>
                  <a:cubicBezTo>
                    <a:pt x="2112017" y="3459742"/>
                    <a:pt x="2077628" y="3488036"/>
                    <a:pt x="2037688" y="3507506"/>
                  </a:cubicBezTo>
                  <a:cubicBezTo>
                    <a:pt x="1971275" y="3540894"/>
                    <a:pt x="1904770" y="3574283"/>
                    <a:pt x="1832534" y="3593479"/>
                  </a:cubicBezTo>
                  <a:cubicBezTo>
                    <a:pt x="1752201" y="3617861"/>
                    <a:pt x="1674051" y="3642516"/>
                    <a:pt x="1589442" y="3649976"/>
                  </a:cubicBezTo>
                  <a:cubicBezTo>
                    <a:pt x="1525303" y="3654070"/>
                    <a:pt x="1460436" y="3652706"/>
                    <a:pt x="1397297" y="3639878"/>
                  </a:cubicBezTo>
                  <a:cubicBezTo>
                    <a:pt x="1349625" y="3628597"/>
                    <a:pt x="1303227" y="3612220"/>
                    <a:pt x="1256282" y="3597937"/>
                  </a:cubicBezTo>
                  <a:cubicBezTo>
                    <a:pt x="1124729" y="3551539"/>
                    <a:pt x="1001363" y="3476391"/>
                    <a:pt x="913206" y="3366945"/>
                  </a:cubicBezTo>
                  <a:cubicBezTo>
                    <a:pt x="795572" y="3236483"/>
                    <a:pt x="710872" y="3097651"/>
                    <a:pt x="711509" y="2916060"/>
                  </a:cubicBezTo>
                  <a:cubicBezTo>
                    <a:pt x="709234" y="2807797"/>
                    <a:pt x="760909" y="2692892"/>
                    <a:pt x="852979" y="2633029"/>
                  </a:cubicBezTo>
                  <a:cubicBezTo>
                    <a:pt x="945594" y="2577078"/>
                    <a:pt x="1027929" y="2579079"/>
                    <a:pt x="1131916" y="2582719"/>
                  </a:cubicBezTo>
                  <a:cubicBezTo>
                    <a:pt x="1202242" y="2586631"/>
                    <a:pt x="1265289" y="2623204"/>
                    <a:pt x="1324515" y="2658412"/>
                  </a:cubicBezTo>
                  <a:cubicBezTo>
                    <a:pt x="1374007" y="2690982"/>
                    <a:pt x="1425591" y="2722551"/>
                    <a:pt x="1465258" y="2767585"/>
                  </a:cubicBezTo>
                  <a:cubicBezTo>
                    <a:pt x="1517661" y="2828449"/>
                    <a:pt x="1562968" y="2896409"/>
                    <a:pt x="1588987" y="2972921"/>
                  </a:cubicBezTo>
                  <a:cubicBezTo>
                    <a:pt x="1608820" y="3047796"/>
                    <a:pt x="1620465" y="3125855"/>
                    <a:pt x="1622285" y="3203277"/>
                  </a:cubicBezTo>
                  <a:cubicBezTo>
                    <a:pt x="1623104" y="3224019"/>
                    <a:pt x="1622467" y="3244671"/>
                    <a:pt x="1619101" y="3265050"/>
                  </a:cubicBezTo>
                  <a:cubicBezTo>
                    <a:pt x="1579526" y="3269690"/>
                    <a:pt x="1539859" y="3273602"/>
                    <a:pt x="1500193" y="3276695"/>
                  </a:cubicBezTo>
                  <a:cubicBezTo>
                    <a:pt x="1487911" y="3132951"/>
                    <a:pt x="1421134" y="2921246"/>
                    <a:pt x="1297859" y="2836819"/>
                  </a:cubicBezTo>
                  <a:cubicBezTo>
                    <a:pt x="1221256" y="2780777"/>
                    <a:pt x="1102348" y="2762490"/>
                    <a:pt x="1031568" y="2837183"/>
                  </a:cubicBezTo>
                  <a:cubicBezTo>
                    <a:pt x="984805" y="2883672"/>
                    <a:pt x="963607" y="2951087"/>
                    <a:pt x="972159" y="3016136"/>
                  </a:cubicBezTo>
                  <a:cubicBezTo>
                    <a:pt x="975343" y="3059896"/>
                    <a:pt x="994813" y="3100381"/>
                    <a:pt x="1021105" y="3134952"/>
                  </a:cubicBezTo>
                  <a:cubicBezTo>
                    <a:pt x="1049945" y="3175619"/>
                    <a:pt x="1082424" y="3214922"/>
                    <a:pt x="1125456" y="3241123"/>
                  </a:cubicBezTo>
                  <a:cubicBezTo>
                    <a:pt x="1204061" y="3293799"/>
                    <a:pt x="1291855" y="3307810"/>
                    <a:pt x="1384652" y="3310994"/>
                  </a:cubicBezTo>
                  <a:cubicBezTo>
                    <a:pt x="1469807" y="3314269"/>
                    <a:pt x="1554689" y="3306809"/>
                    <a:pt x="1639025" y="3295437"/>
                  </a:cubicBezTo>
                  <a:cubicBezTo>
                    <a:pt x="1711534" y="3287522"/>
                    <a:pt x="1783588" y="3275513"/>
                    <a:pt x="1852731" y="3251767"/>
                  </a:cubicBezTo>
                  <a:cubicBezTo>
                    <a:pt x="1949076" y="3222564"/>
                    <a:pt x="2045876" y="3191631"/>
                    <a:pt x="2130213" y="3135043"/>
                  </a:cubicBezTo>
                  <a:cubicBezTo>
                    <a:pt x="2195899" y="3095195"/>
                    <a:pt x="2255853" y="3040882"/>
                    <a:pt x="2291061" y="2971648"/>
                  </a:cubicBezTo>
                  <a:cubicBezTo>
                    <a:pt x="2292244" y="2969100"/>
                    <a:pt x="2294063" y="2963915"/>
                    <a:pt x="2294609" y="2959275"/>
                  </a:cubicBezTo>
                  <a:cubicBezTo>
                    <a:pt x="2299340" y="2958365"/>
                    <a:pt x="2304162" y="2957546"/>
                    <a:pt x="2308893" y="2956545"/>
                  </a:cubicBezTo>
                  <a:cubicBezTo>
                    <a:pt x="2386042" y="2937713"/>
                    <a:pt x="2459824" y="2907508"/>
                    <a:pt x="2534153" y="2880033"/>
                  </a:cubicBezTo>
                  <a:cubicBezTo>
                    <a:pt x="2512500" y="2932709"/>
                    <a:pt x="2494578" y="2986932"/>
                    <a:pt x="2469195" y="3037970"/>
                  </a:cubicBezTo>
                  <a:cubicBezTo>
                    <a:pt x="2433805" y="3099562"/>
                    <a:pt x="2397050" y="3160881"/>
                    <a:pt x="2359840" y="3221654"/>
                  </a:cubicBezTo>
                  <a:close/>
                  <a:moveTo>
                    <a:pt x="1466713" y="3277514"/>
                  </a:moveTo>
                  <a:cubicBezTo>
                    <a:pt x="1438419" y="3278151"/>
                    <a:pt x="1409943" y="3278606"/>
                    <a:pt x="1381649" y="3277332"/>
                  </a:cubicBezTo>
                  <a:cubicBezTo>
                    <a:pt x="1289398" y="3274330"/>
                    <a:pt x="1203151" y="3257954"/>
                    <a:pt x="1127458" y="3201821"/>
                  </a:cubicBezTo>
                  <a:cubicBezTo>
                    <a:pt x="1100711" y="3182261"/>
                    <a:pt x="1079149" y="3156878"/>
                    <a:pt x="1059498" y="3130403"/>
                  </a:cubicBezTo>
                  <a:cubicBezTo>
                    <a:pt x="1031113" y="3094467"/>
                    <a:pt x="1006367" y="3053436"/>
                    <a:pt x="1004911" y="3006492"/>
                  </a:cubicBezTo>
                  <a:cubicBezTo>
                    <a:pt x="998179" y="2949813"/>
                    <a:pt x="1020468" y="2891133"/>
                    <a:pt x="1063319" y="2852831"/>
                  </a:cubicBezTo>
                  <a:cubicBezTo>
                    <a:pt x="1130369" y="2794514"/>
                    <a:pt x="1230172" y="2823718"/>
                    <a:pt x="1293037" y="2874483"/>
                  </a:cubicBezTo>
                  <a:cubicBezTo>
                    <a:pt x="1396570" y="2958911"/>
                    <a:pt x="1455250" y="3147598"/>
                    <a:pt x="1466713" y="3277514"/>
                  </a:cubicBezTo>
                  <a:close/>
                  <a:moveTo>
                    <a:pt x="3238683" y="1783935"/>
                  </a:moveTo>
                  <a:cubicBezTo>
                    <a:pt x="3227584" y="1883920"/>
                    <a:pt x="3197107" y="1981357"/>
                    <a:pt x="3171360" y="2078430"/>
                  </a:cubicBezTo>
                  <a:cubicBezTo>
                    <a:pt x="3148525" y="2160856"/>
                    <a:pt x="3116137" y="2240188"/>
                    <a:pt x="3077653" y="2316518"/>
                  </a:cubicBezTo>
                  <a:cubicBezTo>
                    <a:pt x="3050724" y="2368466"/>
                    <a:pt x="3024704" y="2426601"/>
                    <a:pt x="2989132" y="2474546"/>
                  </a:cubicBezTo>
                  <a:cubicBezTo>
                    <a:pt x="2947282" y="2528860"/>
                    <a:pt x="2906615" y="2584447"/>
                    <a:pt x="2859671" y="2634576"/>
                  </a:cubicBezTo>
                  <a:cubicBezTo>
                    <a:pt x="2783068" y="2708268"/>
                    <a:pt x="2692909" y="2767039"/>
                    <a:pt x="2598929" y="2816076"/>
                  </a:cubicBezTo>
                  <a:cubicBezTo>
                    <a:pt x="2503221" y="2858381"/>
                    <a:pt x="2404419" y="2895226"/>
                    <a:pt x="2303070" y="2923248"/>
                  </a:cubicBezTo>
                  <a:cubicBezTo>
                    <a:pt x="2213821" y="2940897"/>
                    <a:pt x="2122298" y="2949176"/>
                    <a:pt x="2031320" y="2947175"/>
                  </a:cubicBezTo>
                  <a:cubicBezTo>
                    <a:pt x="1985012" y="2943990"/>
                    <a:pt x="1939524" y="2932345"/>
                    <a:pt x="1894490" y="2920427"/>
                  </a:cubicBezTo>
                  <a:cubicBezTo>
                    <a:pt x="1845908" y="2906963"/>
                    <a:pt x="1796416" y="2893680"/>
                    <a:pt x="1752747" y="2867660"/>
                  </a:cubicBezTo>
                  <a:cubicBezTo>
                    <a:pt x="1702527" y="2835909"/>
                    <a:pt x="1650488" y="2805887"/>
                    <a:pt x="1604271" y="2768222"/>
                  </a:cubicBezTo>
                  <a:cubicBezTo>
                    <a:pt x="1564969" y="2734287"/>
                    <a:pt x="1531489" y="2692255"/>
                    <a:pt x="1496463" y="2653863"/>
                  </a:cubicBezTo>
                  <a:cubicBezTo>
                    <a:pt x="1421588" y="2570164"/>
                    <a:pt x="1361179" y="2467996"/>
                    <a:pt x="1331794" y="2358914"/>
                  </a:cubicBezTo>
                  <a:cubicBezTo>
                    <a:pt x="1309777" y="2251105"/>
                    <a:pt x="1327882" y="2167861"/>
                    <a:pt x="1415038" y="2096716"/>
                  </a:cubicBezTo>
                  <a:cubicBezTo>
                    <a:pt x="1467532" y="2049954"/>
                    <a:pt x="1532126" y="2018294"/>
                    <a:pt x="1600450" y="2002555"/>
                  </a:cubicBezTo>
                  <a:cubicBezTo>
                    <a:pt x="1666318" y="1981084"/>
                    <a:pt x="1735370" y="1975443"/>
                    <a:pt x="1804331" y="1977718"/>
                  </a:cubicBezTo>
                  <a:cubicBezTo>
                    <a:pt x="1894126" y="1979082"/>
                    <a:pt x="1980009" y="2009287"/>
                    <a:pt x="2065073" y="2035216"/>
                  </a:cubicBezTo>
                  <a:cubicBezTo>
                    <a:pt x="2110834" y="2049226"/>
                    <a:pt x="2151865" y="2073881"/>
                    <a:pt x="2193442" y="2097080"/>
                  </a:cubicBezTo>
                  <a:cubicBezTo>
                    <a:pt x="2221190" y="2112637"/>
                    <a:pt x="2249393" y="2127467"/>
                    <a:pt x="2274867" y="2146572"/>
                  </a:cubicBezTo>
                  <a:cubicBezTo>
                    <a:pt x="2323904" y="2188058"/>
                    <a:pt x="2372213" y="2230908"/>
                    <a:pt x="2412243" y="2281583"/>
                  </a:cubicBezTo>
                  <a:cubicBezTo>
                    <a:pt x="2450636" y="2336624"/>
                    <a:pt x="2486390" y="2395123"/>
                    <a:pt x="2506405" y="2459535"/>
                  </a:cubicBezTo>
                  <a:cubicBezTo>
                    <a:pt x="2509316" y="2467450"/>
                    <a:pt x="2510863" y="2475911"/>
                    <a:pt x="2514957" y="2483371"/>
                  </a:cubicBezTo>
                  <a:cubicBezTo>
                    <a:pt x="2516321" y="2485918"/>
                    <a:pt x="2518232" y="2487829"/>
                    <a:pt x="2520324" y="2489103"/>
                  </a:cubicBezTo>
                  <a:cubicBezTo>
                    <a:pt x="2504767" y="2506388"/>
                    <a:pt x="2488119" y="2522582"/>
                    <a:pt x="2469832" y="2537412"/>
                  </a:cubicBezTo>
                  <a:cubicBezTo>
                    <a:pt x="2422251" y="2574803"/>
                    <a:pt x="2366936" y="2606282"/>
                    <a:pt x="2310530" y="2628571"/>
                  </a:cubicBezTo>
                  <a:cubicBezTo>
                    <a:pt x="2304071" y="2553879"/>
                    <a:pt x="2258946" y="2486646"/>
                    <a:pt x="2210728" y="2431423"/>
                  </a:cubicBezTo>
                  <a:cubicBezTo>
                    <a:pt x="2187620" y="2407496"/>
                    <a:pt x="2166968" y="2380657"/>
                    <a:pt x="2140038" y="2360915"/>
                  </a:cubicBezTo>
                  <a:cubicBezTo>
                    <a:pt x="2097552" y="2333622"/>
                    <a:pt x="2052063" y="2310423"/>
                    <a:pt x="2004391" y="2293592"/>
                  </a:cubicBezTo>
                  <a:cubicBezTo>
                    <a:pt x="1931700" y="2266662"/>
                    <a:pt x="1782678" y="2227269"/>
                    <a:pt x="1720541" y="2287314"/>
                  </a:cubicBezTo>
                  <a:cubicBezTo>
                    <a:pt x="1668229" y="2358004"/>
                    <a:pt x="1693247" y="2459171"/>
                    <a:pt x="1740283" y="2526221"/>
                  </a:cubicBezTo>
                  <a:cubicBezTo>
                    <a:pt x="1770669" y="2569163"/>
                    <a:pt x="1814975" y="2597730"/>
                    <a:pt x="1859645" y="2623659"/>
                  </a:cubicBezTo>
                  <a:cubicBezTo>
                    <a:pt x="1930426" y="2670694"/>
                    <a:pt x="2016036" y="2696167"/>
                    <a:pt x="2100918" y="2696714"/>
                  </a:cubicBezTo>
                  <a:cubicBezTo>
                    <a:pt x="2262039" y="2700080"/>
                    <a:pt x="2423979" y="2636486"/>
                    <a:pt x="2536791" y="2520945"/>
                  </a:cubicBezTo>
                  <a:cubicBezTo>
                    <a:pt x="2576912" y="2478822"/>
                    <a:pt x="2609391" y="2430513"/>
                    <a:pt x="2639414" y="2380930"/>
                  </a:cubicBezTo>
                  <a:cubicBezTo>
                    <a:pt x="2676169" y="2323069"/>
                    <a:pt x="2715926" y="2266935"/>
                    <a:pt x="2748223" y="2206344"/>
                  </a:cubicBezTo>
                  <a:cubicBezTo>
                    <a:pt x="2804629" y="2099537"/>
                    <a:pt x="2846206" y="1984541"/>
                    <a:pt x="2868496" y="1865815"/>
                  </a:cubicBezTo>
                  <a:cubicBezTo>
                    <a:pt x="2890421" y="1701419"/>
                    <a:pt x="2894333" y="1533565"/>
                    <a:pt x="2877320" y="1368350"/>
                  </a:cubicBezTo>
                  <a:cubicBezTo>
                    <a:pt x="2870315" y="1300936"/>
                    <a:pt x="2869405" y="1230883"/>
                    <a:pt x="2840747" y="1168199"/>
                  </a:cubicBezTo>
                  <a:cubicBezTo>
                    <a:pt x="2829284" y="1142726"/>
                    <a:pt x="2818367" y="1115978"/>
                    <a:pt x="2799898" y="1094780"/>
                  </a:cubicBezTo>
                  <a:cubicBezTo>
                    <a:pt x="2804447" y="1076403"/>
                    <a:pt x="2808632" y="1057844"/>
                    <a:pt x="2812817" y="1039375"/>
                  </a:cubicBezTo>
                  <a:cubicBezTo>
                    <a:pt x="2822006" y="998162"/>
                    <a:pt x="2830922" y="956586"/>
                    <a:pt x="2830831" y="914190"/>
                  </a:cubicBezTo>
                  <a:cubicBezTo>
                    <a:pt x="2831741" y="878618"/>
                    <a:pt x="2830831" y="843046"/>
                    <a:pt x="2827919" y="807655"/>
                  </a:cubicBezTo>
                  <a:cubicBezTo>
                    <a:pt x="2831377" y="809839"/>
                    <a:pt x="2834106" y="811658"/>
                    <a:pt x="2835744" y="812932"/>
                  </a:cubicBezTo>
                  <a:cubicBezTo>
                    <a:pt x="2902248" y="861969"/>
                    <a:pt x="2968844" y="914736"/>
                    <a:pt x="3016152" y="983424"/>
                  </a:cubicBezTo>
                  <a:cubicBezTo>
                    <a:pt x="3177728" y="1215144"/>
                    <a:pt x="3249510" y="1503179"/>
                    <a:pt x="3238683" y="1783935"/>
                  </a:cubicBezTo>
                  <a:close/>
                  <a:moveTo>
                    <a:pt x="2277414" y="2638579"/>
                  </a:moveTo>
                  <a:cubicBezTo>
                    <a:pt x="2255853" y="2644765"/>
                    <a:pt x="2234018" y="2650224"/>
                    <a:pt x="2212092" y="2654773"/>
                  </a:cubicBezTo>
                  <a:cubicBezTo>
                    <a:pt x="2193806" y="2658048"/>
                    <a:pt x="2175338" y="2659959"/>
                    <a:pt x="2156778" y="2661414"/>
                  </a:cubicBezTo>
                  <a:cubicBezTo>
                    <a:pt x="2058977" y="2670239"/>
                    <a:pt x="1957537" y="2649951"/>
                    <a:pt x="1875657" y="2594182"/>
                  </a:cubicBezTo>
                  <a:cubicBezTo>
                    <a:pt x="1817887" y="2561885"/>
                    <a:pt x="1761026" y="2519216"/>
                    <a:pt x="1739464" y="2453621"/>
                  </a:cubicBezTo>
                  <a:cubicBezTo>
                    <a:pt x="1722542" y="2405767"/>
                    <a:pt x="1714445" y="2347542"/>
                    <a:pt x="1749290" y="2305055"/>
                  </a:cubicBezTo>
                  <a:cubicBezTo>
                    <a:pt x="1807333" y="2277489"/>
                    <a:pt x="1874657" y="2291772"/>
                    <a:pt x="1934520" y="2306420"/>
                  </a:cubicBezTo>
                  <a:cubicBezTo>
                    <a:pt x="2003754" y="2325798"/>
                    <a:pt x="2071987" y="2353273"/>
                    <a:pt x="2130486" y="2396124"/>
                  </a:cubicBezTo>
                  <a:cubicBezTo>
                    <a:pt x="2153048" y="2417139"/>
                    <a:pt x="2173154" y="2440611"/>
                    <a:pt x="2194261" y="2463083"/>
                  </a:cubicBezTo>
                  <a:cubicBezTo>
                    <a:pt x="2234473" y="2513394"/>
                    <a:pt x="2274685" y="2572165"/>
                    <a:pt x="2277414" y="263857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340" name="Google Shape;1340;p33"/>
          <p:cNvSpPr/>
          <p:nvPr/>
        </p:nvSpPr>
        <p:spPr>
          <a:xfrm rot="1432517">
            <a:off x="420535" y="-374261"/>
            <a:ext cx="973328" cy="839384"/>
          </a:xfrm>
          <a:custGeom>
            <a:avLst/>
            <a:gdLst/>
            <a:ahLst/>
            <a:cxnLst/>
            <a:rect l="l" t="t" r="r" b="b"/>
            <a:pathLst>
              <a:path w="1945441" h="1681103" extrusionOk="0">
                <a:moveTo>
                  <a:pt x="1943372" y="785248"/>
                </a:moveTo>
                <a:cubicBezTo>
                  <a:pt x="1945464" y="823822"/>
                  <a:pt x="1946010" y="862306"/>
                  <a:pt x="1944827" y="900880"/>
                </a:cubicBezTo>
                <a:cubicBezTo>
                  <a:pt x="1940824" y="950918"/>
                  <a:pt x="1927996" y="999045"/>
                  <a:pt x="1916715" y="1048082"/>
                </a:cubicBezTo>
                <a:cubicBezTo>
                  <a:pt x="1906435" y="1092570"/>
                  <a:pt x="1892606" y="1136421"/>
                  <a:pt x="1872500" y="1177543"/>
                </a:cubicBezTo>
                <a:cubicBezTo>
                  <a:pt x="1853395" y="1215208"/>
                  <a:pt x="1825920" y="1247687"/>
                  <a:pt x="1799718" y="1280530"/>
                </a:cubicBezTo>
                <a:cubicBezTo>
                  <a:pt x="1717929" y="1389976"/>
                  <a:pt x="1637960" y="1508338"/>
                  <a:pt x="1513048" y="1573204"/>
                </a:cubicBezTo>
                <a:cubicBezTo>
                  <a:pt x="1444815" y="1615327"/>
                  <a:pt x="1369121" y="1646896"/>
                  <a:pt x="1291608" y="1668185"/>
                </a:cubicBezTo>
                <a:cubicBezTo>
                  <a:pt x="1244027" y="1676373"/>
                  <a:pt x="1195354" y="1679921"/>
                  <a:pt x="1147045" y="1681104"/>
                </a:cubicBezTo>
                <a:cubicBezTo>
                  <a:pt x="1080086" y="1677556"/>
                  <a:pt x="1016310" y="1652537"/>
                  <a:pt x="952990" y="1632067"/>
                </a:cubicBezTo>
                <a:cubicBezTo>
                  <a:pt x="895492" y="1610141"/>
                  <a:pt x="834901" y="1583030"/>
                  <a:pt x="791778" y="1536632"/>
                </a:cubicBezTo>
                <a:cubicBezTo>
                  <a:pt x="746653" y="1481135"/>
                  <a:pt x="720906" y="1413175"/>
                  <a:pt x="699344" y="1345761"/>
                </a:cubicBezTo>
                <a:cubicBezTo>
                  <a:pt x="684333" y="1274434"/>
                  <a:pt x="684970" y="1197558"/>
                  <a:pt x="703984" y="1126960"/>
                </a:cubicBezTo>
                <a:cubicBezTo>
                  <a:pt x="739375" y="988401"/>
                  <a:pt x="798419" y="876043"/>
                  <a:pt x="908047" y="781973"/>
                </a:cubicBezTo>
                <a:cubicBezTo>
                  <a:pt x="938615" y="753770"/>
                  <a:pt x="974824" y="733664"/>
                  <a:pt x="1010488" y="712921"/>
                </a:cubicBezTo>
                <a:cubicBezTo>
                  <a:pt x="1036780" y="696454"/>
                  <a:pt x="1063073" y="679623"/>
                  <a:pt x="1091731" y="667523"/>
                </a:cubicBezTo>
                <a:cubicBezTo>
                  <a:pt x="1175157" y="634043"/>
                  <a:pt x="1264406" y="620214"/>
                  <a:pt x="1353291" y="611026"/>
                </a:cubicBezTo>
                <a:cubicBezTo>
                  <a:pt x="1389773" y="609115"/>
                  <a:pt x="1426346" y="608751"/>
                  <a:pt x="1462828" y="609388"/>
                </a:cubicBezTo>
                <a:cubicBezTo>
                  <a:pt x="1486664" y="611754"/>
                  <a:pt x="1508681" y="619578"/>
                  <a:pt x="1533245" y="620578"/>
                </a:cubicBezTo>
                <a:cubicBezTo>
                  <a:pt x="1534427" y="620669"/>
                  <a:pt x="1535610" y="620760"/>
                  <a:pt x="1536611" y="620578"/>
                </a:cubicBezTo>
                <a:cubicBezTo>
                  <a:pt x="1568271" y="692178"/>
                  <a:pt x="1586922" y="769418"/>
                  <a:pt x="1589651" y="847658"/>
                </a:cubicBezTo>
                <a:cubicBezTo>
                  <a:pt x="1503586" y="812359"/>
                  <a:pt x="1408333" y="822003"/>
                  <a:pt x="1317810" y="828735"/>
                </a:cubicBezTo>
                <a:cubicBezTo>
                  <a:pt x="1164604" y="836832"/>
                  <a:pt x="1060798" y="874952"/>
                  <a:pt x="946076" y="977756"/>
                </a:cubicBezTo>
                <a:cubicBezTo>
                  <a:pt x="883938" y="1026702"/>
                  <a:pt x="846546" y="1100212"/>
                  <a:pt x="826076" y="1175360"/>
                </a:cubicBezTo>
                <a:cubicBezTo>
                  <a:pt x="815614" y="1234950"/>
                  <a:pt x="813521" y="1300272"/>
                  <a:pt x="835720" y="1357497"/>
                </a:cubicBezTo>
                <a:cubicBezTo>
                  <a:pt x="853278" y="1397982"/>
                  <a:pt x="879025" y="1436374"/>
                  <a:pt x="916963" y="1460119"/>
                </a:cubicBezTo>
                <a:cubicBezTo>
                  <a:pt x="960450" y="1490870"/>
                  <a:pt x="1010033" y="1516798"/>
                  <a:pt x="1064165" y="1519255"/>
                </a:cubicBezTo>
                <a:cubicBezTo>
                  <a:pt x="1202814" y="1523713"/>
                  <a:pt x="1365937" y="1444471"/>
                  <a:pt x="1460372" y="1344851"/>
                </a:cubicBezTo>
                <a:cubicBezTo>
                  <a:pt x="1506770" y="1293448"/>
                  <a:pt x="1558173" y="1244048"/>
                  <a:pt x="1584556" y="1178726"/>
                </a:cubicBezTo>
                <a:cubicBezTo>
                  <a:pt x="1629590" y="1075011"/>
                  <a:pt x="1629772" y="959925"/>
                  <a:pt x="1623222" y="849114"/>
                </a:cubicBezTo>
                <a:cubicBezTo>
                  <a:pt x="1618764" y="726931"/>
                  <a:pt x="1580280" y="605203"/>
                  <a:pt x="1510045" y="504673"/>
                </a:cubicBezTo>
                <a:cubicBezTo>
                  <a:pt x="1480114" y="461459"/>
                  <a:pt x="1450455" y="417153"/>
                  <a:pt x="1408242" y="384947"/>
                </a:cubicBezTo>
                <a:cubicBezTo>
                  <a:pt x="1353382" y="343097"/>
                  <a:pt x="1297704" y="299519"/>
                  <a:pt x="1233474" y="273135"/>
                </a:cubicBezTo>
                <a:cubicBezTo>
                  <a:pt x="1071079" y="205630"/>
                  <a:pt x="891489" y="205630"/>
                  <a:pt x="718723" y="217366"/>
                </a:cubicBezTo>
                <a:cubicBezTo>
                  <a:pt x="580073" y="225190"/>
                  <a:pt x="446518" y="268859"/>
                  <a:pt x="316875" y="316167"/>
                </a:cubicBezTo>
                <a:cubicBezTo>
                  <a:pt x="260469" y="337638"/>
                  <a:pt x="203608" y="358108"/>
                  <a:pt x="148111" y="381853"/>
                </a:cubicBezTo>
                <a:cubicBezTo>
                  <a:pt x="111629" y="399321"/>
                  <a:pt x="79787" y="424977"/>
                  <a:pt x="44397" y="444446"/>
                </a:cubicBezTo>
                <a:cubicBezTo>
                  <a:pt x="30386" y="390314"/>
                  <a:pt x="20379" y="335091"/>
                  <a:pt x="8916" y="279595"/>
                </a:cubicBezTo>
                <a:cubicBezTo>
                  <a:pt x="6550" y="268586"/>
                  <a:pt x="5186" y="257032"/>
                  <a:pt x="0" y="246934"/>
                </a:cubicBezTo>
                <a:cubicBezTo>
                  <a:pt x="9917" y="238564"/>
                  <a:pt x="19924" y="230194"/>
                  <a:pt x="30750" y="222915"/>
                </a:cubicBezTo>
                <a:cubicBezTo>
                  <a:pt x="138832" y="159049"/>
                  <a:pt x="252645" y="101824"/>
                  <a:pt x="373645" y="67162"/>
                </a:cubicBezTo>
                <a:cubicBezTo>
                  <a:pt x="438785" y="52515"/>
                  <a:pt x="500831" y="36321"/>
                  <a:pt x="567609" y="27314"/>
                </a:cubicBezTo>
                <a:cubicBezTo>
                  <a:pt x="628928" y="19490"/>
                  <a:pt x="690975" y="17761"/>
                  <a:pt x="752293" y="10210"/>
                </a:cubicBezTo>
                <a:cubicBezTo>
                  <a:pt x="811338" y="566"/>
                  <a:pt x="871019" y="1931"/>
                  <a:pt x="930518" y="1021"/>
                </a:cubicBezTo>
                <a:cubicBezTo>
                  <a:pt x="999570" y="-1253"/>
                  <a:pt x="1068168" y="-616"/>
                  <a:pt x="1136765" y="12302"/>
                </a:cubicBezTo>
                <a:cubicBezTo>
                  <a:pt x="1215096" y="30043"/>
                  <a:pt x="1294611" y="44054"/>
                  <a:pt x="1370668" y="70528"/>
                </a:cubicBezTo>
                <a:cubicBezTo>
                  <a:pt x="1435080" y="95638"/>
                  <a:pt x="1497491" y="125751"/>
                  <a:pt x="1558627" y="158139"/>
                </a:cubicBezTo>
                <a:cubicBezTo>
                  <a:pt x="1616034" y="193803"/>
                  <a:pt x="1670985" y="235015"/>
                  <a:pt x="1724298" y="276501"/>
                </a:cubicBezTo>
                <a:cubicBezTo>
                  <a:pt x="1770059" y="319807"/>
                  <a:pt x="1810362" y="369480"/>
                  <a:pt x="1844206" y="422611"/>
                </a:cubicBezTo>
                <a:cubicBezTo>
                  <a:pt x="1860673" y="450996"/>
                  <a:pt x="1872318" y="481656"/>
                  <a:pt x="1882962" y="512679"/>
                </a:cubicBezTo>
                <a:cubicBezTo>
                  <a:pt x="1910529" y="587099"/>
                  <a:pt x="1930726" y="664248"/>
                  <a:pt x="1939733" y="743125"/>
                </a:cubicBezTo>
                <a:cubicBezTo>
                  <a:pt x="1939005" y="744217"/>
                  <a:pt x="1939187" y="745673"/>
                  <a:pt x="1940187" y="747401"/>
                </a:cubicBezTo>
                <a:cubicBezTo>
                  <a:pt x="1941552" y="759956"/>
                  <a:pt x="1942553" y="772602"/>
                  <a:pt x="1943372" y="78524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41" name="Google Shape;1341;p33"/>
          <p:cNvSpPr/>
          <p:nvPr/>
        </p:nvSpPr>
        <p:spPr>
          <a:xfrm rot="1432517">
            <a:off x="435623" y="62489"/>
            <a:ext cx="958843" cy="1068466"/>
          </a:xfrm>
          <a:custGeom>
            <a:avLst/>
            <a:gdLst/>
            <a:ahLst/>
            <a:cxnLst/>
            <a:rect l="l" t="t" r="r" b="b"/>
            <a:pathLst>
              <a:path w="1916489" h="2139903" extrusionOk="0">
                <a:moveTo>
                  <a:pt x="1537234" y="28385"/>
                </a:moveTo>
                <a:cubicBezTo>
                  <a:pt x="1537234" y="27202"/>
                  <a:pt x="1536324" y="26293"/>
                  <a:pt x="1535141" y="26293"/>
                </a:cubicBezTo>
                <a:cubicBezTo>
                  <a:pt x="1534050" y="26293"/>
                  <a:pt x="1533049" y="27202"/>
                  <a:pt x="1533049" y="28385"/>
                </a:cubicBezTo>
                <a:cubicBezTo>
                  <a:pt x="1533049" y="29477"/>
                  <a:pt x="1533959" y="30477"/>
                  <a:pt x="1535141" y="30477"/>
                </a:cubicBezTo>
                <a:cubicBezTo>
                  <a:pt x="1536324" y="30477"/>
                  <a:pt x="1537234" y="29477"/>
                  <a:pt x="1537234" y="28385"/>
                </a:cubicBezTo>
                <a:close/>
                <a:moveTo>
                  <a:pt x="1692623" y="175860"/>
                </a:moveTo>
                <a:cubicBezTo>
                  <a:pt x="1854473" y="407489"/>
                  <a:pt x="1926254" y="695523"/>
                  <a:pt x="1915428" y="976280"/>
                </a:cubicBezTo>
                <a:cubicBezTo>
                  <a:pt x="1904328" y="1076265"/>
                  <a:pt x="1873851" y="1173611"/>
                  <a:pt x="1848104" y="1270775"/>
                </a:cubicBezTo>
                <a:cubicBezTo>
                  <a:pt x="1825269" y="1353200"/>
                  <a:pt x="1792881" y="1432624"/>
                  <a:pt x="1754397" y="1508954"/>
                </a:cubicBezTo>
                <a:cubicBezTo>
                  <a:pt x="1727468" y="1560902"/>
                  <a:pt x="1701448" y="1619037"/>
                  <a:pt x="1665876" y="1666982"/>
                </a:cubicBezTo>
                <a:cubicBezTo>
                  <a:pt x="1624027" y="1721296"/>
                  <a:pt x="1583360" y="1776883"/>
                  <a:pt x="1536415" y="1827011"/>
                </a:cubicBezTo>
                <a:cubicBezTo>
                  <a:pt x="1459903" y="1900703"/>
                  <a:pt x="1369653" y="1959475"/>
                  <a:pt x="1275673" y="2008512"/>
                </a:cubicBezTo>
                <a:cubicBezTo>
                  <a:pt x="1179965" y="2050816"/>
                  <a:pt x="1081163" y="2087662"/>
                  <a:pt x="979814" y="2115683"/>
                </a:cubicBezTo>
                <a:cubicBezTo>
                  <a:pt x="890565" y="2133333"/>
                  <a:pt x="799042" y="2141612"/>
                  <a:pt x="707973" y="2139610"/>
                </a:cubicBezTo>
                <a:cubicBezTo>
                  <a:pt x="661757" y="2136426"/>
                  <a:pt x="616177" y="2124781"/>
                  <a:pt x="571143" y="2112954"/>
                </a:cubicBezTo>
                <a:cubicBezTo>
                  <a:pt x="522561" y="2099489"/>
                  <a:pt x="472978" y="2086115"/>
                  <a:pt x="429400" y="2060187"/>
                </a:cubicBezTo>
                <a:cubicBezTo>
                  <a:pt x="379181" y="2028345"/>
                  <a:pt x="327141" y="1998322"/>
                  <a:pt x="281016" y="1960748"/>
                </a:cubicBezTo>
                <a:cubicBezTo>
                  <a:pt x="241713" y="1926723"/>
                  <a:pt x="208234" y="1884782"/>
                  <a:pt x="173207" y="1846299"/>
                </a:cubicBezTo>
                <a:cubicBezTo>
                  <a:pt x="98333" y="1762599"/>
                  <a:pt x="37924" y="1660432"/>
                  <a:pt x="8538" y="1551349"/>
                </a:cubicBezTo>
                <a:cubicBezTo>
                  <a:pt x="-13479" y="1443541"/>
                  <a:pt x="4626" y="1360388"/>
                  <a:pt x="91782" y="1289152"/>
                </a:cubicBezTo>
                <a:cubicBezTo>
                  <a:pt x="144277" y="1242390"/>
                  <a:pt x="208871" y="1210729"/>
                  <a:pt x="277195" y="1194990"/>
                </a:cubicBezTo>
                <a:cubicBezTo>
                  <a:pt x="343062" y="1173520"/>
                  <a:pt x="412114" y="1167879"/>
                  <a:pt x="481075" y="1170153"/>
                </a:cubicBezTo>
                <a:cubicBezTo>
                  <a:pt x="570961" y="1171609"/>
                  <a:pt x="656753" y="1201723"/>
                  <a:pt x="741817" y="1227742"/>
                </a:cubicBezTo>
                <a:cubicBezTo>
                  <a:pt x="787579" y="1241753"/>
                  <a:pt x="828701" y="1266408"/>
                  <a:pt x="870186" y="1289607"/>
                </a:cubicBezTo>
                <a:cubicBezTo>
                  <a:pt x="897935" y="1305073"/>
                  <a:pt x="926138" y="1319993"/>
                  <a:pt x="951611" y="1339099"/>
                </a:cubicBezTo>
                <a:cubicBezTo>
                  <a:pt x="1000648" y="1380585"/>
                  <a:pt x="1048957" y="1423435"/>
                  <a:pt x="1088988" y="1474109"/>
                </a:cubicBezTo>
                <a:cubicBezTo>
                  <a:pt x="1127380" y="1529151"/>
                  <a:pt x="1163134" y="1587650"/>
                  <a:pt x="1183149" y="1652062"/>
                </a:cubicBezTo>
                <a:cubicBezTo>
                  <a:pt x="1186061" y="1659977"/>
                  <a:pt x="1187607" y="1668438"/>
                  <a:pt x="1191701" y="1675898"/>
                </a:cubicBezTo>
                <a:cubicBezTo>
                  <a:pt x="1193066" y="1678445"/>
                  <a:pt x="1194885" y="1680356"/>
                  <a:pt x="1197069" y="1681629"/>
                </a:cubicBezTo>
                <a:cubicBezTo>
                  <a:pt x="1181512" y="1698824"/>
                  <a:pt x="1164863" y="1715109"/>
                  <a:pt x="1146576" y="1729938"/>
                </a:cubicBezTo>
                <a:cubicBezTo>
                  <a:pt x="1098904" y="1767330"/>
                  <a:pt x="1043681" y="1798808"/>
                  <a:pt x="987184" y="1821098"/>
                </a:cubicBezTo>
                <a:cubicBezTo>
                  <a:pt x="980724" y="1746405"/>
                  <a:pt x="935599" y="1679173"/>
                  <a:pt x="887472" y="1623950"/>
                </a:cubicBezTo>
                <a:cubicBezTo>
                  <a:pt x="864364" y="1600022"/>
                  <a:pt x="843712" y="1573184"/>
                  <a:pt x="816692" y="1553442"/>
                </a:cubicBezTo>
                <a:cubicBezTo>
                  <a:pt x="774205" y="1526149"/>
                  <a:pt x="728716" y="1502949"/>
                  <a:pt x="681044" y="1486119"/>
                </a:cubicBezTo>
                <a:cubicBezTo>
                  <a:pt x="608353" y="1459189"/>
                  <a:pt x="459332" y="1419796"/>
                  <a:pt x="397194" y="1479750"/>
                </a:cubicBezTo>
                <a:cubicBezTo>
                  <a:pt x="344882" y="1550440"/>
                  <a:pt x="369901" y="1651607"/>
                  <a:pt x="416845" y="1718657"/>
                </a:cubicBezTo>
                <a:cubicBezTo>
                  <a:pt x="447232" y="1761599"/>
                  <a:pt x="491538" y="1790165"/>
                  <a:pt x="536208" y="1816094"/>
                </a:cubicBezTo>
                <a:cubicBezTo>
                  <a:pt x="606988" y="1863130"/>
                  <a:pt x="692507" y="1888603"/>
                  <a:pt x="777480" y="1889149"/>
                </a:cubicBezTo>
                <a:cubicBezTo>
                  <a:pt x="938602" y="1892515"/>
                  <a:pt x="1100451" y="1828922"/>
                  <a:pt x="1213354" y="1713380"/>
                </a:cubicBezTo>
                <a:cubicBezTo>
                  <a:pt x="1253475" y="1671258"/>
                  <a:pt x="1286045" y="1622949"/>
                  <a:pt x="1315976" y="1573366"/>
                </a:cubicBezTo>
                <a:cubicBezTo>
                  <a:pt x="1352640" y="1515413"/>
                  <a:pt x="1392489" y="1459371"/>
                  <a:pt x="1424695" y="1398780"/>
                </a:cubicBezTo>
                <a:cubicBezTo>
                  <a:pt x="1481101" y="1292063"/>
                  <a:pt x="1522677" y="1176977"/>
                  <a:pt x="1545058" y="1058251"/>
                </a:cubicBezTo>
                <a:cubicBezTo>
                  <a:pt x="1566984" y="893855"/>
                  <a:pt x="1570805" y="725910"/>
                  <a:pt x="1553883" y="560786"/>
                </a:cubicBezTo>
                <a:cubicBezTo>
                  <a:pt x="1546786" y="493462"/>
                  <a:pt x="1545968" y="423319"/>
                  <a:pt x="1517310" y="360635"/>
                </a:cubicBezTo>
                <a:cubicBezTo>
                  <a:pt x="1505847" y="335161"/>
                  <a:pt x="1494929" y="308414"/>
                  <a:pt x="1476461" y="287216"/>
                </a:cubicBezTo>
                <a:cubicBezTo>
                  <a:pt x="1481010" y="268839"/>
                  <a:pt x="1485195" y="250279"/>
                  <a:pt x="1489380" y="231811"/>
                </a:cubicBezTo>
                <a:cubicBezTo>
                  <a:pt x="1498568" y="190598"/>
                  <a:pt x="1507484" y="149021"/>
                  <a:pt x="1507302" y="106535"/>
                </a:cubicBezTo>
                <a:cubicBezTo>
                  <a:pt x="1508212" y="70963"/>
                  <a:pt x="1507302" y="35390"/>
                  <a:pt x="1504391" y="0"/>
                </a:cubicBezTo>
                <a:cubicBezTo>
                  <a:pt x="1507848" y="2183"/>
                  <a:pt x="1510578" y="4003"/>
                  <a:pt x="1512215" y="5277"/>
                </a:cubicBezTo>
                <a:cubicBezTo>
                  <a:pt x="1578811" y="54405"/>
                  <a:pt x="1645315" y="107172"/>
                  <a:pt x="1692623" y="17586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42" name="Google Shape;1342;p33"/>
          <p:cNvSpPr/>
          <p:nvPr/>
        </p:nvSpPr>
        <p:spPr>
          <a:xfrm rot="1432517">
            <a:off x="-91671" y="764396"/>
            <a:ext cx="911700" cy="534697"/>
          </a:xfrm>
          <a:custGeom>
            <a:avLst/>
            <a:gdLst/>
            <a:ahLst/>
            <a:cxnLst/>
            <a:rect l="l" t="t" r="r" b="b"/>
            <a:pathLst>
              <a:path w="1822261" h="1070880" extrusionOk="0">
                <a:moveTo>
                  <a:pt x="1822262" y="298790"/>
                </a:moveTo>
                <a:cubicBezTo>
                  <a:pt x="1800609" y="351466"/>
                  <a:pt x="1782686" y="405689"/>
                  <a:pt x="1757395" y="456727"/>
                </a:cubicBezTo>
                <a:cubicBezTo>
                  <a:pt x="1722095" y="518592"/>
                  <a:pt x="1685340" y="579820"/>
                  <a:pt x="1648131" y="640593"/>
                </a:cubicBezTo>
                <a:cubicBezTo>
                  <a:pt x="1624294" y="676074"/>
                  <a:pt x="1594181" y="706461"/>
                  <a:pt x="1565796" y="738212"/>
                </a:cubicBezTo>
                <a:cubicBezTo>
                  <a:pt x="1528586" y="782973"/>
                  <a:pt x="1483370" y="819182"/>
                  <a:pt x="1435607" y="852115"/>
                </a:cubicBezTo>
                <a:cubicBezTo>
                  <a:pt x="1400399" y="878681"/>
                  <a:pt x="1366009" y="906975"/>
                  <a:pt x="1326070" y="926444"/>
                </a:cubicBezTo>
                <a:cubicBezTo>
                  <a:pt x="1259656" y="959833"/>
                  <a:pt x="1193152" y="993222"/>
                  <a:pt x="1120916" y="1012418"/>
                </a:cubicBezTo>
                <a:cubicBezTo>
                  <a:pt x="1040582" y="1036800"/>
                  <a:pt x="962433" y="1061455"/>
                  <a:pt x="877824" y="1068824"/>
                </a:cubicBezTo>
                <a:cubicBezTo>
                  <a:pt x="813684" y="1072918"/>
                  <a:pt x="748817" y="1071554"/>
                  <a:pt x="685679" y="1058726"/>
                </a:cubicBezTo>
                <a:cubicBezTo>
                  <a:pt x="638007" y="1047354"/>
                  <a:pt x="591608" y="1031068"/>
                  <a:pt x="544755" y="1016694"/>
                </a:cubicBezTo>
                <a:cubicBezTo>
                  <a:pt x="413201" y="970296"/>
                  <a:pt x="289836" y="895148"/>
                  <a:pt x="201678" y="785702"/>
                </a:cubicBezTo>
                <a:cubicBezTo>
                  <a:pt x="84135" y="655149"/>
                  <a:pt x="-656" y="516408"/>
                  <a:pt x="72" y="334817"/>
                </a:cubicBezTo>
                <a:cubicBezTo>
                  <a:pt x="-2202" y="226645"/>
                  <a:pt x="49473" y="111649"/>
                  <a:pt x="141542" y="51877"/>
                </a:cubicBezTo>
                <a:cubicBezTo>
                  <a:pt x="234157" y="-4074"/>
                  <a:pt x="316492" y="-2073"/>
                  <a:pt x="420479" y="1566"/>
                </a:cubicBezTo>
                <a:cubicBezTo>
                  <a:pt x="490714" y="5478"/>
                  <a:pt x="553852" y="42051"/>
                  <a:pt x="613079" y="77169"/>
                </a:cubicBezTo>
                <a:cubicBezTo>
                  <a:pt x="662571" y="109739"/>
                  <a:pt x="714155" y="141308"/>
                  <a:pt x="753821" y="186342"/>
                </a:cubicBezTo>
                <a:cubicBezTo>
                  <a:pt x="806224" y="247206"/>
                  <a:pt x="851531" y="315166"/>
                  <a:pt x="877460" y="391587"/>
                </a:cubicBezTo>
                <a:cubicBezTo>
                  <a:pt x="897293" y="466462"/>
                  <a:pt x="908938" y="544520"/>
                  <a:pt x="910757" y="621942"/>
                </a:cubicBezTo>
                <a:cubicBezTo>
                  <a:pt x="911576" y="642685"/>
                  <a:pt x="911121" y="663337"/>
                  <a:pt x="907664" y="683807"/>
                </a:cubicBezTo>
                <a:cubicBezTo>
                  <a:pt x="867998" y="688447"/>
                  <a:pt x="828241" y="692359"/>
                  <a:pt x="788575" y="695452"/>
                </a:cubicBezTo>
                <a:cubicBezTo>
                  <a:pt x="776293" y="551708"/>
                  <a:pt x="709515" y="340003"/>
                  <a:pt x="586240" y="255576"/>
                </a:cubicBezTo>
                <a:cubicBezTo>
                  <a:pt x="509637" y="199534"/>
                  <a:pt x="390730" y="181247"/>
                  <a:pt x="319858" y="255940"/>
                </a:cubicBezTo>
                <a:cubicBezTo>
                  <a:pt x="273096" y="302429"/>
                  <a:pt x="251898" y="369844"/>
                  <a:pt x="260450" y="434893"/>
                </a:cubicBezTo>
                <a:cubicBezTo>
                  <a:pt x="263634" y="478653"/>
                  <a:pt x="283103" y="519138"/>
                  <a:pt x="309396" y="553709"/>
                </a:cubicBezTo>
                <a:cubicBezTo>
                  <a:pt x="338236" y="594376"/>
                  <a:pt x="370624" y="633679"/>
                  <a:pt x="413747" y="659880"/>
                </a:cubicBezTo>
                <a:cubicBezTo>
                  <a:pt x="492352" y="712556"/>
                  <a:pt x="580145" y="726567"/>
                  <a:pt x="673033" y="729751"/>
                </a:cubicBezTo>
                <a:cubicBezTo>
                  <a:pt x="758188" y="733026"/>
                  <a:pt x="843070" y="725566"/>
                  <a:pt x="927406" y="714285"/>
                </a:cubicBezTo>
                <a:cubicBezTo>
                  <a:pt x="999824" y="706370"/>
                  <a:pt x="1071970" y="694360"/>
                  <a:pt x="1141113" y="670615"/>
                </a:cubicBezTo>
                <a:cubicBezTo>
                  <a:pt x="1237458" y="641412"/>
                  <a:pt x="1334258" y="610479"/>
                  <a:pt x="1418594" y="553891"/>
                </a:cubicBezTo>
                <a:cubicBezTo>
                  <a:pt x="1484280" y="514043"/>
                  <a:pt x="1544234" y="459729"/>
                  <a:pt x="1579442" y="390495"/>
                </a:cubicBezTo>
                <a:cubicBezTo>
                  <a:pt x="1580625" y="387948"/>
                  <a:pt x="1582445" y="382853"/>
                  <a:pt x="1582991" y="378213"/>
                </a:cubicBezTo>
                <a:cubicBezTo>
                  <a:pt x="1587721" y="377304"/>
                  <a:pt x="1592452" y="376394"/>
                  <a:pt x="1597183" y="375393"/>
                </a:cubicBezTo>
                <a:cubicBezTo>
                  <a:pt x="1674059" y="356470"/>
                  <a:pt x="1747842" y="326265"/>
                  <a:pt x="1822262" y="29879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43" name="Google Shape;1343;p33"/>
          <p:cNvSpPr/>
          <p:nvPr/>
        </p:nvSpPr>
        <p:spPr>
          <a:xfrm rot="1432517">
            <a:off x="-589550" y="1113407"/>
            <a:ext cx="792636" cy="414191"/>
          </a:xfrm>
          <a:custGeom>
            <a:avLst/>
            <a:gdLst/>
            <a:ahLst/>
            <a:cxnLst/>
            <a:rect l="l" t="t" r="r" b="b"/>
            <a:pathLst>
              <a:path w="1584283" h="829533" extrusionOk="0">
                <a:moveTo>
                  <a:pt x="1584283" y="0"/>
                </a:moveTo>
                <a:cubicBezTo>
                  <a:pt x="1582009" y="6095"/>
                  <a:pt x="1581099" y="13283"/>
                  <a:pt x="1580462" y="19651"/>
                </a:cubicBezTo>
                <a:cubicBezTo>
                  <a:pt x="1564632" y="89977"/>
                  <a:pt x="1534519" y="156481"/>
                  <a:pt x="1497855" y="218346"/>
                </a:cubicBezTo>
                <a:cubicBezTo>
                  <a:pt x="1458279" y="283304"/>
                  <a:pt x="1415429" y="348626"/>
                  <a:pt x="1356748" y="399664"/>
                </a:cubicBezTo>
                <a:cubicBezTo>
                  <a:pt x="1306802" y="446700"/>
                  <a:pt x="1247211" y="481453"/>
                  <a:pt x="1193626" y="523940"/>
                </a:cubicBezTo>
                <a:cubicBezTo>
                  <a:pt x="1123118" y="582256"/>
                  <a:pt x="1039692" y="625289"/>
                  <a:pt x="954264" y="657495"/>
                </a:cubicBezTo>
                <a:cubicBezTo>
                  <a:pt x="847092" y="701437"/>
                  <a:pt x="733825" y="728093"/>
                  <a:pt x="621559" y="755660"/>
                </a:cubicBezTo>
                <a:cubicBezTo>
                  <a:pt x="501468" y="777403"/>
                  <a:pt x="378649" y="806607"/>
                  <a:pt x="256466" y="819526"/>
                </a:cubicBezTo>
                <a:cubicBezTo>
                  <a:pt x="207884" y="824348"/>
                  <a:pt x="162395" y="828988"/>
                  <a:pt x="112903" y="829533"/>
                </a:cubicBezTo>
                <a:cubicBezTo>
                  <a:pt x="82426" y="827896"/>
                  <a:pt x="49401" y="830625"/>
                  <a:pt x="21198" y="817342"/>
                </a:cubicBezTo>
                <a:cubicBezTo>
                  <a:pt x="12282" y="758298"/>
                  <a:pt x="546" y="698799"/>
                  <a:pt x="0" y="639026"/>
                </a:cubicBezTo>
                <a:cubicBezTo>
                  <a:pt x="72054" y="648397"/>
                  <a:pt x="145018" y="650580"/>
                  <a:pt x="217709" y="647851"/>
                </a:cubicBezTo>
                <a:cubicBezTo>
                  <a:pt x="287671" y="646031"/>
                  <a:pt x="358179" y="646395"/>
                  <a:pt x="427322" y="633659"/>
                </a:cubicBezTo>
                <a:cubicBezTo>
                  <a:pt x="568064" y="611005"/>
                  <a:pt x="700163" y="557328"/>
                  <a:pt x="829806" y="500013"/>
                </a:cubicBezTo>
                <a:cubicBezTo>
                  <a:pt x="968456" y="443516"/>
                  <a:pt x="1096280" y="363091"/>
                  <a:pt x="1211548" y="267929"/>
                </a:cubicBezTo>
                <a:cubicBezTo>
                  <a:pt x="1291062" y="200060"/>
                  <a:pt x="1370486" y="122910"/>
                  <a:pt x="1395323" y="17650"/>
                </a:cubicBezTo>
                <a:cubicBezTo>
                  <a:pt x="1399053" y="19014"/>
                  <a:pt x="1400236" y="13465"/>
                  <a:pt x="1396960" y="12646"/>
                </a:cubicBezTo>
                <a:lnTo>
                  <a:pt x="1396960" y="12646"/>
                </a:lnTo>
                <a:lnTo>
                  <a:pt x="1396869" y="12555"/>
                </a:lnTo>
                <a:lnTo>
                  <a:pt x="1396869" y="12555"/>
                </a:lnTo>
                <a:cubicBezTo>
                  <a:pt x="1398416" y="8734"/>
                  <a:pt x="1397779" y="4458"/>
                  <a:pt x="1395323" y="1638"/>
                </a:cubicBezTo>
                <a:cubicBezTo>
                  <a:pt x="1401691" y="2365"/>
                  <a:pt x="1408151" y="3093"/>
                  <a:pt x="1414610" y="3457"/>
                </a:cubicBezTo>
                <a:cubicBezTo>
                  <a:pt x="1471471" y="9735"/>
                  <a:pt x="1528241" y="7733"/>
                  <a:pt x="1584283" y="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44" name="Google Shape;1344;p33"/>
          <p:cNvSpPr/>
          <p:nvPr/>
        </p:nvSpPr>
        <p:spPr>
          <a:xfrm rot="-9584805">
            <a:off x="7802270" y="326331"/>
            <a:ext cx="1664992" cy="1563665"/>
          </a:xfrm>
          <a:custGeom>
            <a:avLst/>
            <a:gdLst/>
            <a:ahLst/>
            <a:cxnLst/>
            <a:rect l="l" t="t" r="r" b="b"/>
            <a:pathLst>
              <a:path w="3341280" h="3132463" extrusionOk="0">
                <a:moveTo>
                  <a:pt x="3303797" y="1464496"/>
                </a:moveTo>
                <a:cubicBezTo>
                  <a:pt x="3267644" y="1390372"/>
                  <a:pt x="3203759" y="1331888"/>
                  <a:pt x="3132724" y="1291518"/>
                </a:cubicBezTo>
                <a:cubicBezTo>
                  <a:pt x="3071912" y="1258366"/>
                  <a:pt x="3001812" y="1243995"/>
                  <a:pt x="2932982" y="1242324"/>
                </a:cubicBezTo>
                <a:cubicBezTo>
                  <a:pt x="2814768" y="1240453"/>
                  <a:pt x="2698291" y="1270731"/>
                  <a:pt x="2593174" y="1324135"/>
                </a:cubicBezTo>
                <a:cubicBezTo>
                  <a:pt x="2469280" y="1388367"/>
                  <a:pt x="2354406" y="1474989"/>
                  <a:pt x="2271476" y="1588214"/>
                </a:cubicBezTo>
                <a:cubicBezTo>
                  <a:pt x="2243142" y="1626846"/>
                  <a:pt x="2213805" y="1664944"/>
                  <a:pt x="2189548" y="1706317"/>
                </a:cubicBezTo>
                <a:cubicBezTo>
                  <a:pt x="2155066" y="1767207"/>
                  <a:pt x="2127534" y="1832174"/>
                  <a:pt x="2106684" y="1898946"/>
                </a:cubicBezTo>
                <a:cubicBezTo>
                  <a:pt x="2093252" y="1943728"/>
                  <a:pt x="2084765" y="1989779"/>
                  <a:pt x="2079085" y="2036165"/>
                </a:cubicBezTo>
                <a:cubicBezTo>
                  <a:pt x="2076145" y="2058356"/>
                  <a:pt x="2073204" y="2080546"/>
                  <a:pt x="2069462" y="2102603"/>
                </a:cubicBezTo>
                <a:cubicBezTo>
                  <a:pt x="2068994" y="2106613"/>
                  <a:pt x="2066188" y="2109487"/>
                  <a:pt x="2063715" y="2112495"/>
                </a:cubicBezTo>
                <a:cubicBezTo>
                  <a:pt x="2059171" y="2117909"/>
                  <a:pt x="2059773" y="2125996"/>
                  <a:pt x="2063916" y="2131410"/>
                </a:cubicBezTo>
                <a:cubicBezTo>
                  <a:pt x="2062178" y="2136624"/>
                  <a:pt x="2060374" y="2141837"/>
                  <a:pt x="2058703" y="2147050"/>
                </a:cubicBezTo>
                <a:cubicBezTo>
                  <a:pt x="2053558" y="2164295"/>
                  <a:pt x="2047811" y="2181472"/>
                  <a:pt x="2042665" y="2198783"/>
                </a:cubicBezTo>
                <a:cubicBezTo>
                  <a:pt x="2041195" y="2204197"/>
                  <a:pt x="2042932" y="2209812"/>
                  <a:pt x="2046675" y="2213555"/>
                </a:cubicBezTo>
                <a:cubicBezTo>
                  <a:pt x="2035849" y="2210213"/>
                  <a:pt x="2025090" y="2206670"/>
                  <a:pt x="2014465" y="2202860"/>
                </a:cubicBezTo>
                <a:cubicBezTo>
                  <a:pt x="1959868" y="2184079"/>
                  <a:pt x="1909281" y="2156274"/>
                  <a:pt x="1858026" y="2130207"/>
                </a:cubicBezTo>
                <a:cubicBezTo>
                  <a:pt x="1808108" y="2103605"/>
                  <a:pt x="1763468" y="2067780"/>
                  <a:pt x="1715287" y="2038504"/>
                </a:cubicBezTo>
                <a:cubicBezTo>
                  <a:pt x="1658619" y="2000407"/>
                  <a:pt x="1607765" y="1954288"/>
                  <a:pt x="1552032" y="1914987"/>
                </a:cubicBezTo>
                <a:cubicBezTo>
                  <a:pt x="1526438" y="1897542"/>
                  <a:pt x="1499708" y="1881835"/>
                  <a:pt x="1474047" y="1864524"/>
                </a:cubicBezTo>
                <a:cubicBezTo>
                  <a:pt x="1472109" y="1863187"/>
                  <a:pt x="1470171" y="1861917"/>
                  <a:pt x="1468166" y="1860714"/>
                </a:cubicBezTo>
                <a:cubicBezTo>
                  <a:pt x="1498839" y="1857506"/>
                  <a:pt x="1529378" y="1853429"/>
                  <a:pt x="1559583" y="1847881"/>
                </a:cubicBezTo>
                <a:cubicBezTo>
                  <a:pt x="1608032" y="1836051"/>
                  <a:pt x="1656414" y="1822483"/>
                  <a:pt x="1702055" y="1802097"/>
                </a:cubicBezTo>
                <a:cubicBezTo>
                  <a:pt x="1748900" y="1781577"/>
                  <a:pt x="1791802" y="1753505"/>
                  <a:pt x="1834771" y="1725901"/>
                </a:cubicBezTo>
                <a:cubicBezTo>
                  <a:pt x="1897587" y="1686333"/>
                  <a:pt x="1959601" y="1644826"/>
                  <a:pt x="2013663" y="1593694"/>
                </a:cubicBezTo>
                <a:cubicBezTo>
                  <a:pt x="2084698" y="1522578"/>
                  <a:pt x="2146445" y="1439899"/>
                  <a:pt x="2188545" y="1348264"/>
                </a:cubicBezTo>
                <a:cubicBezTo>
                  <a:pt x="2212603" y="1291986"/>
                  <a:pt x="2226168" y="1231965"/>
                  <a:pt x="2236927" y="1171877"/>
                </a:cubicBezTo>
                <a:cubicBezTo>
                  <a:pt x="2248688" y="1111722"/>
                  <a:pt x="2254101" y="1050097"/>
                  <a:pt x="2250827" y="988806"/>
                </a:cubicBezTo>
                <a:cubicBezTo>
                  <a:pt x="2244345" y="914682"/>
                  <a:pt x="2228507" y="841093"/>
                  <a:pt x="2205786" y="770244"/>
                </a:cubicBezTo>
                <a:cubicBezTo>
                  <a:pt x="2188879" y="723324"/>
                  <a:pt x="2163553" y="680012"/>
                  <a:pt x="2140832" y="635832"/>
                </a:cubicBezTo>
                <a:cubicBezTo>
                  <a:pt x="2117176" y="591919"/>
                  <a:pt x="2094121" y="547071"/>
                  <a:pt x="2062379" y="508371"/>
                </a:cubicBezTo>
                <a:cubicBezTo>
                  <a:pt x="1996622" y="434180"/>
                  <a:pt x="1908012" y="377702"/>
                  <a:pt x="1810045" y="358452"/>
                </a:cubicBezTo>
                <a:cubicBezTo>
                  <a:pt x="1677196" y="332653"/>
                  <a:pt x="1637368" y="338935"/>
                  <a:pt x="1511335" y="380242"/>
                </a:cubicBezTo>
                <a:cubicBezTo>
                  <a:pt x="1447784" y="390535"/>
                  <a:pt x="1391985" y="423152"/>
                  <a:pt x="1335317" y="451893"/>
                </a:cubicBezTo>
                <a:cubicBezTo>
                  <a:pt x="1279852" y="479497"/>
                  <a:pt x="1227327" y="514654"/>
                  <a:pt x="1183356" y="558500"/>
                </a:cubicBezTo>
                <a:cubicBezTo>
                  <a:pt x="1157026" y="586773"/>
                  <a:pt x="1134372" y="618187"/>
                  <a:pt x="1110917" y="648799"/>
                </a:cubicBezTo>
                <a:cubicBezTo>
                  <a:pt x="1066678" y="701200"/>
                  <a:pt x="1042354" y="764296"/>
                  <a:pt x="1016826" y="827191"/>
                </a:cubicBezTo>
                <a:cubicBezTo>
                  <a:pt x="1002592" y="861746"/>
                  <a:pt x="984884" y="894965"/>
                  <a:pt x="974726" y="931058"/>
                </a:cubicBezTo>
                <a:cubicBezTo>
                  <a:pt x="964836" y="967017"/>
                  <a:pt x="959824" y="1004112"/>
                  <a:pt x="955213" y="1041074"/>
                </a:cubicBezTo>
                <a:cubicBezTo>
                  <a:pt x="948330" y="1099624"/>
                  <a:pt x="939376" y="1158175"/>
                  <a:pt x="940111" y="1217327"/>
                </a:cubicBezTo>
                <a:cubicBezTo>
                  <a:pt x="941915" y="1272870"/>
                  <a:pt x="954411" y="1327744"/>
                  <a:pt x="967509" y="1381683"/>
                </a:cubicBezTo>
                <a:cubicBezTo>
                  <a:pt x="965772" y="1379678"/>
                  <a:pt x="963967" y="1377606"/>
                  <a:pt x="962297" y="1375600"/>
                </a:cubicBezTo>
                <a:cubicBezTo>
                  <a:pt x="875691" y="1256093"/>
                  <a:pt x="820493" y="1116869"/>
                  <a:pt x="782269" y="974770"/>
                </a:cubicBezTo>
                <a:cubicBezTo>
                  <a:pt x="750527" y="866558"/>
                  <a:pt x="739500" y="753869"/>
                  <a:pt x="714842" y="644120"/>
                </a:cubicBezTo>
                <a:cubicBezTo>
                  <a:pt x="701677" y="585169"/>
                  <a:pt x="682498" y="527821"/>
                  <a:pt x="660847" y="471476"/>
                </a:cubicBezTo>
                <a:cubicBezTo>
                  <a:pt x="623892" y="372422"/>
                  <a:pt x="565487" y="283259"/>
                  <a:pt x="501200" y="199978"/>
                </a:cubicBezTo>
                <a:cubicBezTo>
                  <a:pt x="428962" y="106137"/>
                  <a:pt x="353783" y="44311"/>
                  <a:pt x="234901" y="21854"/>
                </a:cubicBezTo>
                <a:cubicBezTo>
                  <a:pt x="179636" y="11694"/>
                  <a:pt x="119560" y="-12635"/>
                  <a:pt x="64362" y="8152"/>
                </a:cubicBezTo>
                <a:cubicBezTo>
                  <a:pt x="62157" y="9221"/>
                  <a:pt x="60486" y="10625"/>
                  <a:pt x="59216" y="12496"/>
                </a:cubicBezTo>
                <a:cubicBezTo>
                  <a:pt x="58414" y="12630"/>
                  <a:pt x="57612" y="12897"/>
                  <a:pt x="56877" y="13432"/>
                </a:cubicBezTo>
                <a:cubicBezTo>
                  <a:pt x="54338" y="14836"/>
                  <a:pt x="52534" y="17175"/>
                  <a:pt x="51264" y="19715"/>
                </a:cubicBezTo>
                <a:cubicBezTo>
                  <a:pt x="40305" y="50060"/>
                  <a:pt x="35827" y="82476"/>
                  <a:pt x="26873" y="113489"/>
                </a:cubicBezTo>
                <a:cubicBezTo>
                  <a:pt x="17584" y="149114"/>
                  <a:pt x="10300" y="185207"/>
                  <a:pt x="2548" y="221233"/>
                </a:cubicBezTo>
                <a:cubicBezTo>
                  <a:pt x="209" y="230791"/>
                  <a:pt x="-2464" y="242287"/>
                  <a:pt x="4286" y="250642"/>
                </a:cubicBezTo>
                <a:cubicBezTo>
                  <a:pt x="18386" y="264678"/>
                  <a:pt x="39837" y="256056"/>
                  <a:pt x="57345" y="256390"/>
                </a:cubicBezTo>
                <a:cubicBezTo>
                  <a:pt x="87884" y="255187"/>
                  <a:pt x="118624" y="255454"/>
                  <a:pt x="148896" y="259866"/>
                </a:cubicBezTo>
                <a:cubicBezTo>
                  <a:pt x="227349" y="267151"/>
                  <a:pt x="283416" y="330982"/>
                  <a:pt x="328523" y="389866"/>
                </a:cubicBezTo>
                <a:cubicBezTo>
                  <a:pt x="352580" y="424021"/>
                  <a:pt x="378241" y="457774"/>
                  <a:pt x="393611" y="496942"/>
                </a:cubicBezTo>
                <a:cubicBezTo>
                  <a:pt x="427225" y="585102"/>
                  <a:pt x="434575" y="679745"/>
                  <a:pt x="442260" y="773319"/>
                </a:cubicBezTo>
                <a:cubicBezTo>
                  <a:pt x="456895" y="961536"/>
                  <a:pt x="471263" y="1153296"/>
                  <a:pt x="535749" y="1332155"/>
                </a:cubicBezTo>
                <a:cubicBezTo>
                  <a:pt x="556332" y="1390572"/>
                  <a:pt x="583930" y="1446316"/>
                  <a:pt x="617410" y="1498450"/>
                </a:cubicBezTo>
                <a:cubicBezTo>
                  <a:pt x="649620" y="1550717"/>
                  <a:pt x="684770" y="1602250"/>
                  <a:pt x="730078" y="1644158"/>
                </a:cubicBezTo>
                <a:cubicBezTo>
                  <a:pt x="810001" y="1713001"/>
                  <a:pt x="905361" y="1762662"/>
                  <a:pt x="1002392" y="1802899"/>
                </a:cubicBezTo>
                <a:cubicBezTo>
                  <a:pt x="1048301" y="1822884"/>
                  <a:pt x="1095012" y="1842467"/>
                  <a:pt x="1144062" y="1852694"/>
                </a:cubicBezTo>
                <a:cubicBezTo>
                  <a:pt x="1143394" y="1855233"/>
                  <a:pt x="1143594" y="1858041"/>
                  <a:pt x="1144931" y="1860313"/>
                </a:cubicBezTo>
                <a:cubicBezTo>
                  <a:pt x="1166315" y="1902555"/>
                  <a:pt x="1191375" y="1942792"/>
                  <a:pt x="1217971" y="1981892"/>
                </a:cubicBezTo>
                <a:cubicBezTo>
                  <a:pt x="1298229" y="2097590"/>
                  <a:pt x="1398200" y="2201390"/>
                  <a:pt x="1513140" y="2283000"/>
                </a:cubicBezTo>
                <a:cubicBezTo>
                  <a:pt x="1607765" y="2353514"/>
                  <a:pt x="1709740" y="2413535"/>
                  <a:pt x="1820003" y="2456111"/>
                </a:cubicBezTo>
                <a:cubicBezTo>
                  <a:pt x="1874532" y="2477166"/>
                  <a:pt x="1929129" y="2498688"/>
                  <a:pt x="1985128" y="2515598"/>
                </a:cubicBezTo>
                <a:cubicBezTo>
                  <a:pt x="1982923" y="2524153"/>
                  <a:pt x="1980517" y="2532642"/>
                  <a:pt x="1978112" y="2541130"/>
                </a:cubicBezTo>
                <a:cubicBezTo>
                  <a:pt x="1953654" y="2642925"/>
                  <a:pt x="1883086" y="2735697"/>
                  <a:pt x="1784117" y="2775265"/>
                </a:cubicBezTo>
                <a:cubicBezTo>
                  <a:pt x="1745425" y="2785826"/>
                  <a:pt x="1703793" y="2786026"/>
                  <a:pt x="1664232" y="2779877"/>
                </a:cubicBezTo>
                <a:cubicBezTo>
                  <a:pt x="1590657" y="2764170"/>
                  <a:pt x="1514008" y="2736499"/>
                  <a:pt x="1455803" y="2686036"/>
                </a:cubicBezTo>
                <a:cubicBezTo>
                  <a:pt x="1366458" y="2611845"/>
                  <a:pt x="1286467" y="2526827"/>
                  <a:pt x="1201265" y="2447957"/>
                </a:cubicBezTo>
                <a:cubicBezTo>
                  <a:pt x="1123881" y="2375638"/>
                  <a:pt x="1032463" y="2317489"/>
                  <a:pt x="930488" y="2287144"/>
                </a:cubicBezTo>
                <a:cubicBezTo>
                  <a:pt x="853304" y="2262614"/>
                  <a:pt x="769104" y="2249246"/>
                  <a:pt x="688512" y="2262681"/>
                </a:cubicBezTo>
                <a:cubicBezTo>
                  <a:pt x="615873" y="2277051"/>
                  <a:pt x="551587" y="2316285"/>
                  <a:pt x="491110" y="2357257"/>
                </a:cubicBezTo>
                <a:cubicBezTo>
                  <a:pt x="438852" y="2390409"/>
                  <a:pt x="384189" y="2420888"/>
                  <a:pt x="338347" y="2462996"/>
                </a:cubicBezTo>
                <a:cubicBezTo>
                  <a:pt x="315158" y="2484317"/>
                  <a:pt x="292705" y="2506975"/>
                  <a:pt x="276132" y="2533978"/>
                </a:cubicBezTo>
                <a:cubicBezTo>
                  <a:pt x="264972" y="2547948"/>
                  <a:pt x="263569" y="2566662"/>
                  <a:pt x="272523" y="2582035"/>
                </a:cubicBezTo>
                <a:cubicBezTo>
                  <a:pt x="307607" y="2639182"/>
                  <a:pt x="357860" y="2685768"/>
                  <a:pt x="401430" y="2736365"/>
                </a:cubicBezTo>
                <a:cubicBezTo>
                  <a:pt x="422079" y="2759759"/>
                  <a:pt x="441659" y="2784021"/>
                  <a:pt x="459969" y="2809219"/>
                </a:cubicBezTo>
                <a:cubicBezTo>
                  <a:pt x="464580" y="2815368"/>
                  <a:pt x="468991" y="2821785"/>
                  <a:pt x="473735" y="2827867"/>
                </a:cubicBezTo>
                <a:cubicBezTo>
                  <a:pt x="482021" y="2840433"/>
                  <a:pt x="500933" y="2839296"/>
                  <a:pt x="508284" y="2826464"/>
                </a:cubicBezTo>
                <a:cubicBezTo>
                  <a:pt x="516570" y="2811759"/>
                  <a:pt x="517038" y="2793846"/>
                  <a:pt x="521181" y="2777605"/>
                </a:cubicBezTo>
                <a:cubicBezTo>
                  <a:pt x="530136" y="2738504"/>
                  <a:pt x="542632" y="2695059"/>
                  <a:pt x="560675" y="2657629"/>
                </a:cubicBezTo>
                <a:cubicBezTo>
                  <a:pt x="582594" y="2616123"/>
                  <a:pt x="615539" y="2579696"/>
                  <a:pt x="656035" y="2555634"/>
                </a:cubicBezTo>
                <a:cubicBezTo>
                  <a:pt x="690651" y="2540328"/>
                  <a:pt x="729944" y="2539727"/>
                  <a:pt x="767166" y="2541331"/>
                </a:cubicBezTo>
                <a:cubicBezTo>
                  <a:pt x="818622" y="2542400"/>
                  <a:pt x="859519" y="2577423"/>
                  <a:pt x="892598" y="2613516"/>
                </a:cubicBezTo>
                <a:cubicBezTo>
                  <a:pt x="921734" y="2645331"/>
                  <a:pt x="948397" y="2676545"/>
                  <a:pt x="976397" y="2711234"/>
                </a:cubicBezTo>
                <a:cubicBezTo>
                  <a:pt x="1031394" y="2782417"/>
                  <a:pt x="1078373" y="2860217"/>
                  <a:pt x="1145933" y="2920839"/>
                </a:cubicBezTo>
                <a:cubicBezTo>
                  <a:pt x="1206076" y="2980727"/>
                  <a:pt x="1274238" y="3032192"/>
                  <a:pt x="1350353" y="3070023"/>
                </a:cubicBezTo>
                <a:cubicBezTo>
                  <a:pt x="1422257" y="3111062"/>
                  <a:pt x="1503517" y="3131448"/>
                  <a:pt x="1586113" y="3132450"/>
                </a:cubicBezTo>
                <a:cubicBezTo>
                  <a:pt x="1708203" y="3133386"/>
                  <a:pt x="1835306" y="3084460"/>
                  <a:pt x="1938751" y="3021899"/>
                </a:cubicBezTo>
                <a:cubicBezTo>
                  <a:pt x="1989806" y="2987344"/>
                  <a:pt x="2030503" y="2940356"/>
                  <a:pt x="2072737" y="2896042"/>
                </a:cubicBezTo>
                <a:cubicBezTo>
                  <a:pt x="2128402" y="2839363"/>
                  <a:pt x="2178989" y="2776335"/>
                  <a:pt x="2206588" y="2700941"/>
                </a:cubicBezTo>
                <a:cubicBezTo>
                  <a:pt x="2222226" y="2661773"/>
                  <a:pt x="2235056" y="2621336"/>
                  <a:pt x="2243142" y="2579896"/>
                </a:cubicBezTo>
                <a:cubicBezTo>
                  <a:pt x="2244077" y="2573948"/>
                  <a:pt x="2246349" y="2566261"/>
                  <a:pt x="2247352" y="2559043"/>
                </a:cubicBezTo>
                <a:cubicBezTo>
                  <a:pt x="2266865" y="2560580"/>
                  <a:pt x="2286445" y="2561984"/>
                  <a:pt x="2305958" y="2563120"/>
                </a:cubicBezTo>
                <a:cubicBezTo>
                  <a:pt x="2473957" y="2573613"/>
                  <a:pt x="2630062" y="2527027"/>
                  <a:pt x="2776677" y="2447690"/>
                </a:cubicBezTo>
                <a:cubicBezTo>
                  <a:pt x="2840829" y="2419618"/>
                  <a:pt x="2901039" y="2384260"/>
                  <a:pt x="2954166" y="2338409"/>
                </a:cubicBezTo>
                <a:cubicBezTo>
                  <a:pt x="3026738" y="2278655"/>
                  <a:pt x="3102518" y="2221040"/>
                  <a:pt x="3159454" y="2145313"/>
                </a:cubicBezTo>
                <a:cubicBezTo>
                  <a:pt x="3243119" y="2036232"/>
                  <a:pt x="3300990" y="1906231"/>
                  <a:pt x="3326584" y="1771217"/>
                </a:cubicBezTo>
                <a:cubicBezTo>
                  <a:pt x="3348303" y="1669489"/>
                  <a:pt x="3349973" y="1560008"/>
                  <a:pt x="3303797" y="1464496"/>
                </a:cubicBezTo>
                <a:close/>
                <a:moveTo>
                  <a:pt x="1924117" y="1160715"/>
                </a:moveTo>
                <a:cubicBezTo>
                  <a:pt x="1917234" y="1220067"/>
                  <a:pt x="1905673" y="1279888"/>
                  <a:pt x="1882217" y="1335096"/>
                </a:cubicBezTo>
                <a:cubicBezTo>
                  <a:pt x="1853950" y="1396721"/>
                  <a:pt x="1798284" y="1440233"/>
                  <a:pt x="1741483" y="1474521"/>
                </a:cubicBezTo>
                <a:cubicBezTo>
                  <a:pt x="1671383" y="1518033"/>
                  <a:pt x="1592261" y="1545638"/>
                  <a:pt x="1510400" y="1555730"/>
                </a:cubicBezTo>
                <a:cubicBezTo>
                  <a:pt x="1447584" y="1565154"/>
                  <a:pt x="1383431" y="1572640"/>
                  <a:pt x="1319880" y="1564085"/>
                </a:cubicBezTo>
                <a:cubicBezTo>
                  <a:pt x="1278114" y="1513020"/>
                  <a:pt x="1242764" y="1455606"/>
                  <a:pt x="1216969" y="1394850"/>
                </a:cubicBezTo>
                <a:cubicBezTo>
                  <a:pt x="1205542" y="1364037"/>
                  <a:pt x="1197055" y="1332155"/>
                  <a:pt x="1188969" y="1300273"/>
                </a:cubicBezTo>
                <a:cubicBezTo>
                  <a:pt x="1161303" y="1189589"/>
                  <a:pt x="1172597" y="1071218"/>
                  <a:pt x="1205742" y="962940"/>
                </a:cubicBezTo>
                <a:cubicBezTo>
                  <a:pt x="1221714" y="915284"/>
                  <a:pt x="1253990" y="876384"/>
                  <a:pt x="1285599" y="838286"/>
                </a:cubicBezTo>
                <a:cubicBezTo>
                  <a:pt x="1338391" y="771247"/>
                  <a:pt x="1413770" y="722522"/>
                  <a:pt x="1494094" y="694249"/>
                </a:cubicBezTo>
                <a:cubicBezTo>
                  <a:pt x="1567803" y="668516"/>
                  <a:pt x="1651402" y="676871"/>
                  <a:pt x="1718294" y="717442"/>
                </a:cubicBezTo>
                <a:cubicBezTo>
                  <a:pt x="1759392" y="739699"/>
                  <a:pt x="1801358" y="763360"/>
                  <a:pt x="1830427" y="800990"/>
                </a:cubicBezTo>
                <a:cubicBezTo>
                  <a:pt x="1887095" y="864821"/>
                  <a:pt x="1908613" y="950575"/>
                  <a:pt x="1918036" y="1033588"/>
                </a:cubicBezTo>
                <a:cubicBezTo>
                  <a:pt x="1921778" y="1074694"/>
                  <a:pt x="1927458" y="1118272"/>
                  <a:pt x="1924117" y="1160715"/>
                </a:cubicBezTo>
                <a:close/>
                <a:moveTo>
                  <a:pt x="2998271" y="1500054"/>
                </a:moveTo>
                <a:cubicBezTo>
                  <a:pt x="3094366" y="1529195"/>
                  <a:pt x="3079330" y="1648636"/>
                  <a:pt x="3053335" y="1723896"/>
                </a:cubicBezTo>
                <a:cubicBezTo>
                  <a:pt x="3030213" y="1791202"/>
                  <a:pt x="2987111" y="1844940"/>
                  <a:pt x="2945545" y="1902756"/>
                </a:cubicBezTo>
                <a:cubicBezTo>
                  <a:pt x="2888276" y="1989579"/>
                  <a:pt x="2807684" y="2053410"/>
                  <a:pt x="2726625" y="2116639"/>
                </a:cubicBezTo>
                <a:cubicBezTo>
                  <a:pt x="2632200" y="2197580"/>
                  <a:pt x="2460392" y="2251051"/>
                  <a:pt x="2336965" y="2255529"/>
                </a:cubicBezTo>
                <a:cubicBezTo>
                  <a:pt x="2333824" y="2255462"/>
                  <a:pt x="2330750" y="2255462"/>
                  <a:pt x="2327676" y="2255396"/>
                </a:cubicBezTo>
                <a:cubicBezTo>
                  <a:pt x="2365500" y="2163159"/>
                  <a:pt x="2389423" y="2065641"/>
                  <a:pt x="2433327" y="1976011"/>
                </a:cubicBezTo>
                <a:cubicBezTo>
                  <a:pt x="2453175" y="1938046"/>
                  <a:pt x="2476564" y="1902087"/>
                  <a:pt x="2498683" y="1865326"/>
                </a:cubicBezTo>
                <a:cubicBezTo>
                  <a:pt x="2535437" y="1806107"/>
                  <a:pt x="2569518" y="1745284"/>
                  <a:pt x="2606740" y="1686399"/>
                </a:cubicBezTo>
                <a:cubicBezTo>
                  <a:pt x="2646768" y="1628049"/>
                  <a:pt x="2694816" y="1575247"/>
                  <a:pt x="2749479" y="1530332"/>
                </a:cubicBezTo>
                <a:cubicBezTo>
                  <a:pt x="2820581" y="1466033"/>
                  <a:pt x="2912801" y="1469575"/>
                  <a:pt x="2998271" y="150005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1345" name="Google Shape;1345;p33"/>
          <p:cNvGrpSpPr/>
          <p:nvPr/>
        </p:nvGrpSpPr>
        <p:grpSpPr>
          <a:xfrm rot="-9583860">
            <a:off x="7794605" y="322247"/>
            <a:ext cx="1670504" cy="1566104"/>
            <a:chOff x="15588652" y="640641"/>
            <a:chExt cx="3341280" cy="3132463"/>
          </a:xfrm>
        </p:grpSpPr>
        <p:sp>
          <p:nvSpPr>
            <p:cNvPr id="1346" name="Google Shape;1346;p33"/>
            <p:cNvSpPr/>
            <p:nvPr/>
          </p:nvSpPr>
          <p:spPr>
            <a:xfrm>
              <a:off x="15588652" y="640641"/>
              <a:ext cx="3341280" cy="3132463"/>
            </a:xfrm>
            <a:custGeom>
              <a:avLst/>
              <a:gdLst/>
              <a:ahLst/>
              <a:cxnLst/>
              <a:rect l="l" t="t" r="r" b="b"/>
              <a:pathLst>
                <a:path w="3341280" h="3132463" extrusionOk="0">
                  <a:moveTo>
                    <a:pt x="3303797" y="1464496"/>
                  </a:moveTo>
                  <a:cubicBezTo>
                    <a:pt x="3267644" y="1390372"/>
                    <a:pt x="3203759" y="1331888"/>
                    <a:pt x="3132724" y="1291518"/>
                  </a:cubicBezTo>
                  <a:cubicBezTo>
                    <a:pt x="3071912" y="1258366"/>
                    <a:pt x="3001812" y="1243995"/>
                    <a:pt x="2932982" y="1242324"/>
                  </a:cubicBezTo>
                  <a:cubicBezTo>
                    <a:pt x="2814768" y="1240453"/>
                    <a:pt x="2698291" y="1270731"/>
                    <a:pt x="2593174" y="1324135"/>
                  </a:cubicBezTo>
                  <a:cubicBezTo>
                    <a:pt x="2469280" y="1388367"/>
                    <a:pt x="2354406" y="1474989"/>
                    <a:pt x="2271476" y="1588214"/>
                  </a:cubicBezTo>
                  <a:cubicBezTo>
                    <a:pt x="2243142" y="1626846"/>
                    <a:pt x="2213805" y="1664944"/>
                    <a:pt x="2189548" y="1706317"/>
                  </a:cubicBezTo>
                  <a:cubicBezTo>
                    <a:pt x="2155066" y="1767207"/>
                    <a:pt x="2127534" y="1832174"/>
                    <a:pt x="2106684" y="1898946"/>
                  </a:cubicBezTo>
                  <a:cubicBezTo>
                    <a:pt x="2093252" y="1943728"/>
                    <a:pt x="2084765" y="1989779"/>
                    <a:pt x="2079085" y="2036165"/>
                  </a:cubicBezTo>
                  <a:cubicBezTo>
                    <a:pt x="2076145" y="2058356"/>
                    <a:pt x="2073204" y="2080546"/>
                    <a:pt x="2069462" y="2102603"/>
                  </a:cubicBezTo>
                  <a:cubicBezTo>
                    <a:pt x="2068994" y="2106613"/>
                    <a:pt x="2066188" y="2109487"/>
                    <a:pt x="2063715" y="2112495"/>
                  </a:cubicBezTo>
                  <a:cubicBezTo>
                    <a:pt x="2059171" y="2117909"/>
                    <a:pt x="2059773" y="2125996"/>
                    <a:pt x="2063916" y="2131410"/>
                  </a:cubicBezTo>
                  <a:cubicBezTo>
                    <a:pt x="2062178" y="2136624"/>
                    <a:pt x="2060374" y="2141837"/>
                    <a:pt x="2058703" y="2147050"/>
                  </a:cubicBezTo>
                  <a:cubicBezTo>
                    <a:pt x="2053558" y="2164295"/>
                    <a:pt x="2047811" y="2181472"/>
                    <a:pt x="2042665" y="2198783"/>
                  </a:cubicBezTo>
                  <a:cubicBezTo>
                    <a:pt x="2041195" y="2204197"/>
                    <a:pt x="2042932" y="2209812"/>
                    <a:pt x="2046675" y="2213555"/>
                  </a:cubicBezTo>
                  <a:cubicBezTo>
                    <a:pt x="2035849" y="2210213"/>
                    <a:pt x="2025090" y="2206670"/>
                    <a:pt x="2014465" y="2202860"/>
                  </a:cubicBezTo>
                  <a:cubicBezTo>
                    <a:pt x="1959868" y="2184079"/>
                    <a:pt x="1909281" y="2156274"/>
                    <a:pt x="1858026" y="2130207"/>
                  </a:cubicBezTo>
                  <a:cubicBezTo>
                    <a:pt x="1808108" y="2103605"/>
                    <a:pt x="1763468" y="2067780"/>
                    <a:pt x="1715287" y="2038504"/>
                  </a:cubicBezTo>
                  <a:cubicBezTo>
                    <a:pt x="1658619" y="2000407"/>
                    <a:pt x="1607765" y="1954288"/>
                    <a:pt x="1552032" y="1914987"/>
                  </a:cubicBezTo>
                  <a:cubicBezTo>
                    <a:pt x="1526438" y="1897542"/>
                    <a:pt x="1499708" y="1881835"/>
                    <a:pt x="1474047" y="1864524"/>
                  </a:cubicBezTo>
                  <a:cubicBezTo>
                    <a:pt x="1472109" y="1863187"/>
                    <a:pt x="1470171" y="1861917"/>
                    <a:pt x="1468166" y="1860714"/>
                  </a:cubicBezTo>
                  <a:cubicBezTo>
                    <a:pt x="1498839" y="1857506"/>
                    <a:pt x="1529378" y="1853429"/>
                    <a:pt x="1559583" y="1847881"/>
                  </a:cubicBezTo>
                  <a:cubicBezTo>
                    <a:pt x="1608032" y="1836051"/>
                    <a:pt x="1656414" y="1822483"/>
                    <a:pt x="1702055" y="1802097"/>
                  </a:cubicBezTo>
                  <a:cubicBezTo>
                    <a:pt x="1748900" y="1781577"/>
                    <a:pt x="1791802" y="1753505"/>
                    <a:pt x="1834771" y="1725901"/>
                  </a:cubicBezTo>
                  <a:cubicBezTo>
                    <a:pt x="1897587" y="1686333"/>
                    <a:pt x="1959601" y="1644826"/>
                    <a:pt x="2013663" y="1593694"/>
                  </a:cubicBezTo>
                  <a:cubicBezTo>
                    <a:pt x="2084698" y="1522578"/>
                    <a:pt x="2146445" y="1439899"/>
                    <a:pt x="2188545" y="1348264"/>
                  </a:cubicBezTo>
                  <a:cubicBezTo>
                    <a:pt x="2212603" y="1291986"/>
                    <a:pt x="2226168" y="1231965"/>
                    <a:pt x="2236927" y="1171877"/>
                  </a:cubicBezTo>
                  <a:cubicBezTo>
                    <a:pt x="2248688" y="1111722"/>
                    <a:pt x="2254101" y="1050097"/>
                    <a:pt x="2250827" y="988806"/>
                  </a:cubicBezTo>
                  <a:cubicBezTo>
                    <a:pt x="2244345" y="914682"/>
                    <a:pt x="2228507" y="841093"/>
                    <a:pt x="2205786" y="770244"/>
                  </a:cubicBezTo>
                  <a:cubicBezTo>
                    <a:pt x="2188879" y="723324"/>
                    <a:pt x="2163553" y="680012"/>
                    <a:pt x="2140832" y="635832"/>
                  </a:cubicBezTo>
                  <a:cubicBezTo>
                    <a:pt x="2117176" y="591919"/>
                    <a:pt x="2094121" y="547071"/>
                    <a:pt x="2062379" y="508371"/>
                  </a:cubicBezTo>
                  <a:cubicBezTo>
                    <a:pt x="1996622" y="434180"/>
                    <a:pt x="1908012" y="377702"/>
                    <a:pt x="1810045" y="358452"/>
                  </a:cubicBezTo>
                  <a:cubicBezTo>
                    <a:pt x="1677196" y="332653"/>
                    <a:pt x="1637368" y="338935"/>
                    <a:pt x="1511335" y="380242"/>
                  </a:cubicBezTo>
                  <a:cubicBezTo>
                    <a:pt x="1447784" y="390535"/>
                    <a:pt x="1391985" y="423152"/>
                    <a:pt x="1335317" y="451893"/>
                  </a:cubicBezTo>
                  <a:cubicBezTo>
                    <a:pt x="1279852" y="479497"/>
                    <a:pt x="1227327" y="514654"/>
                    <a:pt x="1183356" y="558500"/>
                  </a:cubicBezTo>
                  <a:cubicBezTo>
                    <a:pt x="1157026" y="586773"/>
                    <a:pt x="1134372" y="618187"/>
                    <a:pt x="1110917" y="648799"/>
                  </a:cubicBezTo>
                  <a:cubicBezTo>
                    <a:pt x="1066678" y="701200"/>
                    <a:pt x="1042354" y="764296"/>
                    <a:pt x="1016826" y="827191"/>
                  </a:cubicBezTo>
                  <a:cubicBezTo>
                    <a:pt x="1002592" y="861746"/>
                    <a:pt x="984884" y="894965"/>
                    <a:pt x="974726" y="931058"/>
                  </a:cubicBezTo>
                  <a:cubicBezTo>
                    <a:pt x="964836" y="967017"/>
                    <a:pt x="959824" y="1004112"/>
                    <a:pt x="955213" y="1041074"/>
                  </a:cubicBezTo>
                  <a:cubicBezTo>
                    <a:pt x="948330" y="1099624"/>
                    <a:pt x="939376" y="1158175"/>
                    <a:pt x="940111" y="1217327"/>
                  </a:cubicBezTo>
                  <a:cubicBezTo>
                    <a:pt x="941915" y="1272870"/>
                    <a:pt x="954411" y="1327744"/>
                    <a:pt x="967509" y="1381683"/>
                  </a:cubicBezTo>
                  <a:cubicBezTo>
                    <a:pt x="965772" y="1379678"/>
                    <a:pt x="963967" y="1377606"/>
                    <a:pt x="962297" y="1375600"/>
                  </a:cubicBezTo>
                  <a:cubicBezTo>
                    <a:pt x="875691" y="1256093"/>
                    <a:pt x="820493" y="1116869"/>
                    <a:pt x="782269" y="974770"/>
                  </a:cubicBezTo>
                  <a:cubicBezTo>
                    <a:pt x="750527" y="866558"/>
                    <a:pt x="739500" y="753869"/>
                    <a:pt x="714842" y="644120"/>
                  </a:cubicBezTo>
                  <a:cubicBezTo>
                    <a:pt x="701677" y="585169"/>
                    <a:pt x="682498" y="527821"/>
                    <a:pt x="660847" y="471476"/>
                  </a:cubicBezTo>
                  <a:cubicBezTo>
                    <a:pt x="623892" y="372422"/>
                    <a:pt x="565487" y="283259"/>
                    <a:pt x="501200" y="199978"/>
                  </a:cubicBezTo>
                  <a:cubicBezTo>
                    <a:pt x="428962" y="106137"/>
                    <a:pt x="353783" y="44311"/>
                    <a:pt x="234901" y="21854"/>
                  </a:cubicBezTo>
                  <a:cubicBezTo>
                    <a:pt x="179636" y="11694"/>
                    <a:pt x="119560" y="-12635"/>
                    <a:pt x="64362" y="8152"/>
                  </a:cubicBezTo>
                  <a:cubicBezTo>
                    <a:pt x="62157" y="9221"/>
                    <a:pt x="60486" y="10625"/>
                    <a:pt x="59216" y="12496"/>
                  </a:cubicBezTo>
                  <a:cubicBezTo>
                    <a:pt x="58414" y="12630"/>
                    <a:pt x="57612" y="12897"/>
                    <a:pt x="56877" y="13432"/>
                  </a:cubicBezTo>
                  <a:cubicBezTo>
                    <a:pt x="54338" y="14836"/>
                    <a:pt x="52534" y="17175"/>
                    <a:pt x="51264" y="19715"/>
                  </a:cubicBezTo>
                  <a:cubicBezTo>
                    <a:pt x="40305" y="50060"/>
                    <a:pt x="35827" y="82476"/>
                    <a:pt x="26873" y="113489"/>
                  </a:cubicBezTo>
                  <a:cubicBezTo>
                    <a:pt x="17584" y="149114"/>
                    <a:pt x="10300" y="185207"/>
                    <a:pt x="2548" y="221233"/>
                  </a:cubicBezTo>
                  <a:cubicBezTo>
                    <a:pt x="209" y="230791"/>
                    <a:pt x="-2464" y="242287"/>
                    <a:pt x="4286" y="250642"/>
                  </a:cubicBezTo>
                  <a:cubicBezTo>
                    <a:pt x="18386" y="264678"/>
                    <a:pt x="39837" y="256056"/>
                    <a:pt x="57345" y="256390"/>
                  </a:cubicBezTo>
                  <a:cubicBezTo>
                    <a:pt x="87884" y="255187"/>
                    <a:pt x="118624" y="255454"/>
                    <a:pt x="148896" y="259866"/>
                  </a:cubicBezTo>
                  <a:cubicBezTo>
                    <a:pt x="227349" y="267151"/>
                    <a:pt x="283416" y="330982"/>
                    <a:pt x="328523" y="389866"/>
                  </a:cubicBezTo>
                  <a:cubicBezTo>
                    <a:pt x="352580" y="424021"/>
                    <a:pt x="378241" y="457774"/>
                    <a:pt x="393611" y="496942"/>
                  </a:cubicBezTo>
                  <a:cubicBezTo>
                    <a:pt x="427225" y="585102"/>
                    <a:pt x="434575" y="679745"/>
                    <a:pt x="442260" y="773319"/>
                  </a:cubicBezTo>
                  <a:cubicBezTo>
                    <a:pt x="456895" y="961536"/>
                    <a:pt x="471263" y="1153296"/>
                    <a:pt x="535749" y="1332155"/>
                  </a:cubicBezTo>
                  <a:cubicBezTo>
                    <a:pt x="556332" y="1390572"/>
                    <a:pt x="583930" y="1446316"/>
                    <a:pt x="617410" y="1498450"/>
                  </a:cubicBezTo>
                  <a:cubicBezTo>
                    <a:pt x="649620" y="1550717"/>
                    <a:pt x="684770" y="1602250"/>
                    <a:pt x="730078" y="1644158"/>
                  </a:cubicBezTo>
                  <a:cubicBezTo>
                    <a:pt x="810001" y="1713001"/>
                    <a:pt x="905361" y="1762662"/>
                    <a:pt x="1002392" y="1802899"/>
                  </a:cubicBezTo>
                  <a:cubicBezTo>
                    <a:pt x="1048301" y="1822884"/>
                    <a:pt x="1095012" y="1842467"/>
                    <a:pt x="1144062" y="1852694"/>
                  </a:cubicBezTo>
                  <a:cubicBezTo>
                    <a:pt x="1143394" y="1855233"/>
                    <a:pt x="1143594" y="1858041"/>
                    <a:pt x="1144931" y="1860313"/>
                  </a:cubicBezTo>
                  <a:cubicBezTo>
                    <a:pt x="1166315" y="1902555"/>
                    <a:pt x="1191375" y="1942792"/>
                    <a:pt x="1217971" y="1981892"/>
                  </a:cubicBezTo>
                  <a:cubicBezTo>
                    <a:pt x="1298229" y="2097590"/>
                    <a:pt x="1398200" y="2201390"/>
                    <a:pt x="1513140" y="2283000"/>
                  </a:cubicBezTo>
                  <a:cubicBezTo>
                    <a:pt x="1607765" y="2353514"/>
                    <a:pt x="1709740" y="2413535"/>
                    <a:pt x="1820003" y="2456111"/>
                  </a:cubicBezTo>
                  <a:cubicBezTo>
                    <a:pt x="1874532" y="2477166"/>
                    <a:pt x="1929129" y="2498688"/>
                    <a:pt x="1985128" y="2515598"/>
                  </a:cubicBezTo>
                  <a:cubicBezTo>
                    <a:pt x="1982923" y="2524153"/>
                    <a:pt x="1980517" y="2532642"/>
                    <a:pt x="1978112" y="2541130"/>
                  </a:cubicBezTo>
                  <a:cubicBezTo>
                    <a:pt x="1953654" y="2642925"/>
                    <a:pt x="1883086" y="2735697"/>
                    <a:pt x="1784117" y="2775265"/>
                  </a:cubicBezTo>
                  <a:cubicBezTo>
                    <a:pt x="1745425" y="2785826"/>
                    <a:pt x="1703793" y="2786026"/>
                    <a:pt x="1664232" y="2779877"/>
                  </a:cubicBezTo>
                  <a:cubicBezTo>
                    <a:pt x="1590657" y="2764170"/>
                    <a:pt x="1514008" y="2736499"/>
                    <a:pt x="1455803" y="2686036"/>
                  </a:cubicBezTo>
                  <a:cubicBezTo>
                    <a:pt x="1366458" y="2611845"/>
                    <a:pt x="1286467" y="2526827"/>
                    <a:pt x="1201265" y="2447957"/>
                  </a:cubicBezTo>
                  <a:cubicBezTo>
                    <a:pt x="1123881" y="2375638"/>
                    <a:pt x="1032463" y="2317489"/>
                    <a:pt x="930488" y="2287144"/>
                  </a:cubicBezTo>
                  <a:cubicBezTo>
                    <a:pt x="853304" y="2262614"/>
                    <a:pt x="769104" y="2249246"/>
                    <a:pt x="688512" y="2262681"/>
                  </a:cubicBezTo>
                  <a:cubicBezTo>
                    <a:pt x="615873" y="2277051"/>
                    <a:pt x="551587" y="2316285"/>
                    <a:pt x="491110" y="2357257"/>
                  </a:cubicBezTo>
                  <a:cubicBezTo>
                    <a:pt x="438852" y="2390409"/>
                    <a:pt x="384189" y="2420888"/>
                    <a:pt x="338347" y="2462996"/>
                  </a:cubicBezTo>
                  <a:cubicBezTo>
                    <a:pt x="315158" y="2484317"/>
                    <a:pt x="292705" y="2506975"/>
                    <a:pt x="276132" y="2533978"/>
                  </a:cubicBezTo>
                  <a:cubicBezTo>
                    <a:pt x="264972" y="2547948"/>
                    <a:pt x="263569" y="2566662"/>
                    <a:pt x="272523" y="2582035"/>
                  </a:cubicBezTo>
                  <a:cubicBezTo>
                    <a:pt x="307607" y="2639182"/>
                    <a:pt x="357860" y="2685768"/>
                    <a:pt x="401430" y="2736365"/>
                  </a:cubicBezTo>
                  <a:cubicBezTo>
                    <a:pt x="422079" y="2759759"/>
                    <a:pt x="441659" y="2784021"/>
                    <a:pt x="459969" y="2809219"/>
                  </a:cubicBezTo>
                  <a:cubicBezTo>
                    <a:pt x="464580" y="2815368"/>
                    <a:pt x="468991" y="2821785"/>
                    <a:pt x="473735" y="2827867"/>
                  </a:cubicBezTo>
                  <a:cubicBezTo>
                    <a:pt x="482021" y="2840433"/>
                    <a:pt x="500933" y="2839296"/>
                    <a:pt x="508284" y="2826464"/>
                  </a:cubicBezTo>
                  <a:cubicBezTo>
                    <a:pt x="516570" y="2811759"/>
                    <a:pt x="517038" y="2793846"/>
                    <a:pt x="521181" y="2777605"/>
                  </a:cubicBezTo>
                  <a:cubicBezTo>
                    <a:pt x="530136" y="2738504"/>
                    <a:pt x="542632" y="2695059"/>
                    <a:pt x="560675" y="2657629"/>
                  </a:cubicBezTo>
                  <a:cubicBezTo>
                    <a:pt x="582594" y="2616123"/>
                    <a:pt x="615539" y="2579696"/>
                    <a:pt x="656035" y="2555634"/>
                  </a:cubicBezTo>
                  <a:cubicBezTo>
                    <a:pt x="690651" y="2540328"/>
                    <a:pt x="729944" y="2539727"/>
                    <a:pt x="767166" y="2541331"/>
                  </a:cubicBezTo>
                  <a:cubicBezTo>
                    <a:pt x="818622" y="2542400"/>
                    <a:pt x="859519" y="2577423"/>
                    <a:pt x="892598" y="2613516"/>
                  </a:cubicBezTo>
                  <a:cubicBezTo>
                    <a:pt x="921734" y="2645331"/>
                    <a:pt x="948397" y="2676545"/>
                    <a:pt x="976397" y="2711234"/>
                  </a:cubicBezTo>
                  <a:cubicBezTo>
                    <a:pt x="1031394" y="2782417"/>
                    <a:pt x="1078373" y="2860217"/>
                    <a:pt x="1145933" y="2920839"/>
                  </a:cubicBezTo>
                  <a:cubicBezTo>
                    <a:pt x="1206076" y="2980727"/>
                    <a:pt x="1274238" y="3032192"/>
                    <a:pt x="1350353" y="3070023"/>
                  </a:cubicBezTo>
                  <a:cubicBezTo>
                    <a:pt x="1422257" y="3111062"/>
                    <a:pt x="1503517" y="3131448"/>
                    <a:pt x="1586113" y="3132450"/>
                  </a:cubicBezTo>
                  <a:cubicBezTo>
                    <a:pt x="1708203" y="3133386"/>
                    <a:pt x="1835306" y="3084460"/>
                    <a:pt x="1938751" y="3021899"/>
                  </a:cubicBezTo>
                  <a:cubicBezTo>
                    <a:pt x="1989806" y="2987344"/>
                    <a:pt x="2030503" y="2940356"/>
                    <a:pt x="2072737" y="2896042"/>
                  </a:cubicBezTo>
                  <a:cubicBezTo>
                    <a:pt x="2128402" y="2839363"/>
                    <a:pt x="2178989" y="2776335"/>
                    <a:pt x="2206588" y="2700941"/>
                  </a:cubicBezTo>
                  <a:cubicBezTo>
                    <a:pt x="2222226" y="2661773"/>
                    <a:pt x="2235056" y="2621336"/>
                    <a:pt x="2243142" y="2579896"/>
                  </a:cubicBezTo>
                  <a:cubicBezTo>
                    <a:pt x="2244077" y="2573948"/>
                    <a:pt x="2246349" y="2566261"/>
                    <a:pt x="2247352" y="2559043"/>
                  </a:cubicBezTo>
                  <a:cubicBezTo>
                    <a:pt x="2266865" y="2560580"/>
                    <a:pt x="2286445" y="2561984"/>
                    <a:pt x="2305958" y="2563120"/>
                  </a:cubicBezTo>
                  <a:cubicBezTo>
                    <a:pt x="2473957" y="2573613"/>
                    <a:pt x="2630062" y="2527027"/>
                    <a:pt x="2776677" y="2447690"/>
                  </a:cubicBezTo>
                  <a:cubicBezTo>
                    <a:pt x="2840829" y="2419618"/>
                    <a:pt x="2901039" y="2384260"/>
                    <a:pt x="2954166" y="2338409"/>
                  </a:cubicBezTo>
                  <a:cubicBezTo>
                    <a:pt x="3026738" y="2278655"/>
                    <a:pt x="3102518" y="2221040"/>
                    <a:pt x="3159454" y="2145313"/>
                  </a:cubicBezTo>
                  <a:cubicBezTo>
                    <a:pt x="3243119" y="2036232"/>
                    <a:pt x="3300990" y="1906231"/>
                    <a:pt x="3326584" y="1771217"/>
                  </a:cubicBezTo>
                  <a:cubicBezTo>
                    <a:pt x="3348303" y="1669489"/>
                    <a:pt x="3349973" y="1560008"/>
                    <a:pt x="3303797" y="1464496"/>
                  </a:cubicBezTo>
                  <a:close/>
                  <a:moveTo>
                    <a:pt x="743042" y="1613412"/>
                  </a:moveTo>
                  <a:cubicBezTo>
                    <a:pt x="641334" y="1505267"/>
                    <a:pt x="571635" y="1367981"/>
                    <a:pt x="534947" y="1224546"/>
                  </a:cubicBezTo>
                  <a:cubicBezTo>
                    <a:pt x="505477" y="1103033"/>
                    <a:pt x="489773" y="982055"/>
                    <a:pt x="480351" y="856867"/>
                  </a:cubicBezTo>
                  <a:cubicBezTo>
                    <a:pt x="468389" y="731344"/>
                    <a:pt x="467988" y="601210"/>
                    <a:pt x="421411" y="482304"/>
                  </a:cubicBezTo>
                  <a:cubicBezTo>
                    <a:pt x="381315" y="396617"/>
                    <a:pt x="312418" y="304714"/>
                    <a:pt x="232094" y="253917"/>
                  </a:cubicBezTo>
                  <a:cubicBezTo>
                    <a:pt x="171550" y="220030"/>
                    <a:pt x="96839" y="222904"/>
                    <a:pt x="29679" y="227917"/>
                  </a:cubicBezTo>
                  <a:cubicBezTo>
                    <a:pt x="38968" y="157937"/>
                    <a:pt x="58348" y="89895"/>
                    <a:pt x="67970" y="20049"/>
                  </a:cubicBezTo>
                  <a:cubicBezTo>
                    <a:pt x="67970" y="20049"/>
                    <a:pt x="67970" y="20049"/>
                    <a:pt x="67904" y="20116"/>
                  </a:cubicBezTo>
                  <a:cubicBezTo>
                    <a:pt x="67970" y="19782"/>
                    <a:pt x="67904" y="19448"/>
                    <a:pt x="67904" y="19113"/>
                  </a:cubicBezTo>
                  <a:cubicBezTo>
                    <a:pt x="110739" y="10892"/>
                    <a:pt x="152572" y="23391"/>
                    <a:pt x="194805" y="33617"/>
                  </a:cubicBezTo>
                  <a:cubicBezTo>
                    <a:pt x="258557" y="49592"/>
                    <a:pt x="324581" y="66168"/>
                    <a:pt x="376838" y="108142"/>
                  </a:cubicBezTo>
                  <a:cubicBezTo>
                    <a:pt x="443998" y="162014"/>
                    <a:pt x="494518" y="233331"/>
                    <a:pt x="541830" y="304647"/>
                  </a:cubicBezTo>
                  <a:cubicBezTo>
                    <a:pt x="585200" y="368478"/>
                    <a:pt x="618880" y="438324"/>
                    <a:pt x="644207" y="511111"/>
                  </a:cubicBezTo>
                  <a:cubicBezTo>
                    <a:pt x="689047" y="627811"/>
                    <a:pt x="703415" y="752265"/>
                    <a:pt x="726536" y="874245"/>
                  </a:cubicBezTo>
                  <a:cubicBezTo>
                    <a:pt x="745916" y="965880"/>
                    <a:pt x="771042" y="1056647"/>
                    <a:pt x="804121" y="1144339"/>
                  </a:cubicBezTo>
                  <a:cubicBezTo>
                    <a:pt x="840206" y="1232165"/>
                    <a:pt x="881571" y="1319523"/>
                    <a:pt x="938574" y="1395786"/>
                  </a:cubicBezTo>
                  <a:cubicBezTo>
                    <a:pt x="952206" y="1411760"/>
                    <a:pt x="966507" y="1427400"/>
                    <a:pt x="981476" y="1442439"/>
                  </a:cubicBezTo>
                  <a:cubicBezTo>
                    <a:pt x="983815" y="1449992"/>
                    <a:pt x="987757" y="1456341"/>
                    <a:pt x="996044" y="1456609"/>
                  </a:cubicBezTo>
                  <a:cubicBezTo>
                    <a:pt x="1039280" y="1497514"/>
                    <a:pt x="1087996" y="1532671"/>
                    <a:pt x="1142926" y="1555195"/>
                  </a:cubicBezTo>
                  <a:cubicBezTo>
                    <a:pt x="1258935" y="1596969"/>
                    <a:pt x="1383765" y="1609736"/>
                    <a:pt x="1505321" y="1588013"/>
                  </a:cubicBezTo>
                  <a:cubicBezTo>
                    <a:pt x="1598810" y="1577319"/>
                    <a:pt x="1689225" y="1545704"/>
                    <a:pt x="1768346" y="1494506"/>
                  </a:cubicBezTo>
                  <a:cubicBezTo>
                    <a:pt x="1826952" y="1457946"/>
                    <a:pt x="1882685" y="1410691"/>
                    <a:pt x="1911152" y="1346325"/>
                  </a:cubicBezTo>
                  <a:cubicBezTo>
                    <a:pt x="1936145" y="1286705"/>
                    <a:pt x="1949176" y="1222139"/>
                    <a:pt x="1955458" y="1157908"/>
                  </a:cubicBezTo>
                  <a:cubicBezTo>
                    <a:pt x="1958265" y="1106041"/>
                    <a:pt x="1951716" y="1054107"/>
                    <a:pt x="1945501" y="1002642"/>
                  </a:cubicBezTo>
                  <a:cubicBezTo>
                    <a:pt x="1932938" y="912343"/>
                    <a:pt x="1900461" y="823047"/>
                    <a:pt x="1834036" y="758414"/>
                  </a:cubicBezTo>
                  <a:cubicBezTo>
                    <a:pt x="1792070" y="718511"/>
                    <a:pt x="1739077" y="691308"/>
                    <a:pt x="1686686" y="667514"/>
                  </a:cubicBezTo>
                  <a:cubicBezTo>
                    <a:pt x="1622867" y="641848"/>
                    <a:pt x="1549359" y="642449"/>
                    <a:pt x="1484471" y="664305"/>
                  </a:cubicBezTo>
                  <a:cubicBezTo>
                    <a:pt x="1388042" y="697123"/>
                    <a:pt x="1302572" y="759149"/>
                    <a:pt x="1242496" y="841427"/>
                  </a:cubicBezTo>
                  <a:cubicBezTo>
                    <a:pt x="1212892" y="876250"/>
                    <a:pt x="1187900" y="915284"/>
                    <a:pt x="1173800" y="958996"/>
                  </a:cubicBezTo>
                  <a:cubicBezTo>
                    <a:pt x="1142458" y="1066339"/>
                    <a:pt x="1130563" y="1182771"/>
                    <a:pt x="1154955" y="1292788"/>
                  </a:cubicBezTo>
                  <a:cubicBezTo>
                    <a:pt x="1165580" y="1336032"/>
                    <a:pt x="1176072" y="1379878"/>
                    <a:pt x="1193847" y="1420850"/>
                  </a:cubicBezTo>
                  <a:cubicBezTo>
                    <a:pt x="1215565" y="1468974"/>
                    <a:pt x="1244100" y="1513622"/>
                    <a:pt x="1273971" y="1557000"/>
                  </a:cubicBezTo>
                  <a:cubicBezTo>
                    <a:pt x="1226057" y="1548378"/>
                    <a:pt x="1177943" y="1537684"/>
                    <a:pt x="1133571" y="1517098"/>
                  </a:cubicBezTo>
                  <a:cubicBezTo>
                    <a:pt x="1087996" y="1493971"/>
                    <a:pt x="1046831" y="1462624"/>
                    <a:pt x="1010077" y="1426932"/>
                  </a:cubicBezTo>
                  <a:cubicBezTo>
                    <a:pt x="1007003" y="1412228"/>
                    <a:pt x="1003394" y="1398058"/>
                    <a:pt x="999853" y="1382886"/>
                  </a:cubicBezTo>
                  <a:cubicBezTo>
                    <a:pt x="989962" y="1344721"/>
                    <a:pt x="981676" y="1305353"/>
                    <a:pt x="975929" y="1266052"/>
                  </a:cubicBezTo>
                  <a:cubicBezTo>
                    <a:pt x="966908" y="1213450"/>
                    <a:pt x="972187" y="1159645"/>
                    <a:pt x="978602" y="1106977"/>
                  </a:cubicBezTo>
                  <a:cubicBezTo>
                    <a:pt x="985686" y="1051300"/>
                    <a:pt x="989962" y="995356"/>
                    <a:pt x="1004196" y="940682"/>
                  </a:cubicBezTo>
                  <a:cubicBezTo>
                    <a:pt x="1014153" y="904924"/>
                    <a:pt x="1031327" y="873643"/>
                    <a:pt x="1045628" y="838620"/>
                  </a:cubicBezTo>
                  <a:cubicBezTo>
                    <a:pt x="1069552" y="780671"/>
                    <a:pt x="1091470" y="720851"/>
                    <a:pt x="1132167" y="672059"/>
                  </a:cubicBezTo>
                  <a:cubicBezTo>
                    <a:pt x="1170792" y="620125"/>
                    <a:pt x="1209885" y="567389"/>
                    <a:pt x="1264281" y="530695"/>
                  </a:cubicBezTo>
                  <a:cubicBezTo>
                    <a:pt x="1325293" y="487985"/>
                    <a:pt x="1395126" y="454499"/>
                    <a:pt x="1463288" y="424756"/>
                  </a:cubicBezTo>
                  <a:cubicBezTo>
                    <a:pt x="1479927" y="418741"/>
                    <a:pt x="1500443" y="414463"/>
                    <a:pt x="1518085" y="410586"/>
                  </a:cubicBezTo>
                  <a:cubicBezTo>
                    <a:pt x="1551297" y="402432"/>
                    <a:pt x="1583039" y="389465"/>
                    <a:pt x="1616251" y="381445"/>
                  </a:cubicBezTo>
                  <a:cubicBezTo>
                    <a:pt x="1701187" y="362128"/>
                    <a:pt x="1831229" y="386057"/>
                    <a:pt x="1908346" y="425826"/>
                  </a:cubicBezTo>
                  <a:cubicBezTo>
                    <a:pt x="1955124" y="451692"/>
                    <a:pt x="1999095" y="484978"/>
                    <a:pt x="2035047" y="524613"/>
                  </a:cubicBezTo>
                  <a:cubicBezTo>
                    <a:pt x="2085901" y="587976"/>
                    <a:pt x="2118646" y="663370"/>
                    <a:pt x="2156603" y="734820"/>
                  </a:cubicBezTo>
                  <a:cubicBezTo>
                    <a:pt x="2192087" y="808810"/>
                    <a:pt x="2206121" y="891289"/>
                    <a:pt x="2217815" y="971896"/>
                  </a:cubicBezTo>
                  <a:cubicBezTo>
                    <a:pt x="2226703" y="1082581"/>
                    <a:pt x="2205920" y="1194268"/>
                    <a:pt x="2173242" y="1299739"/>
                  </a:cubicBezTo>
                  <a:cubicBezTo>
                    <a:pt x="2134149" y="1410223"/>
                    <a:pt x="2045405" y="1527725"/>
                    <a:pt x="1955525" y="1602584"/>
                  </a:cubicBezTo>
                  <a:cubicBezTo>
                    <a:pt x="1915496" y="1636471"/>
                    <a:pt x="1871391" y="1664944"/>
                    <a:pt x="1827220" y="1693150"/>
                  </a:cubicBezTo>
                  <a:cubicBezTo>
                    <a:pt x="1785253" y="1719752"/>
                    <a:pt x="1743955" y="1747958"/>
                    <a:pt x="1698781" y="1768811"/>
                  </a:cubicBezTo>
                  <a:cubicBezTo>
                    <a:pt x="1656146" y="1789130"/>
                    <a:pt x="1612242" y="1801629"/>
                    <a:pt x="1565264" y="1814128"/>
                  </a:cubicBezTo>
                  <a:cubicBezTo>
                    <a:pt x="1514276" y="1826827"/>
                    <a:pt x="1461550" y="1828632"/>
                    <a:pt x="1409426" y="1833845"/>
                  </a:cubicBezTo>
                  <a:cubicBezTo>
                    <a:pt x="1356701" y="1839927"/>
                    <a:pt x="1303708" y="1839326"/>
                    <a:pt x="1250983" y="1833511"/>
                  </a:cubicBezTo>
                  <a:cubicBezTo>
                    <a:pt x="1185494" y="1829367"/>
                    <a:pt x="1119738" y="1820277"/>
                    <a:pt x="1059528" y="1792873"/>
                  </a:cubicBezTo>
                  <a:cubicBezTo>
                    <a:pt x="947996" y="1747356"/>
                    <a:pt x="833524" y="1695623"/>
                    <a:pt x="743042" y="1613412"/>
                  </a:cubicBezTo>
                  <a:close/>
                  <a:moveTo>
                    <a:pt x="1319880" y="1564085"/>
                  </a:moveTo>
                  <a:cubicBezTo>
                    <a:pt x="1278114" y="1513020"/>
                    <a:pt x="1242764" y="1455606"/>
                    <a:pt x="1216969" y="1394850"/>
                  </a:cubicBezTo>
                  <a:cubicBezTo>
                    <a:pt x="1205542" y="1364037"/>
                    <a:pt x="1197055" y="1332155"/>
                    <a:pt x="1188969" y="1300273"/>
                  </a:cubicBezTo>
                  <a:cubicBezTo>
                    <a:pt x="1161303" y="1189589"/>
                    <a:pt x="1172597" y="1071218"/>
                    <a:pt x="1205742" y="962940"/>
                  </a:cubicBezTo>
                  <a:cubicBezTo>
                    <a:pt x="1221714" y="915284"/>
                    <a:pt x="1253990" y="876384"/>
                    <a:pt x="1285599" y="838286"/>
                  </a:cubicBezTo>
                  <a:cubicBezTo>
                    <a:pt x="1338391" y="771247"/>
                    <a:pt x="1413770" y="722522"/>
                    <a:pt x="1494094" y="694249"/>
                  </a:cubicBezTo>
                  <a:cubicBezTo>
                    <a:pt x="1567803" y="668516"/>
                    <a:pt x="1651402" y="676871"/>
                    <a:pt x="1718294" y="717442"/>
                  </a:cubicBezTo>
                  <a:cubicBezTo>
                    <a:pt x="1759392" y="739699"/>
                    <a:pt x="1801358" y="763360"/>
                    <a:pt x="1830427" y="800990"/>
                  </a:cubicBezTo>
                  <a:cubicBezTo>
                    <a:pt x="1887095" y="864821"/>
                    <a:pt x="1908613" y="950575"/>
                    <a:pt x="1918036" y="1033588"/>
                  </a:cubicBezTo>
                  <a:cubicBezTo>
                    <a:pt x="1921778" y="1074694"/>
                    <a:pt x="1927458" y="1118272"/>
                    <a:pt x="1924117" y="1160715"/>
                  </a:cubicBezTo>
                  <a:cubicBezTo>
                    <a:pt x="1917234" y="1220067"/>
                    <a:pt x="1905673" y="1279888"/>
                    <a:pt x="1882217" y="1335096"/>
                  </a:cubicBezTo>
                  <a:cubicBezTo>
                    <a:pt x="1853950" y="1396721"/>
                    <a:pt x="1798284" y="1440233"/>
                    <a:pt x="1741483" y="1474521"/>
                  </a:cubicBezTo>
                  <a:cubicBezTo>
                    <a:pt x="1671383" y="1518033"/>
                    <a:pt x="1592261" y="1545638"/>
                    <a:pt x="1510400" y="1555730"/>
                  </a:cubicBezTo>
                  <a:cubicBezTo>
                    <a:pt x="1447584" y="1565154"/>
                    <a:pt x="1383431" y="1572640"/>
                    <a:pt x="1319880" y="1564085"/>
                  </a:cubicBezTo>
                  <a:close/>
                  <a:moveTo>
                    <a:pt x="2135887" y="2771656"/>
                  </a:moveTo>
                  <a:cubicBezTo>
                    <a:pt x="2104279" y="2819245"/>
                    <a:pt x="2063849" y="2859816"/>
                    <a:pt x="2024823" y="2901189"/>
                  </a:cubicBezTo>
                  <a:cubicBezTo>
                    <a:pt x="1991945" y="2935811"/>
                    <a:pt x="1958799" y="2970701"/>
                    <a:pt x="1918971" y="2997436"/>
                  </a:cubicBezTo>
                  <a:cubicBezTo>
                    <a:pt x="1841921" y="3043889"/>
                    <a:pt x="1755583" y="3077709"/>
                    <a:pt x="1666972" y="3094486"/>
                  </a:cubicBezTo>
                  <a:cubicBezTo>
                    <a:pt x="1592261" y="3108121"/>
                    <a:pt x="1513607" y="3100635"/>
                    <a:pt x="1440634" y="3076774"/>
                  </a:cubicBezTo>
                  <a:cubicBezTo>
                    <a:pt x="1354763" y="3042419"/>
                    <a:pt x="1273771" y="2995431"/>
                    <a:pt x="1204873" y="2933071"/>
                  </a:cubicBezTo>
                  <a:cubicBezTo>
                    <a:pt x="1152081" y="2885281"/>
                    <a:pt x="1099490" y="2831610"/>
                    <a:pt x="1059528" y="2771790"/>
                  </a:cubicBezTo>
                  <a:cubicBezTo>
                    <a:pt x="1005466" y="2694324"/>
                    <a:pt x="946593" y="2618462"/>
                    <a:pt x="876626" y="2554698"/>
                  </a:cubicBezTo>
                  <a:cubicBezTo>
                    <a:pt x="820827" y="2503166"/>
                    <a:pt x="739099" y="2501762"/>
                    <a:pt x="668799" y="2517670"/>
                  </a:cubicBezTo>
                  <a:cubicBezTo>
                    <a:pt x="628303" y="2527963"/>
                    <a:pt x="596226" y="2558642"/>
                    <a:pt x="569296" y="2589187"/>
                  </a:cubicBezTo>
                  <a:cubicBezTo>
                    <a:pt x="520513" y="2645665"/>
                    <a:pt x="501134" y="2720525"/>
                    <a:pt x="486432" y="2792175"/>
                  </a:cubicBezTo>
                  <a:cubicBezTo>
                    <a:pt x="430967" y="2710499"/>
                    <a:pt x="350442" y="2647604"/>
                    <a:pt x="298786" y="2563655"/>
                  </a:cubicBezTo>
                  <a:lnTo>
                    <a:pt x="298118" y="2561516"/>
                  </a:lnTo>
                  <a:cubicBezTo>
                    <a:pt x="298051" y="2560513"/>
                    <a:pt x="297784" y="2559377"/>
                    <a:pt x="298118" y="2558374"/>
                  </a:cubicBezTo>
                  <a:cubicBezTo>
                    <a:pt x="305134" y="2546143"/>
                    <a:pt x="313287" y="2534580"/>
                    <a:pt x="322375" y="2523752"/>
                  </a:cubicBezTo>
                  <a:cubicBezTo>
                    <a:pt x="350242" y="2491269"/>
                    <a:pt x="386461" y="2461860"/>
                    <a:pt x="422480" y="2437597"/>
                  </a:cubicBezTo>
                  <a:cubicBezTo>
                    <a:pt x="604446" y="2323771"/>
                    <a:pt x="675348" y="2247375"/>
                    <a:pt x="903357" y="2311473"/>
                  </a:cubicBezTo>
                  <a:cubicBezTo>
                    <a:pt x="994172" y="2336537"/>
                    <a:pt x="1076769" y="2381720"/>
                    <a:pt x="1148673" y="2443078"/>
                  </a:cubicBezTo>
                  <a:cubicBezTo>
                    <a:pt x="1255861" y="2535850"/>
                    <a:pt x="1349150" y="2644596"/>
                    <a:pt x="1462352" y="2730283"/>
                  </a:cubicBezTo>
                  <a:cubicBezTo>
                    <a:pt x="1505455" y="2762700"/>
                    <a:pt x="1555975" y="2782885"/>
                    <a:pt x="1607564" y="2797389"/>
                  </a:cubicBezTo>
                  <a:cubicBezTo>
                    <a:pt x="1657349" y="2814165"/>
                    <a:pt x="1710342" y="2818844"/>
                    <a:pt x="1762332" y="2811692"/>
                  </a:cubicBezTo>
                  <a:cubicBezTo>
                    <a:pt x="1861368" y="2794247"/>
                    <a:pt x="1948241" y="2701609"/>
                    <a:pt x="1984861" y="2611043"/>
                  </a:cubicBezTo>
                  <a:cubicBezTo>
                    <a:pt x="1995152" y="2582236"/>
                    <a:pt x="2003505" y="2552559"/>
                    <a:pt x="2009319" y="2522482"/>
                  </a:cubicBezTo>
                  <a:cubicBezTo>
                    <a:pt x="2013730" y="2523685"/>
                    <a:pt x="2018140" y="2524955"/>
                    <a:pt x="2022618" y="2526091"/>
                  </a:cubicBezTo>
                  <a:cubicBezTo>
                    <a:pt x="2086102" y="2541264"/>
                    <a:pt x="2150856" y="2550287"/>
                    <a:pt x="2215810" y="2556302"/>
                  </a:cubicBezTo>
                  <a:cubicBezTo>
                    <a:pt x="2201911" y="2631763"/>
                    <a:pt x="2176985" y="2706555"/>
                    <a:pt x="2135887" y="2771656"/>
                  </a:cubicBezTo>
                  <a:close/>
                  <a:moveTo>
                    <a:pt x="3301391" y="1733520"/>
                  </a:moveTo>
                  <a:cubicBezTo>
                    <a:pt x="3291167" y="1803835"/>
                    <a:pt x="3271520" y="1873280"/>
                    <a:pt x="3242317" y="1938514"/>
                  </a:cubicBezTo>
                  <a:cubicBezTo>
                    <a:pt x="3185449" y="2084824"/>
                    <a:pt x="3086146" y="2197246"/>
                    <a:pt x="2962318" y="2291154"/>
                  </a:cubicBezTo>
                  <a:cubicBezTo>
                    <a:pt x="2924361" y="2322167"/>
                    <a:pt x="2886872" y="2354517"/>
                    <a:pt x="2844238" y="2379114"/>
                  </a:cubicBezTo>
                  <a:cubicBezTo>
                    <a:pt x="2801001" y="2403576"/>
                    <a:pt x="2755560" y="2422291"/>
                    <a:pt x="2710787" y="2445484"/>
                  </a:cubicBezTo>
                  <a:cubicBezTo>
                    <a:pt x="2532430" y="2537922"/>
                    <a:pt x="2358082" y="2546210"/>
                    <a:pt x="2162283" y="2519608"/>
                  </a:cubicBezTo>
                  <a:cubicBezTo>
                    <a:pt x="2111095" y="2514796"/>
                    <a:pt x="2061176" y="2504703"/>
                    <a:pt x="2012059" y="2491269"/>
                  </a:cubicBezTo>
                  <a:cubicBezTo>
                    <a:pt x="2009921" y="2487659"/>
                    <a:pt x="2005911" y="2485119"/>
                    <a:pt x="2001701" y="2485119"/>
                  </a:cubicBezTo>
                  <a:cubicBezTo>
                    <a:pt x="1999563" y="2485119"/>
                    <a:pt x="1997692" y="2485721"/>
                    <a:pt x="1996021" y="2486657"/>
                  </a:cubicBezTo>
                  <a:cubicBezTo>
                    <a:pt x="1939152" y="2470148"/>
                    <a:pt x="1883286" y="2449294"/>
                    <a:pt x="1827955" y="2426903"/>
                  </a:cubicBezTo>
                  <a:cubicBezTo>
                    <a:pt x="1733129" y="2389407"/>
                    <a:pt x="1642848" y="2341283"/>
                    <a:pt x="1560452" y="2280995"/>
                  </a:cubicBezTo>
                  <a:cubicBezTo>
                    <a:pt x="1467631" y="2220439"/>
                    <a:pt x="1386372" y="2144577"/>
                    <a:pt x="1312730" y="2061965"/>
                  </a:cubicBezTo>
                  <a:cubicBezTo>
                    <a:pt x="1255928" y="1999070"/>
                    <a:pt x="1211222" y="1927686"/>
                    <a:pt x="1165313" y="1856503"/>
                  </a:cubicBezTo>
                  <a:cubicBezTo>
                    <a:pt x="1170057" y="1857239"/>
                    <a:pt x="1174869" y="1857840"/>
                    <a:pt x="1179680" y="1858375"/>
                  </a:cubicBezTo>
                  <a:cubicBezTo>
                    <a:pt x="1230668" y="1863521"/>
                    <a:pt x="1281723" y="1869203"/>
                    <a:pt x="1332978" y="1870005"/>
                  </a:cubicBezTo>
                  <a:cubicBezTo>
                    <a:pt x="1372873" y="1868200"/>
                    <a:pt x="1412968" y="1865928"/>
                    <a:pt x="1452863" y="1862185"/>
                  </a:cubicBezTo>
                  <a:cubicBezTo>
                    <a:pt x="1452529" y="1863454"/>
                    <a:pt x="1452596" y="1864858"/>
                    <a:pt x="1453197" y="1866262"/>
                  </a:cubicBezTo>
                  <a:lnTo>
                    <a:pt x="1453130" y="1866262"/>
                  </a:lnTo>
                  <a:cubicBezTo>
                    <a:pt x="1459479" y="1879830"/>
                    <a:pt x="1472911" y="1888519"/>
                    <a:pt x="1484137" y="1897876"/>
                  </a:cubicBezTo>
                  <a:cubicBezTo>
                    <a:pt x="1507526" y="1915388"/>
                    <a:pt x="1531918" y="1931496"/>
                    <a:pt x="1554772" y="1949810"/>
                  </a:cubicBezTo>
                  <a:cubicBezTo>
                    <a:pt x="1606094" y="1991383"/>
                    <a:pt x="1655812" y="2035163"/>
                    <a:pt x="1711010" y="2071523"/>
                  </a:cubicBezTo>
                  <a:cubicBezTo>
                    <a:pt x="1766943" y="2107816"/>
                    <a:pt x="1819802" y="2148788"/>
                    <a:pt x="1880747" y="2176727"/>
                  </a:cubicBezTo>
                  <a:cubicBezTo>
                    <a:pt x="2006379" y="2245838"/>
                    <a:pt x="2148116" y="2280861"/>
                    <a:pt x="2291056" y="2285740"/>
                  </a:cubicBezTo>
                  <a:cubicBezTo>
                    <a:pt x="2292526" y="2287478"/>
                    <a:pt x="2294464" y="2288948"/>
                    <a:pt x="2296736" y="2289951"/>
                  </a:cubicBezTo>
                  <a:cubicBezTo>
                    <a:pt x="2302483" y="2292424"/>
                    <a:pt x="2309433" y="2290954"/>
                    <a:pt x="2313843" y="2286542"/>
                  </a:cubicBezTo>
                  <a:cubicBezTo>
                    <a:pt x="2440277" y="2290686"/>
                    <a:pt x="2630062" y="2232670"/>
                    <a:pt x="2729632" y="2154001"/>
                  </a:cubicBezTo>
                  <a:cubicBezTo>
                    <a:pt x="2784896" y="2109487"/>
                    <a:pt x="2842300" y="2067111"/>
                    <a:pt x="2892686" y="2016916"/>
                  </a:cubicBezTo>
                  <a:cubicBezTo>
                    <a:pt x="2929106" y="1979887"/>
                    <a:pt x="2959044" y="1937244"/>
                    <a:pt x="2989516" y="1895403"/>
                  </a:cubicBezTo>
                  <a:cubicBezTo>
                    <a:pt x="3020122" y="1852760"/>
                    <a:pt x="3051531" y="1809850"/>
                    <a:pt x="3072113" y="1761259"/>
                  </a:cubicBezTo>
                  <a:cubicBezTo>
                    <a:pt x="3111607" y="1669021"/>
                    <a:pt x="3133592" y="1519437"/>
                    <a:pt x="3018118" y="1474455"/>
                  </a:cubicBezTo>
                  <a:cubicBezTo>
                    <a:pt x="2915941" y="1435154"/>
                    <a:pt x="2808486" y="1432948"/>
                    <a:pt x="2723885" y="1510748"/>
                  </a:cubicBezTo>
                  <a:cubicBezTo>
                    <a:pt x="2669756" y="1556064"/>
                    <a:pt x="2621909" y="1608800"/>
                    <a:pt x="2581880" y="1667016"/>
                  </a:cubicBezTo>
                  <a:cubicBezTo>
                    <a:pt x="2544258" y="1725433"/>
                    <a:pt x="2510645" y="1786390"/>
                    <a:pt x="2473957" y="1845408"/>
                  </a:cubicBezTo>
                  <a:cubicBezTo>
                    <a:pt x="2446759" y="1890658"/>
                    <a:pt x="2417156" y="1934704"/>
                    <a:pt x="2395170" y="1982828"/>
                  </a:cubicBezTo>
                  <a:cubicBezTo>
                    <a:pt x="2355542" y="2071523"/>
                    <a:pt x="2331418" y="2164362"/>
                    <a:pt x="2294197" y="2254660"/>
                  </a:cubicBezTo>
                  <a:cubicBezTo>
                    <a:pt x="2215209" y="2251653"/>
                    <a:pt x="2136488" y="2239956"/>
                    <a:pt x="2060574" y="2217832"/>
                  </a:cubicBezTo>
                  <a:cubicBezTo>
                    <a:pt x="2074608" y="2214758"/>
                    <a:pt x="2075209" y="2191565"/>
                    <a:pt x="2079219" y="2179333"/>
                  </a:cubicBezTo>
                  <a:cubicBezTo>
                    <a:pt x="2080488" y="2175122"/>
                    <a:pt x="2086369" y="2152865"/>
                    <a:pt x="2091782" y="2127400"/>
                  </a:cubicBezTo>
                  <a:cubicBezTo>
                    <a:pt x="2094121" y="2124392"/>
                    <a:pt x="2095992" y="2121117"/>
                    <a:pt x="2097262" y="2118043"/>
                  </a:cubicBezTo>
                  <a:cubicBezTo>
                    <a:pt x="2111763" y="2053343"/>
                    <a:pt x="2113099" y="1985836"/>
                    <a:pt x="2132479" y="1921938"/>
                  </a:cubicBezTo>
                  <a:cubicBezTo>
                    <a:pt x="2163218" y="1813927"/>
                    <a:pt x="2214273" y="1712199"/>
                    <a:pt x="2283772" y="1623972"/>
                  </a:cubicBezTo>
                  <a:cubicBezTo>
                    <a:pt x="2437471" y="1407148"/>
                    <a:pt x="2745737" y="1230427"/>
                    <a:pt x="3016313" y="1283230"/>
                  </a:cubicBezTo>
                  <a:cubicBezTo>
                    <a:pt x="3129248" y="1305487"/>
                    <a:pt x="3232761" y="1384423"/>
                    <a:pt x="3280742" y="1489627"/>
                  </a:cubicBezTo>
                  <a:cubicBezTo>
                    <a:pt x="3313553" y="1566424"/>
                    <a:pt x="3316627" y="1652044"/>
                    <a:pt x="3301391" y="1733520"/>
                  </a:cubicBezTo>
                  <a:close/>
                  <a:moveTo>
                    <a:pt x="2327676" y="2255396"/>
                  </a:moveTo>
                  <a:cubicBezTo>
                    <a:pt x="2365500" y="2163159"/>
                    <a:pt x="2389423" y="2065641"/>
                    <a:pt x="2433327" y="1976011"/>
                  </a:cubicBezTo>
                  <a:cubicBezTo>
                    <a:pt x="2453175" y="1938046"/>
                    <a:pt x="2476564" y="1902087"/>
                    <a:pt x="2498683" y="1865326"/>
                  </a:cubicBezTo>
                  <a:cubicBezTo>
                    <a:pt x="2535437" y="1806107"/>
                    <a:pt x="2569518" y="1745284"/>
                    <a:pt x="2606740" y="1686399"/>
                  </a:cubicBezTo>
                  <a:cubicBezTo>
                    <a:pt x="2646768" y="1628049"/>
                    <a:pt x="2694816" y="1575247"/>
                    <a:pt x="2749479" y="1530332"/>
                  </a:cubicBezTo>
                  <a:cubicBezTo>
                    <a:pt x="2820581" y="1466033"/>
                    <a:pt x="2912801" y="1469575"/>
                    <a:pt x="2998271" y="1500054"/>
                  </a:cubicBezTo>
                  <a:cubicBezTo>
                    <a:pt x="3094366" y="1529195"/>
                    <a:pt x="3079330" y="1648636"/>
                    <a:pt x="3053335" y="1723896"/>
                  </a:cubicBezTo>
                  <a:cubicBezTo>
                    <a:pt x="3030213" y="1791202"/>
                    <a:pt x="2987111" y="1844940"/>
                    <a:pt x="2945545" y="1902756"/>
                  </a:cubicBezTo>
                  <a:cubicBezTo>
                    <a:pt x="2888276" y="1989579"/>
                    <a:pt x="2807684" y="2053410"/>
                    <a:pt x="2726625" y="2116639"/>
                  </a:cubicBezTo>
                  <a:cubicBezTo>
                    <a:pt x="2632200" y="2197580"/>
                    <a:pt x="2460392" y="2251051"/>
                    <a:pt x="2336965" y="2255529"/>
                  </a:cubicBezTo>
                  <a:cubicBezTo>
                    <a:pt x="2333824" y="2255462"/>
                    <a:pt x="2330750" y="2255462"/>
                    <a:pt x="2327676" y="225539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47" name="Google Shape;1347;p33"/>
            <p:cNvSpPr/>
            <p:nvPr/>
          </p:nvSpPr>
          <p:spPr>
            <a:xfrm>
              <a:off x="15618398" y="656965"/>
              <a:ext cx="2190329" cy="1822022"/>
            </a:xfrm>
            <a:custGeom>
              <a:avLst/>
              <a:gdLst/>
              <a:ahLst/>
              <a:cxnLst/>
              <a:rect l="l" t="t" r="r" b="b"/>
              <a:pathLst>
                <a:path w="2190329" h="1822022" extrusionOk="0">
                  <a:moveTo>
                    <a:pt x="2188269" y="955706"/>
                  </a:moveTo>
                  <a:cubicBezTo>
                    <a:pt x="2197157" y="1066390"/>
                    <a:pt x="2176374" y="1178077"/>
                    <a:pt x="2143630" y="1283549"/>
                  </a:cubicBezTo>
                  <a:cubicBezTo>
                    <a:pt x="2104537" y="1394033"/>
                    <a:pt x="2015793" y="1511535"/>
                    <a:pt x="1925845" y="1586394"/>
                  </a:cubicBezTo>
                  <a:cubicBezTo>
                    <a:pt x="1885817" y="1620281"/>
                    <a:pt x="1841712" y="1648754"/>
                    <a:pt x="1797540" y="1676960"/>
                  </a:cubicBezTo>
                  <a:cubicBezTo>
                    <a:pt x="1755574" y="1703562"/>
                    <a:pt x="1714276" y="1731768"/>
                    <a:pt x="1669102" y="1752688"/>
                  </a:cubicBezTo>
                  <a:cubicBezTo>
                    <a:pt x="1626467" y="1773007"/>
                    <a:pt x="1582563" y="1785506"/>
                    <a:pt x="1535584" y="1798004"/>
                  </a:cubicBezTo>
                  <a:cubicBezTo>
                    <a:pt x="1484596" y="1810637"/>
                    <a:pt x="1431804" y="1812441"/>
                    <a:pt x="1379814" y="1817722"/>
                  </a:cubicBezTo>
                  <a:cubicBezTo>
                    <a:pt x="1327088" y="1823804"/>
                    <a:pt x="1274096" y="1823203"/>
                    <a:pt x="1221304" y="1817388"/>
                  </a:cubicBezTo>
                  <a:cubicBezTo>
                    <a:pt x="1155815" y="1813244"/>
                    <a:pt x="1090058" y="1804154"/>
                    <a:pt x="1029848" y="1776750"/>
                  </a:cubicBezTo>
                  <a:cubicBezTo>
                    <a:pt x="918183" y="1731032"/>
                    <a:pt x="803711" y="1679366"/>
                    <a:pt x="713229" y="1597155"/>
                  </a:cubicBezTo>
                  <a:cubicBezTo>
                    <a:pt x="611521" y="1489010"/>
                    <a:pt x="541822" y="1351724"/>
                    <a:pt x="505201" y="1208288"/>
                  </a:cubicBezTo>
                  <a:cubicBezTo>
                    <a:pt x="475731" y="1086776"/>
                    <a:pt x="460027" y="965798"/>
                    <a:pt x="450605" y="840543"/>
                  </a:cubicBezTo>
                  <a:cubicBezTo>
                    <a:pt x="438643" y="715020"/>
                    <a:pt x="438242" y="584886"/>
                    <a:pt x="391665" y="465980"/>
                  </a:cubicBezTo>
                  <a:cubicBezTo>
                    <a:pt x="351569" y="380293"/>
                    <a:pt x="282672" y="288390"/>
                    <a:pt x="202415" y="237593"/>
                  </a:cubicBezTo>
                  <a:cubicBezTo>
                    <a:pt x="141871" y="203706"/>
                    <a:pt x="67160" y="206580"/>
                    <a:pt x="0" y="211593"/>
                  </a:cubicBezTo>
                  <a:cubicBezTo>
                    <a:pt x="9222" y="141613"/>
                    <a:pt x="28668" y="73571"/>
                    <a:pt x="38224" y="3725"/>
                  </a:cubicBezTo>
                  <a:cubicBezTo>
                    <a:pt x="38224" y="3725"/>
                    <a:pt x="38224" y="3725"/>
                    <a:pt x="38157" y="3725"/>
                  </a:cubicBezTo>
                  <a:cubicBezTo>
                    <a:pt x="38224" y="3391"/>
                    <a:pt x="38224" y="2990"/>
                    <a:pt x="38224" y="2656"/>
                  </a:cubicBezTo>
                  <a:cubicBezTo>
                    <a:pt x="81059" y="-5565"/>
                    <a:pt x="122892" y="7000"/>
                    <a:pt x="165126" y="17227"/>
                  </a:cubicBezTo>
                  <a:cubicBezTo>
                    <a:pt x="228877" y="33201"/>
                    <a:pt x="294901" y="49777"/>
                    <a:pt x="347159" y="91751"/>
                  </a:cubicBezTo>
                  <a:cubicBezTo>
                    <a:pt x="414318" y="145623"/>
                    <a:pt x="464838" y="216940"/>
                    <a:pt x="512151" y="288257"/>
                  </a:cubicBezTo>
                  <a:cubicBezTo>
                    <a:pt x="555521" y="352087"/>
                    <a:pt x="589201" y="422000"/>
                    <a:pt x="614528" y="494788"/>
                  </a:cubicBezTo>
                  <a:cubicBezTo>
                    <a:pt x="659368" y="611421"/>
                    <a:pt x="673668" y="735941"/>
                    <a:pt x="696857" y="857921"/>
                  </a:cubicBezTo>
                  <a:cubicBezTo>
                    <a:pt x="716236" y="949557"/>
                    <a:pt x="741363" y="1040390"/>
                    <a:pt x="774374" y="1128015"/>
                  </a:cubicBezTo>
                  <a:cubicBezTo>
                    <a:pt x="810393" y="1215841"/>
                    <a:pt x="851825" y="1303199"/>
                    <a:pt x="908827" y="1379462"/>
                  </a:cubicBezTo>
                  <a:cubicBezTo>
                    <a:pt x="922460" y="1395436"/>
                    <a:pt x="936760" y="1411076"/>
                    <a:pt x="951729" y="1426115"/>
                  </a:cubicBezTo>
                  <a:cubicBezTo>
                    <a:pt x="954001" y="1433668"/>
                    <a:pt x="958011" y="1440017"/>
                    <a:pt x="966297" y="1440285"/>
                  </a:cubicBezTo>
                  <a:cubicBezTo>
                    <a:pt x="1009533" y="1481190"/>
                    <a:pt x="1058249" y="1516347"/>
                    <a:pt x="1113247" y="1538872"/>
                  </a:cubicBezTo>
                  <a:cubicBezTo>
                    <a:pt x="1229256" y="1580646"/>
                    <a:pt x="1354086" y="1593412"/>
                    <a:pt x="1475642" y="1571689"/>
                  </a:cubicBezTo>
                  <a:cubicBezTo>
                    <a:pt x="1569131" y="1560995"/>
                    <a:pt x="1659479" y="1529380"/>
                    <a:pt x="1738600" y="1478182"/>
                  </a:cubicBezTo>
                  <a:cubicBezTo>
                    <a:pt x="1797206" y="1441688"/>
                    <a:pt x="1852939" y="1394367"/>
                    <a:pt x="1881406" y="1330001"/>
                  </a:cubicBezTo>
                  <a:cubicBezTo>
                    <a:pt x="1906399" y="1270381"/>
                    <a:pt x="1919430" y="1205815"/>
                    <a:pt x="1925712" y="1141584"/>
                  </a:cubicBezTo>
                  <a:cubicBezTo>
                    <a:pt x="1928518" y="1089650"/>
                    <a:pt x="1922036" y="1037717"/>
                    <a:pt x="1915755" y="986318"/>
                  </a:cubicBezTo>
                  <a:cubicBezTo>
                    <a:pt x="1903191" y="896019"/>
                    <a:pt x="1870714" y="806723"/>
                    <a:pt x="1804290" y="742090"/>
                  </a:cubicBezTo>
                  <a:cubicBezTo>
                    <a:pt x="1762323" y="702187"/>
                    <a:pt x="1709330" y="674984"/>
                    <a:pt x="1656939" y="651190"/>
                  </a:cubicBezTo>
                  <a:cubicBezTo>
                    <a:pt x="1593121" y="625524"/>
                    <a:pt x="1519613" y="626125"/>
                    <a:pt x="1454725" y="647981"/>
                  </a:cubicBezTo>
                  <a:cubicBezTo>
                    <a:pt x="1358296" y="680799"/>
                    <a:pt x="1272826" y="742825"/>
                    <a:pt x="1212750" y="825103"/>
                  </a:cubicBezTo>
                  <a:cubicBezTo>
                    <a:pt x="1183146" y="859859"/>
                    <a:pt x="1158153" y="898960"/>
                    <a:pt x="1144053" y="942672"/>
                  </a:cubicBezTo>
                  <a:cubicBezTo>
                    <a:pt x="1112712" y="1050015"/>
                    <a:pt x="1100817" y="1166448"/>
                    <a:pt x="1125209" y="1276464"/>
                  </a:cubicBezTo>
                  <a:cubicBezTo>
                    <a:pt x="1135834" y="1319708"/>
                    <a:pt x="1146325" y="1363621"/>
                    <a:pt x="1164101" y="1404526"/>
                  </a:cubicBezTo>
                  <a:cubicBezTo>
                    <a:pt x="1185752" y="1452650"/>
                    <a:pt x="1214354" y="1497231"/>
                    <a:pt x="1244225" y="1540676"/>
                  </a:cubicBezTo>
                  <a:cubicBezTo>
                    <a:pt x="1196244" y="1532054"/>
                    <a:pt x="1148197" y="1521360"/>
                    <a:pt x="1103824" y="1500774"/>
                  </a:cubicBezTo>
                  <a:cubicBezTo>
                    <a:pt x="1058249" y="1477714"/>
                    <a:pt x="1017152" y="1446367"/>
                    <a:pt x="980398" y="1410675"/>
                  </a:cubicBezTo>
                  <a:cubicBezTo>
                    <a:pt x="977324" y="1395971"/>
                    <a:pt x="973648" y="1381801"/>
                    <a:pt x="970173" y="1366629"/>
                  </a:cubicBezTo>
                  <a:cubicBezTo>
                    <a:pt x="960283" y="1328464"/>
                    <a:pt x="951997" y="1289096"/>
                    <a:pt x="946250" y="1249795"/>
                  </a:cubicBezTo>
                  <a:cubicBezTo>
                    <a:pt x="937228" y="1197126"/>
                    <a:pt x="942574" y="1143388"/>
                    <a:pt x="948923" y="1090786"/>
                  </a:cubicBezTo>
                  <a:cubicBezTo>
                    <a:pt x="956006" y="1035110"/>
                    <a:pt x="960283" y="979166"/>
                    <a:pt x="974517" y="924492"/>
                  </a:cubicBezTo>
                  <a:cubicBezTo>
                    <a:pt x="984474" y="888734"/>
                    <a:pt x="1001648" y="857453"/>
                    <a:pt x="1015949" y="822430"/>
                  </a:cubicBezTo>
                  <a:cubicBezTo>
                    <a:pt x="1039872" y="764481"/>
                    <a:pt x="1061724" y="704727"/>
                    <a:pt x="1102488" y="655868"/>
                  </a:cubicBezTo>
                  <a:cubicBezTo>
                    <a:pt x="1141113" y="603935"/>
                    <a:pt x="1180206" y="551199"/>
                    <a:pt x="1234602" y="514505"/>
                  </a:cubicBezTo>
                  <a:cubicBezTo>
                    <a:pt x="1295614" y="471795"/>
                    <a:pt x="1365446" y="438309"/>
                    <a:pt x="1433608" y="408566"/>
                  </a:cubicBezTo>
                  <a:cubicBezTo>
                    <a:pt x="1450248" y="402550"/>
                    <a:pt x="1470763" y="398273"/>
                    <a:pt x="1488405" y="394396"/>
                  </a:cubicBezTo>
                  <a:cubicBezTo>
                    <a:pt x="1521551" y="386242"/>
                    <a:pt x="1553360" y="373275"/>
                    <a:pt x="1586572" y="365255"/>
                  </a:cubicBezTo>
                  <a:cubicBezTo>
                    <a:pt x="1671574" y="345938"/>
                    <a:pt x="1801550" y="369866"/>
                    <a:pt x="1878666" y="409635"/>
                  </a:cubicBezTo>
                  <a:cubicBezTo>
                    <a:pt x="1925444" y="435502"/>
                    <a:pt x="1969416" y="468787"/>
                    <a:pt x="2005368" y="508423"/>
                  </a:cubicBezTo>
                  <a:cubicBezTo>
                    <a:pt x="2056222" y="571785"/>
                    <a:pt x="2088966" y="647246"/>
                    <a:pt x="2126923" y="718630"/>
                  </a:cubicBezTo>
                  <a:cubicBezTo>
                    <a:pt x="2162475" y="792553"/>
                    <a:pt x="2176508" y="875032"/>
                    <a:pt x="2188269" y="955706"/>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48" name="Google Shape;1348;p33"/>
            <p:cNvSpPr/>
            <p:nvPr/>
          </p:nvSpPr>
          <p:spPr>
            <a:xfrm>
              <a:off x="16754031" y="1914516"/>
              <a:ext cx="2144802" cy="1258960"/>
            </a:xfrm>
            <a:custGeom>
              <a:avLst/>
              <a:gdLst/>
              <a:ahLst/>
              <a:cxnLst/>
              <a:rect l="l" t="t" r="r" b="b"/>
              <a:pathLst>
                <a:path w="2144802" h="1258960" extrusionOk="0">
                  <a:moveTo>
                    <a:pt x="2115496" y="215551"/>
                  </a:moveTo>
                  <a:cubicBezTo>
                    <a:pt x="2148174" y="292549"/>
                    <a:pt x="2151181" y="378169"/>
                    <a:pt x="2136012" y="459645"/>
                  </a:cubicBezTo>
                  <a:cubicBezTo>
                    <a:pt x="2125787" y="529960"/>
                    <a:pt x="2106074" y="599405"/>
                    <a:pt x="2076938" y="664639"/>
                  </a:cubicBezTo>
                  <a:cubicBezTo>
                    <a:pt x="2020069" y="810949"/>
                    <a:pt x="1920767" y="923371"/>
                    <a:pt x="1796939" y="1017279"/>
                  </a:cubicBezTo>
                  <a:cubicBezTo>
                    <a:pt x="1758982" y="1048292"/>
                    <a:pt x="1721493" y="1080642"/>
                    <a:pt x="1678858" y="1105239"/>
                  </a:cubicBezTo>
                  <a:cubicBezTo>
                    <a:pt x="1635622" y="1129701"/>
                    <a:pt x="1590181" y="1148416"/>
                    <a:pt x="1545407" y="1171609"/>
                  </a:cubicBezTo>
                  <a:cubicBezTo>
                    <a:pt x="1367050" y="1264114"/>
                    <a:pt x="1192702" y="1272335"/>
                    <a:pt x="996903" y="1245733"/>
                  </a:cubicBezTo>
                  <a:cubicBezTo>
                    <a:pt x="945715" y="1240921"/>
                    <a:pt x="895796" y="1230895"/>
                    <a:pt x="846746" y="1217394"/>
                  </a:cubicBezTo>
                  <a:cubicBezTo>
                    <a:pt x="844675" y="1213784"/>
                    <a:pt x="840598" y="1211244"/>
                    <a:pt x="836322" y="1211244"/>
                  </a:cubicBezTo>
                  <a:cubicBezTo>
                    <a:pt x="834183" y="1211244"/>
                    <a:pt x="832245" y="1211779"/>
                    <a:pt x="830508" y="1212782"/>
                  </a:cubicBezTo>
                  <a:lnTo>
                    <a:pt x="830508" y="1212782"/>
                  </a:lnTo>
                  <a:cubicBezTo>
                    <a:pt x="773639" y="1196273"/>
                    <a:pt x="717907" y="1175352"/>
                    <a:pt x="662575" y="1153028"/>
                  </a:cubicBezTo>
                  <a:cubicBezTo>
                    <a:pt x="567750" y="1115532"/>
                    <a:pt x="477468" y="1067408"/>
                    <a:pt x="395073" y="1007120"/>
                  </a:cubicBezTo>
                  <a:cubicBezTo>
                    <a:pt x="302252" y="946564"/>
                    <a:pt x="220992" y="870702"/>
                    <a:pt x="147417" y="788157"/>
                  </a:cubicBezTo>
                  <a:cubicBezTo>
                    <a:pt x="90615" y="725262"/>
                    <a:pt x="45976" y="653878"/>
                    <a:pt x="0" y="582695"/>
                  </a:cubicBezTo>
                  <a:cubicBezTo>
                    <a:pt x="4745" y="583430"/>
                    <a:pt x="9556" y="584032"/>
                    <a:pt x="14367" y="584500"/>
                  </a:cubicBezTo>
                  <a:cubicBezTo>
                    <a:pt x="65355" y="589579"/>
                    <a:pt x="116410" y="595328"/>
                    <a:pt x="167665" y="596130"/>
                  </a:cubicBezTo>
                  <a:cubicBezTo>
                    <a:pt x="207560" y="594325"/>
                    <a:pt x="247655" y="592119"/>
                    <a:pt x="287550" y="588310"/>
                  </a:cubicBezTo>
                  <a:cubicBezTo>
                    <a:pt x="287216" y="589579"/>
                    <a:pt x="287283" y="590983"/>
                    <a:pt x="287884" y="592387"/>
                  </a:cubicBezTo>
                  <a:cubicBezTo>
                    <a:pt x="287884" y="592387"/>
                    <a:pt x="287884" y="592387"/>
                    <a:pt x="287818" y="592387"/>
                  </a:cubicBezTo>
                  <a:cubicBezTo>
                    <a:pt x="294166" y="606022"/>
                    <a:pt x="307598" y="614644"/>
                    <a:pt x="318825" y="624001"/>
                  </a:cubicBezTo>
                  <a:cubicBezTo>
                    <a:pt x="342214" y="641513"/>
                    <a:pt x="366605" y="657621"/>
                    <a:pt x="389459" y="675935"/>
                  </a:cubicBezTo>
                  <a:cubicBezTo>
                    <a:pt x="440781" y="717508"/>
                    <a:pt x="490499" y="761288"/>
                    <a:pt x="545697" y="797648"/>
                  </a:cubicBezTo>
                  <a:cubicBezTo>
                    <a:pt x="601630" y="833941"/>
                    <a:pt x="654489" y="874913"/>
                    <a:pt x="715434" y="902852"/>
                  </a:cubicBezTo>
                  <a:cubicBezTo>
                    <a:pt x="841066" y="971963"/>
                    <a:pt x="982803" y="1007053"/>
                    <a:pt x="1125676" y="1011865"/>
                  </a:cubicBezTo>
                  <a:cubicBezTo>
                    <a:pt x="1127146" y="1013670"/>
                    <a:pt x="1129084" y="1015073"/>
                    <a:pt x="1131423" y="1016076"/>
                  </a:cubicBezTo>
                  <a:cubicBezTo>
                    <a:pt x="1137170" y="1018549"/>
                    <a:pt x="1144120" y="1017079"/>
                    <a:pt x="1148531" y="1012667"/>
                  </a:cubicBezTo>
                  <a:cubicBezTo>
                    <a:pt x="1275031" y="1016811"/>
                    <a:pt x="1464749" y="958795"/>
                    <a:pt x="1564319" y="880126"/>
                  </a:cubicBezTo>
                  <a:cubicBezTo>
                    <a:pt x="1619584" y="835612"/>
                    <a:pt x="1676987" y="793236"/>
                    <a:pt x="1727373" y="743041"/>
                  </a:cubicBezTo>
                  <a:cubicBezTo>
                    <a:pt x="1763793" y="706012"/>
                    <a:pt x="1793731" y="663369"/>
                    <a:pt x="1824204" y="621528"/>
                  </a:cubicBezTo>
                  <a:cubicBezTo>
                    <a:pt x="1854810" y="578885"/>
                    <a:pt x="1886218" y="535975"/>
                    <a:pt x="1906800" y="487384"/>
                  </a:cubicBezTo>
                  <a:cubicBezTo>
                    <a:pt x="1946294" y="395146"/>
                    <a:pt x="1968279" y="245562"/>
                    <a:pt x="1852805" y="200580"/>
                  </a:cubicBezTo>
                  <a:cubicBezTo>
                    <a:pt x="1750629" y="161279"/>
                    <a:pt x="1643173" y="159140"/>
                    <a:pt x="1558572" y="236873"/>
                  </a:cubicBezTo>
                  <a:cubicBezTo>
                    <a:pt x="1504443" y="282256"/>
                    <a:pt x="1456530" y="334925"/>
                    <a:pt x="1416568" y="393141"/>
                  </a:cubicBezTo>
                  <a:cubicBezTo>
                    <a:pt x="1378945" y="451558"/>
                    <a:pt x="1345332" y="512515"/>
                    <a:pt x="1308645" y="571533"/>
                  </a:cubicBezTo>
                  <a:cubicBezTo>
                    <a:pt x="1281447" y="616783"/>
                    <a:pt x="1251843" y="660829"/>
                    <a:pt x="1229857" y="708953"/>
                  </a:cubicBezTo>
                  <a:cubicBezTo>
                    <a:pt x="1190230" y="797648"/>
                    <a:pt x="1166106" y="890553"/>
                    <a:pt x="1128884" y="980852"/>
                  </a:cubicBezTo>
                  <a:cubicBezTo>
                    <a:pt x="1049763" y="977844"/>
                    <a:pt x="970975" y="966281"/>
                    <a:pt x="894928" y="944091"/>
                  </a:cubicBezTo>
                  <a:cubicBezTo>
                    <a:pt x="909362" y="941350"/>
                    <a:pt x="909830" y="917823"/>
                    <a:pt x="913839" y="905525"/>
                  </a:cubicBezTo>
                  <a:cubicBezTo>
                    <a:pt x="915109" y="901247"/>
                    <a:pt x="920990" y="879124"/>
                    <a:pt x="926402" y="853592"/>
                  </a:cubicBezTo>
                  <a:cubicBezTo>
                    <a:pt x="928741" y="850584"/>
                    <a:pt x="930612" y="847309"/>
                    <a:pt x="931882" y="844234"/>
                  </a:cubicBezTo>
                  <a:cubicBezTo>
                    <a:pt x="946383" y="779535"/>
                    <a:pt x="947720" y="712028"/>
                    <a:pt x="967099" y="648130"/>
                  </a:cubicBezTo>
                  <a:cubicBezTo>
                    <a:pt x="997839" y="540119"/>
                    <a:pt x="1048894" y="438391"/>
                    <a:pt x="1118392" y="350164"/>
                  </a:cubicBezTo>
                  <a:cubicBezTo>
                    <a:pt x="1272091" y="133340"/>
                    <a:pt x="1580357" y="-43381"/>
                    <a:pt x="1850934" y="9421"/>
                  </a:cubicBezTo>
                  <a:cubicBezTo>
                    <a:pt x="1964069" y="31478"/>
                    <a:pt x="2067582" y="110414"/>
                    <a:pt x="2115496" y="21555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49" name="Google Shape;1349;p33"/>
            <p:cNvSpPr/>
            <p:nvPr/>
          </p:nvSpPr>
          <p:spPr>
            <a:xfrm>
              <a:off x="15886520" y="2928772"/>
              <a:ext cx="1918009" cy="813125"/>
            </a:xfrm>
            <a:custGeom>
              <a:avLst/>
              <a:gdLst/>
              <a:ahLst/>
              <a:cxnLst/>
              <a:rect l="l" t="t" r="r" b="b"/>
              <a:pathLst>
                <a:path w="1918009" h="813125" extrusionOk="0">
                  <a:moveTo>
                    <a:pt x="1918009" y="268238"/>
                  </a:moveTo>
                  <a:cubicBezTo>
                    <a:pt x="1904109" y="343632"/>
                    <a:pt x="1879117" y="418491"/>
                    <a:pt x="1838019" y="483525"/>
                  </a:cubicBezTo>
                  <a:cubicBezTo>
                    <a:pt x="1806411" y="531114"/>
                    <a:pt x="1765981" y="571685"/>
                    <a:pt x="1726955" y="613058"/>
                  </a:cubicBezTo>
                  <a:cubicBezTo>
                    <a:pt x="1694077" y="647680"/>
                    <a:pt x="1660998" y="682570"/>
                    <a:pt x="1621103" y="709305"/>
                  </a:cubicBezTo>
                  <a:cubicBezTo>
                    <a:pt x="1544053" y="755758"/>
                    <a:pt x="1457782" y="789578"/>
                    <a:pt x="1369104" y="806355"/>
                  </a:cubicBezTo>
                  <a:cubicBezTo>
                    <a:pt x="1294393" y="819990"/>
                    <a:pt x="1215739" y="812504"/>
                    <a:pt x="1142699" y="788642"/>
                  </a:cubicBezTo>
                  <a:cubicBezTo>
                    <a:pt x="1056828" y="754288"/>
                    <a:pt x="975836" y="707300"/>
                    <a:pt x="906939" y="644940"/>
                  </a:cubicBezTo>
                  <a:cubicBezTo>
                    <a:pt x="854146" y="597150"/>
                    <a:pt x="801622" y="543479"/>
                    <a:pt x="761593" y="483659"/>
                  </a:cubicBezTo>
                  <a:cubicBezTo>
                    <a:pt x="707531" y="406193"/>
                    <a:pt x="648658" y="330331"/>
                    <a:pt x="578692" y="266567"/>
                  </a:cubicBezTo>
                  <a:cubicBezTo>
                    <a:pt x="522892" y="215035"/>
                    <a:pt x="441165" y="213631"/>
                    <a:pt x="370864" y="229539"/>
                  </a:cubicBezTo>
                  <a:cubicBezTo>
                    <a:pt x="330368" y="239832"/>
                    <a:pt x="298292" y="270511"/>
                    <a:pt x="271361" y="301056"/>
                  </a:cubicBezTo>
                  <a:cubicBezTo>
                    <a:pt x="222578" y="357534"/>
                    <a:pt x="203199" y="432393"/>
                    <a:pt x="188497" y="504044"/>
                  </a:cubicBezTo>
                  <a:cubicBezTo>
                    <a:pt x="133032" y="422368"/>
                    <a:pt x="52507" y="359473"/>
                    <a:pt x="851" y="275523"/>
                  </a:cubicBezTo>
                  <a:lnTo>
                    <a:pt x="183" y="273385"/>
                  </a:lnTo>
                  <a:cubicBezTo>
                    <a:pt x="49" y="272382"/>
                    <a:pt x="-151" y="271246"/>
                    <a:pt x="183" y="270243"/>
                  </a:cubicBezTo>
                  <a:cubicBezTo>
                    <a:pt x="7200" y="258012"/>
                    <a:pt x="15352" y="246449"/>
                    <a:pt x="24441" y="235621"/>
                  </a:cubicBezTo>
                  <a:cubicBezTo>
                    <a:pt x="52307" y="203137"/>
                    <a:pt x="88526" y="173728"/>
                    <a:pt x="124545" y="149466"/>
                  </a:cubicBezTo>
                  <a:cubicBezTo>
                    <a:pt x="306511" y="35640"/>
                    <a:pt x="377413" y="-40756"/>
                    <a:pt x="605422" y="23342"/>
                  </a:cubicBezTo>
                  <a:cubicBezTo>
                    <a:pt x="696238" y="48406"/>
                    <a:pt x="778834" y="93589"/>
                    <a:pt x="850738" y="154947"/>
                  </a:cubicBezTo>
                  <a:cubicBezTo>
                    <a:pt x="957860" y="247652"/>
                    <a:pt x="1051215" y="356465"/>
                    <a:pt x="1164418" y="442152"/>
                  </a:cubicBezTo>
                  <a:cubicBezTo>
                    <a:pt x="1207520" y="474568"/>
                    <a:pt x="1258040" y="494754"/>
                    <a:pt x="1309629" y="509258"/>
                  </a:cubicBezTo>
                  <a:cubicBezTo>
                    <a:pt x="1359414" y="526034"/>
                    <a:pt x="1412407" y="530713"/>
                    <a:pt x="1464397" y="523561"/>
                  </a:cubicBezTo>
                  <a:cubicBezTo>
                    <a:pt x="1563433" y="506116"/>
                    <a:pt x="1650306" y="413411"/>
                    <a:pt x="1686926" y="322912"/>
                  </a:cubicBezTo>
                  <a:cubicBezTo>
                    <a:pt x="1697151" y="294105"/>
                    <a:pt x="1705571" y="264495"/>
                    <a:pt x="1711385" y="234418"/>
                  </a:cubicBezTo>
                  <a:cubicBezTo>
                    <a:pt x="1715795" y="235621"/>
                    <a:pt x="1720272" y="236824"/>
                    <a:pt x="1724683" y="237960"/>
                  </a:cubicBezTo>
                  <a:cubicBezTo>
                    <a:pt x="1788234" y="253133"/>
                    <a:pt x="1852988" y="262223"/>
                    <a:pt x="1918009" y="268238"/>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350" name="Google Shape;1350;p33"/>
          <p:cNvSpPr/>
          <p:nvPr/>
        </p:nvSpPr>
        <p:spPr>
          <a:xfrm>
            <a:off x="3499925" y="4558610"/>
            <a:ext cx="2007824" cy="824854"/>
          </a:xfrm>
          <a:custGeom>
            <a:avLst/>
            <a:gdLst/>
            <a:ahLst/>
            <a:cxnLst/>
            <a:rect l="l" t="t" r="r" b="b"/>
            <a:pathLst>
              <a:path w="4015648" h="1649709" extrusionOk="0">
                <a:moveTo>
                  <a:pt x="3990860" y="1001852"/>
                </a:moveTo>
                <a:cubicBezTo>
                  <a:pt x="3963472" y="919102"/>
                  <a:pt x="3928293" y="833052"/>
                  <a:pt x="3864681" y="771553"/>
                </a:cubicBezTo>
                <a:cubicBezTo>
                  <a:pt x="3816410" y="730983"/>
                  <a:pt x="3757939" y="695162"/>
                  <a:pt x="3694166" y="688723"/>
                </a:cubicBezTo>
                <a:cubicBezTo>
                  <a:pt x="3637944" y="687435"/>
                  <a:pt x="3579794" y="697255"/>
                  <a:pt x="3531121" y="726636"/>
                </a:cubicBezTo>
                <a:cubicBezTo>
                  <a:pt x="3528873" y="573614"/>
                  <a:pt x="3452330" y="429687"/>
                  <a:pt x="3347354" y="321823"/>
                </a:cubicBezTo>
                <a:cubicBezTo>
                  <a:pt x="3314906" y="286646"/>
                  <a:pt x="3282458" y="251067"/>
                  <a:pt x="3245030" y="221042"/>
                </a:cubicBezTo>
                <a:cubicBezTo>
                  <a:pt x="3207842" y="192627"/>
                  <a:pt x="3167041" y="168961"/>
                  <a:pt x="3124713" y="148998"/>
                </a:cubicBezTo>
                <a:cubicBezTo>
                  <a:pt x="2917895" y="44434"/>
                  <a:pt x="2683849" y="107704"/>
                  <a:pt x="2528595" y="272318"/>
                </a:cubicBezTo>
                <a:cubicBezTo>
                  <a:pt x="2444582" y="359817"/>
                  <a:pt x="2363060" y="451823"/>
                  <a:pt x="2310773" y="562505"/>
                </a:cubicBezTo>
                <a:cubicBezTo>
                  <a:pt x="2283626" y="521211"/>
                  <a:pt x="2258968" y="478307"/>
                  <a:pt x="2229893" y="438300"/>
                </a:cubicBezTo>
                <a:cubicBezTo>
                  <a:pt x="2202986" y="401513"/>
                  <a:pt x="2172225" y="367705"/>
                  <a:pt x="2142106" y="333494"/>
                </a:cubicBezTo>
                <a:cubicBezTo>
                  <a:pt x="2069980" y="246881"/>
                  <a:pt x="1985325" y="166788"/>
                  <a:pt x="1888141" y="108428"/>
                </a:cubicBezTo>
                <a:cubicBezTo>
                  <a:pt x="1754733" y="29864"/>
                  <a:pt x="1579801" y="-12074"/>
                  <a:pt x="1425510" y="3059"/>
                </a:cubicBezTo>
                <a:cubicBezTo>
                  <a:pt x="1195159" y="26805"/>
                  <a:pt x="1033238" y="232472"/>
                  <a:pt x="962559" y="439669"/>
                </a:cubicBezTo>
                <a:cubicBezTo>
                  <a:pt x="880876" y="362473"/>
                  <a:pt x="789394" y="324237"/>
                  <a:pt x="679519" y="305965"/>
                </a:cubicBezTo>
                <a:cubicBezTo>
                  <a:pt x="511253" y="273364"/>
                  <a:pt x="341220" y="345005"/>
                  <a:pt x="238414" y="480480"/>
                </a:cubicBezTo>
                <a:cubicBezTo>
                  <a:pt x="181870" y="543991"/>
                  <a:pt x="136972" y="616035"/>
                  <a:pt x="99705" y="692345"/>
                </a:cubicBezTo>
                <a:cubicBezTo>
                  <a:pt x="62277" y="765677"/>
                  <a:pt x="26857" y="840940"/>
                  <a:pt x="10231" y="922080"/>
                </a:cubicBezTo>
                <a:cubicBezTo>
                  <a:pt x="-5190" y="1014087"/>
                  <a:pt x="30" y="1108992"/>
                  <a:pt x="5251" y="1201803"/>
                </a:cubicBezTo>
                <a:cubicBezTo>
                  <a:pt x="11355" y="1257989"/>
                  <a:pt x="30" y="1403365"/>
                  <a:pt x="34487" y="1441842"/>
                </a:cubicBezTo>
                <a:cubicBezTo>
                  <a:pt x="53361" y="1456814"/>
                  <a:pt x="81232" y="1442727"/>
                  <a:pt x="103319" y="1443452"/>
                </a:cubicBezTo>
                <a:cubicBezTo>
                  <a:pt x="140265" y="1441520"/>
                  <a:pt x="177934" y="1445706"/>
                  <a:pt x="214559" y="1438220"/>
                </a:cubicBezTo>
                <a:cubicBezTo>
                  <a:pt x="237289" y="1433068"/>
                  <a:pt x="263714" y="1429285"/>
                  <a:pt x="280741" y="1412219"/>
                </a:cubicBezTo>
                <a:cubicBezTo>
                  <a:pt x="288130" y="1404411"/>
                  <a:pt x="288211" y="1392900"/>
                  <a:pt x="289737" y="1382839"/>
                </a:cubicBezTo>
                <a:cubicBezTo>
                  <a:pt x="297929" y="1333253"/>
                  <a:pt x="304676" y="1283346"/>
                  <a:pt x="310780" y="1233519"/>
                </a:cubicBezTo>
                <a:cubicBezTo>
                  <a:pt x="316081" y="1191017"/>
                  <a:pt x="322426" y="1148676"/>
                  <a:pt x="329173" y="1106416"/>
                </a:cubicBezTo>
                <a:cubicBezTo>
                  <a:pt x="345718" y="1005635"/>
                  <a:pt x="363227" y="903808"/>
                  <a:pt x="397844" y="807454"/>
                </a:cubicBezTo>
                <a:cubicBezTo>
                  <a:pt x="411016" y="776785"/>
                  <a:pt x="428927" y="748531"/>
                  <a:pt x="445232" y="719392"/>
                </a:cubicBezTo>
                <a:cubicBezTo>
                  <a:pt x="463705" y="688803"/>
                  <a:pt x="478805" y="655156"/>
                  <a:pt x="504105" y="629478"/>
                </a:cubicBezTo>
                <a:cubicBezTo>
                  <a:pt x="517357" y="618450"/>
                  <a:pt x="536152" y="622797"/>
                  <a:pt x="552215" y="625292"/>
                </a:cubicBezTo>
                <a:cubicBezTo>
                  <a:pt x="630525" y="643404"/>
                  <a:pt x="689077" y="717862"/>
                  <a:pt x="725220" y="786364"/>
                </a:cubicBezTo>
                <a:cubicBezTo>
                  <a:pt x="744175" y="823795"/>
                  <a:pt x="758712" y="863157"/>
                  <a:pt x="774374" y="902037"/>
                </a:cubicBezTo>
                <a:cubicBezTo>
                  <a:pt x="801200" y="966433"/>
                  <a:pt x="829954" y="1030267"/>
                  <a:pt x="845214" y="1098688"/>
                </a:cubicBezTo>
                <a:cubicBezTo>
                  <a:pt x="858467" y="1155518"/>
                  <a:pt x="873326" y="1212509"/>
                  <a:pt x="877101" y="1271030"/>
                </a:cubicBezTo>
                <a:cubicBezTo>
                  <a:pt x="878627" y="1304114"/>
                  <a:pt x="877582" y="1337278"/>
                  <a:pt x="879912" y="1370281"/>
                </a:cubicBezTo>
                <a:cubicBezTo>
                  <a:pt x="881357" y="1385575"/>
                  <a:pt x="881759" y="1401916"/>
                  <a:pt x="890353" y="1415117"/>
                </a:cubicBezTo>
                <a:cubicBezTo>
                  <a:pt x="906176" y="1437254"/>
                  <a:pt x="933484" y="1421396"/>
                  <a:pt x="954848" y="1417291"/>
                </a:cubicBezTo>
                <a:cubicBezTo>
                  <a:pt x="995650" y="1406102"/>
                  <a:pt x="1035889" y="1392578"/>
                  <a:pt x="1076289" y="1380102"/>
                </a:cubicBezTo>
                <a:cubicBezTo>
                  <a:pt x="1101669" y="1372374"/>
                  <a:pt x="1127210" y="1365290"/>
                  <a:pt x="1152751" y="1358207"/>
                </a:cubicBezTo>
                <a:cubicBezTo>
                  <a:pt x="1169939" y="1353136"/>
                  <a:pt x="1194115" y="1348547"/>
                  <a:pt x="1198211" y="1327779"/>
                </a:cubicBezTo>
                <a:cubicBezTo>
                  <a:pt x="1201103" y="1228769"/>
                  <a:pt x="1204235" y="1129438"/>
                  <a:pt x="1211223" y="1030508"/>
                </a:cubicBezTo>
                <a:cubicBezTo>
                  <a:pt x="1217809" y="946390"/>
                  <a:pt x="1228089" y="861306"/>
                  <a:pt x="1256763" y="780890"/>
                </a:cubicBezTo>
                <a:cubicBezTo>
                  <a:pt x="1276521" y="726395"/>
                  <a:pt x="1302544" y="674636"/>
                  <a:pt x="1332904" y="625372"/>
                </a:cubicBezTo>
                <a:cubicBezTo>
                  <a:pt x="1364549" y="570796"/>
                  <a:pt x="1399728" y="518152"/>
                  <a:pt x="1445510" y="474443"/>
                </a:cubicBezTo>
                <a:cubicBezTo>
                  <a:pt x="1486873" y="433631"/>
                  <a:pt x="1531450" y="390405"/>
                  <a:pt x="1590885" y="380263"/>
                </a:cubicBezTo>
                <a:cubicBezTo>
                  <a:pt x="1722365" y="359897"/>
                  <a:pt x="1842681" y="426548"/>
                  <a:pt x="1920268" y="530548"/>
                </a:cubicBezTo>
                <a:cubicBezTo>
                  <a:pt x="2036407" y="684698"/>
                  <a:pt x="2100501" y="871609"/>
                  <a:pt x="2125319" y="1062224"/>
                </a:cubicBezTo>
                <a:cubicBezTo>
                  <a:pt x="2131905" y="1109153"/>
                  <a:pt x="2140017" y="1156323"/>
                  <a:pt x="2138250" y="1203816"/>
                </a:cubicBezTo>
                <a:cubicBezTo>
                  <a:pt x="2137206" y="1237705"/>
                  <a:pt x="2132227" y="1271352"/>
                  <a:pt x="2132467" y="1305241"/>
                </a:cubicBezTo>
                <a:cubicBezTo>
                  <a:pt x="2132227" y="1343235"/>
                  <a:pt x="2148852" y="1356355"/>
                  <a:pt x="2185397" y="1348869"/>
                </a:cubicBezTo>
                <a:cubicBezTo>
                  <a:pt x="2234471" y="1344120"/>
                  <a:pt x="2283144" y="1336151"/>
                  <a:pt x="2331816" y="1328745"/>
                </a:cubicBezTo>
                <a:cubicBezTo>
                  <a:pt x="2362417" y="1324157"/>
                  <a:pt x="2392858" y="1319649"/>
                  <a:pt x="2423298" y="1314497"/>
                </a:cubicBezTo>
                <a:cubicBezTo>
                  <a:pt x="2445868" y="1312002"/>
                  <a:pt x="2466027" y="1301296"/>
                  <a:pt x="2467071" y="1276262"/>
                </a:cubicBezTo>
                <a:cubicBezTo>
                  <a:pt x="2477111" y="1225389"/>
                  <a:pt x="2487713" y="1174676"/>
                  <a:pt x="2501046" y="1124608"/>
                </a:cubicBezTo>
                <a:cubicBezTo>
                  <a:pt x="2517109" y="1064799"/>
                  <a:pt x="2536868" y="1006118"/>
                  <a:pt x="2554779" y="946873"/>
                </a:cubicBezTo>
                <a:cubicBezTo>
                  <a:pt x="2571645" y="892377"/>
                  <a:pt x="2586183" y="836916"/>
                  <a:pt x="2608752" y="784271"/>
                </a:cubicBezTo>
                <a:cubicBezTo>
                  <a:pt x="2668830" y="634307"/>
                  <a:pt x="2778865" y="501892"/>
                  <a:pt x="2939661" y="458505"/>
                </a:cubicBezTo>
                <a:cubicBezTo>
                  <a:pt x="2996044" y="447477"/>
                  <a:pt x="3061343" y="463978"/>
                  <a:pt x="3099172" y="509136"/>
                </a:cubicBezTo>
                <a:cubicBezTo>
                  <a:pt x="3139090" y="558239"/>
                  <a:pt x="3149291" y="623924"/>
                  <a:pt x="3160776" y="684456"/>
                </a:cubicBezTo>
                <a:cubicBezTo>
                  <a:pt x="3165676" y="720358"/>
                  <a:pt x="3161338" y="756581"/>
                  <a:pt x="3160214" y="792643"/>
                </a:cubicBezTo>
                <a:cubicBezTo>
                  <a:pt x="3157965" y="844080"/>
                  <a:pt x="3156600" y="895678"/>
                  <a:pt x="3148809" y="946631"/>
                </a:cubicBezTo>
                <a:cubicBezTo>
                  <a:pt x="3138368" y="1036626"/>
                  <a:pt x="3104875" y="1120905"/>
                  <a:pt x="3078691" y="1207036"/>
                </a:cubicBezTo>
                <a:cubicBezTo>
                  <a:pt x="3065439" y="1247686"/>
                  <a:pt x="3053311" y="1288900"/>
                  <a:pt x="3035240" y="1327779"/>
                </a:cubicBezTo>
                <a:cubicBezTo>
                  <a:pt x="3023031" y="1353941"/>
                  <a:pt x="3007449" y="1379136"/>
                  <a:pt x="3000542" y="1407470"/>
                </a:cubicBezTo>
                <a:cubicBezTo>
                  <a:pt x="2995322" y="1425421"/>
                  <a:pt x="3003273" y="1449328"/>
                  <a:pt x="3025039" y="1448765"/>
                </a:cubicBezTo>
                <a:cubicBezTo>
                  <a:pt x="3073310" y="1449892"/>
                  <a:pt x="3121501" y="1453594"/>
                  <a:pt x="3169370" y="1460598"/>
                </a:cubicBezTo>
                <a:cubicBezTo>
                  <a:pt x="3193626" y="1463898"/>
                  <a:pt x="3217962" y="1467440"/>
                  <a:pt x="3242459" y="1467842"/>
                </a:cubicBezTo>
                <a:cubicBezTo>
                  <a:pt x="3257559" y="1467762"/>
                  <a:pt x="3276112" y="1469613"/>
                  <a:pt x="3287357" y="1457458"/>
                </a:cubicBezTo>
                <a:cubicBezTo>
                  <a:pt x="3292979" y="1451984"/>
                  <a:pt x="3293782" y="1443693"/>
                  <a:pt x="3295630" y="1436449"/>
                </a:cubicBezTo>
                <a:cubicBezTo>
                  <a:pt x="3299003" y="1423247"/>
                  <a:pt x="3302778" y="1410127"/>
                  <a:pt x="3306392" y="1397006"/>
                </a:cubicBezTo>
                <a:cubicBezTo>
                  <a:pt x="3320207" y="1345649"/>
                  <a:pt x="3335789" y="1294615"/>
                  <a:pt x="3356591" y="1245593"/>
                </a:cubicBezTo>
                <a:cubicBezTo>
                  <a:pt x="3376831" y="1202367"/>
                  <a:pt x="3400605" y="1160831"/>
                  <a:pt x="3423174" y="1118732"/>
                </a:cubicBezTo>
                <a:cubicBezTo>
                  <a:pt x="3458755" y="1063994"/>
                  <a:pt x="3486384" y="1000644"/>
                  <a:pt x="3538591" y="959511"/>
                </a:cubicBezTo>
                <a:cubicBezTo>
                  <a:pt x="3562927" y="941721"/>
                  <a:pt x="3589352" y="922000"/>
                  <a:pt x="3620997" y="922563"/>
                </a:cubicBezTo>
                <a:cubicBezTo>
                  <a:pt x="3769906" y="949368"/>
                  <a:pt x="3732398" y="1211221"/>
                  <a:pt x="3715290" y="1320696"/>
                </a:cubicBezTo>
                <a:cubicBezTo>
                  <a:pt x="3700190" y="1400950"/>
                  <a:pt x="3671115" y="1477421"/>
                  <a:pt x="3645494" y="1554697"/>
                </a:cubicBezTo>
                <a:cubicBezTo>
                  <a:pt x="3637382" y="1578041"/>
                  <a:pt x="3621077" y="1620784"/>
                  <a:pt x="3657461" y="1627385"/>
                </a:cubicBezTo>
                <a:cubicBezTo>
                  <a:pt x="3672963" y="1628029"/>
                  <a:pt x="3688624" y="1626580"/>
                  <a:pt x="3704206" y="1627143"/>
                </a:cubicBezTo>
                <a:cubicBezTo>
                  <a:pt x="3776974" y="1629800"/>
                  <a:pt x="3849019" y="1642438"/>
                  <a:pt x="3921466" y="1649360"/>
                </a:cubicBezTo>
                <a:cubicBezTo>
                  <a:pt x="3931666" y="1650004"/>
                  <a:pt x="3942991" y="1650487"/>
                  <a:pt x="3951424" y="1643806"/>
                </a:cubicBezTo>
                <a:cubicBezTo>
                  <a:pt x="3958091" y="1638574"/>
                  <a:pt x="3960661" y="1629800"/>
                  <a:pt x="3961544" y="1621750"/>
                </a:cubicBezTo>
                <a:cubicBezTo>
                  <a:pt x="3963552" y="1603478"/>
                  <a:pt x="3965400" y="1585125"/>
                  <a:pt x="3967809" y="1566852"/>
                </a:cubicBezTo>
                <a:cubicBezTo>
                  <a:pt x="3976001" y="1504870"/>
                  <a:pt x="3988130" y="1443452"/>
                  <a:pt x="3997848" y="1381712"/>
                </a:cubicBezTo>
                <a:cubicBezTo>
                  <a:pt x="4018972" y="1256541"/>
                  <a:pt x="4026521" y="1125171"/>
                  <a:pt x="3990860" y="100185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51" name="Google Shape;1351;p33"/>
          <p:cNvSpPr/>
          <p:nvPr/>
        </p:nvSpPr>
        <p:spPr>
          <a:xfrm>
            <a:off x="3499925" y="4558610"/>
            <a:ext cx="2007824" cy="824854"/>
          </a:xfrm>
          <a:custGeom>
            <a:avLst/>
            <a:gdLst/>
            <a:ahLst/>
            <a:cxnLst/>
            <a:rect l="l" t="t" r="r" b="b"/>
            <a:pathLst>
              <a:path w="4015648" h="1649709" extrusionOk="0">
                <a:moveTo>
                  <a:pt x="3921466" y="1649360"/>
                </a:moveTo>
                <a:cubicBezTo>
                  <a:pt x="3849019" y="1642438"/>
                  <a:pt x="3776974" y="1629800"/>
                  <a:pt x="3704206" y="1627143"/>
                </a:cubicBezTo>
                <a:cubicBezTo>
                  <a:pt x="3688624" y="1626580"/>
                  <a:pt x="3672963" y="1628029"/>
                  <a:pt x="3657461" y="1627385"/>
                </a:cubicBezTo>
                <a:cubicBezTo>
                  <a:pt x="3621077" y="1620784"/>
                  <a:pt x="3637382" y="1578041"/>
                  <a:pt x="3645494" y="1554697"/>
                </a:cubicBezTo>
                <a:cubicBezTo>
                  <a:pt x="3671115" y="1477421"/>
                  <a:pt x="3700190" y="1400950"/>
                  <a:pt x="3715290" y="1320696"/>
                </a:cubicBezTo>
                <a:cubicBezTo>
                  <a:pt x="3732398" y="1211221"/>
                  <a:pt x="3769906" y="949368"/>
                  <a:pt x="3620997" y="922563"/>
                </a:cubicBezTo>
                <a:cubicBezTo>
                  <a:pt x="3589352" y="922000"/>
                  <a:pt x="3562927" y="941721"/>
                  <a:pt x="3538591" y="959511"/>
                </a:cubicBezTo>
                <a:cubicBezTo>
                  <a:pt x="3486384" y="1000644"/>
                  <a:pt x="3458755" y="1063994"/>
                  <a:pt x="3423174" y="1118732"/>
                </a:cubicBezTo>
                <a:cubicBezTo>
                  <a:pt x="3400605" y="1160831"/>
                  <a:pt x="3376831" y="1202367"/>
                  <a:pt x="3356591" y="1245593"/>
                </a:cubicBezTo>
                <a:cubicBezTo>
                  <a:pt x="3335789" y="1294615"/>
                  <a:pt x="3320207" y="1345649"/>
                  <a:pt x="3306392" y="1397006"/>
                </a:cubicBezTo>
                <a:cubicBezTo>
                  <a:pt x="3302778" y="1410127"/>
                  <a:pt x="3299003" y="1423247"/>
                  <a:pt x="3295630" y="1436449"/>
                </a:cubicBezTo>
                <a:cubicBezTo>
                  <a:pt x="3293782" y="1443693"/>
                  <a:pt x="3292979" y="1451984"/>
                  <a:pt x="3287357" y="1457458"/>
                </a:cubicBezTo>
                <a:cubicBezTo>
                  <a:pt x="3276112" y="1469613"/>
                  <a:pt x="3257559" y="1467762"/>
                  <a:pt x="3242459" y="1467842"/>
                </a:cubicBezTo>
                <a:cubicBezTo>
                  <a:pt x="3217962" y="1467440"/>
                  <a:pt x="3193626" y="1463898"/>
                  <a:pt x="3169370" y="1460598"/>
                </a:cubicBezTo>
                <a:cubicBezTo>
                  <a:pt x="3121501" y="1453594"/>
                  <a:pt x="3073310" y="1449892"/>
                  <a:pt x="3025039" y="1448765"/>
                </a:cubicBezTo>
                <a:cubicBezTo>
                  <a:pt x="3003273" y="1449328"/>
                  <a:pt x="2995322" y="1425421"/>
                  <a:pt x="3000542" y="1407470"/>
                </a:cubicBezTo>
                <a:cubicBezTo>
                  <a:pt x="3007449" y="1379136"/>
                  <a:pt x="3023031" y="1353941"/>
                  <a:pt x="3035240" y="1327779"/>
                </a:cubicBezTo>
                <a:cubicBezTo>
                  <a:pt x="3053311" y="1288900"/>
                  <a:pt x="3065439" y="1247686"/>
                  <a:pt x="3078691" y="1207036"/>
                </a:cubicBezTo>
                <a:cubicBezTo>
                  <a:pt x="3104875" y="1120905"/>
                  <a:pt x="3138368" y="1036626"/>
                  <a:pt x="3148809" y="946631"/>
                </a:cubicBezTo>
                <a:cubicBezTo>
                  <a:pt x="3156600" y="895678"/>
                  <a:pt x="3157965" y="844080"/>
                  <a:pt x="3160214" y="792643"/>
                </a:cubicBezTo>
                <a:cubicBezTo>
                  <a:pt x="3161338" y="756581"/>
                  <a:pt x="3165676" y="720358"/>
                  <a:pt x="3160776" y="684456"/>
                </a:cubicBezTo>
                <a:cubicBezTo>
                  <a:pt x="3149291" y="623924"/>
                  <a:pt x="3139090" y="558239"/>
                  <a:pt x="3099172" y="509136"/>
                </a:cubicBezTo>
                <a:cubicBezTo>
                  <a:pt x="3061343" y="463978"/>
                  <a:pt x="2996044" y="447477"/>
                  <a:pt x="2939661" y="458505"/>
                </a:cubicBezTo>
                <a:cubicBezTo>
                  <a:pt x="2778865" y="501892"/>
                  <a:pt x="2668830" y="634307"/>
                  <a:pt x="2608752" y="784271"/>
                </a:cubicBezTo>
                <a:cubicBezTo>
                  <a:pt x="2586183" y="836916"/>
                  <a:pt x="2571645" y="892377"/>
                  <a:pt x="2554779" y="946873"/>
                </a:cubicBezTo>
                <a:cubicBezTo>
                  <a:pt x="2536868" y="1006118"/>
                  <a:pt x="2517109" y="1064799"/>
                  <a:pt x="2501046" y="1124608"/>
                </a:cubicBezTo>
                <a:cubicBezTo>
                  <a:pt x="2487713" y="1174676"/>
                  <a:pt x="2477111" y="1225389"/>
                  <a:pt x="2467071" y="1276262"/>
                </a:cubicBezTo>
                <a:cubicBezTo>
                  <a:pt x="2466027" y="1301296"/>
                  <a:pt x="2445868" y="1312002"/>
                  <a:pt x="2423298" y="1314497"/>
                </a:cubicBezTo>
                <a:cubicBezTo>
                  <a:pt x="2392858" y="1319649"/>
                  <a:pt x="2362417" y="1324157"/>
                  <a:pt x="2331816" y="1328745"/>
                </a:cubicBezTo>
                <a:cubicBezTo>
                  <a:pt x="2283144" y="1336151"/>
                  <a:pt x="2234471" y="1344120"/>
                  <a:pt x="2185397" y="1348869"/>
                </a:cubicBezTo>
                <a:cubicBezTo>
                  <a:pt x="2148852" y="1356355"/>
                  <a:pt x="2132227" y="1343235"/>
                  <a:pt x="2132467" y="1305241"/>
                </a:cubicBezTo>
                <a:cubicBezTo>
                  <a:pt x="2132227" y="1271352"/>
                  <a:pt x="2137206" y="1237705"/>
                  <a:pt x="2138250" y="1203816"/>
                </a:cubicBezTo>
                <a:cubicBezTo>
                  <a:pt x="2140017" y="1156323"/>
                  <a:pt x="2131905" y="1109153"/>
                  <a:pt x="2125319" y="1062224"/>
                </a:cubicBezTo>
                <a:cubicBezTo>
                  <a:pt x="2100501" y="871609"/>
                  <a:pt x="2036407" y="684698"/>
                  <a:pt x="1920268" y="530548"/>
                </a:cubicBezTo>
                <a:cubicBezTo>
                  <a:pt x="1842681" y="426548"/>
                  <a:pt x="1722365" y="359897"/>
                  <a:pt x="1590885" y="380263"/>
                </a:cubicBezTo>
                <a:cubicBezTo>
                  <a:pt x="1531450" y="390405"/>
                  <a:pt x="1486873" y="433631"/>
                  <a:pt x="1445510" y="474443"/>
                </a:cubicBezTo>
                <a:cubicBezTo>
                  <a:pt x="1399728" y="518152"/>
                  <a:pt x="1364549" y="570796"/>
                  <a:pt x="1332904" y="625372"/>
                </a:cubicBezTo>
                <a:cubicBezTo>
                  <a:pt x="1302544" y="674636"/>
                  <a:pt x="1276521" y="726395"/>
                  <a:pt x="1256763" y="780890"/>
                </a:cubicBezTo>
                <a:cubicBezTo>
                  <a:pt x="1228089" y="861306"/>
                  <a:pt x="1217809" y="946390"/>
                  <a:pt x="1211223" y="1030508"/>
                </a:cubicBezTo>
                <a:cubicBezTo>
                  <a:pt x="1204235" y="1129438"/>
                  <a:pt x="1201103" y="1228769"/>
                  <a:pt x="1198211" y="1327779"/>
                </a:cubicBezTo>
                <a:cubicBezTo>
                  <a:pt x="1194115" y="1348547"/>
                  <a:pt x="1169939" y="1353136"/>
                  <a:pt x="1152751" y="1358207"/>
                </a:cubicBezTo>
                <a:cubicBezTo>
                  <a:pt x="1127210" y="1365290"/>
                  <a:pt x="1101669" y="1372374"/>
                  <a:pt x="1076289" y="1380102"/>
                </a:cubicBezTo>
                <a:cubicBezTo>
                  <a:pt x="1035889" y="1392578"/>
                  <a:pt x="995650" y="1406102"/>
                  <a:pt x="954848" y="1417291"/>
                </a:cubicBezTo>
                <a:cubicBezTo>
                  <a:pt x="933484" y="1421396"/>
                  <a:pt x="906176" y="1437254"/>
                  <a:pt x="890353" y="1415117"/>
                </a:cubicBezTo>
                <a:cubicBezTo>
                  <a:pt x="881759" y="1401916"/>
                  <a:pt x="881357" y="1385575"/>
                  <a:pt x="879912" y="1370281"/>
                </a:cubicBezTo>
                <a:cubicBezTo>
                  <a:pt x="877582" y="1337278"/>
                  <a:pt x="878627" y="1304114"/>
                  <a:pt x="877101" y="1271030"/>
                </a:cubicBezTo>
                <a:cubicBezTo>
                  <a:pt x="873326" y="1212509"/>
                  <a:pt x="858467" y="1155518"/>
                  <a:pt x="845214" y="1098688"/>
                </a:cubicBezTo>
                <a:cubicBezTo>
                  <a:pt x="829954" y="1030267"/>
                  <a:pt x="801200" y="966433"/>
                  <a:pt x="774374" y="902037"/>
                </a:cubicBezTo>
                <a:cubicBezTo>
                  <a:pt x="758712" y="863157"/>
                  <a:pt x="744175" y="823795"/>
                  <a:pt x="725220" y="786364"/>
                </a:cubicBezTo>
                <a:cubicBezTo>
                  <a:pt x="689077" y="717862"/>
                  <a:pt x="630525" y="643404"/>
                  <a:pt x="552215" y="625292"/>
                </a:cubicBezTo>
                <a:cubicBezTo>
                  <a:pt x="536152" y="622797"/>
                  <a:pt x="517357" y="618450"/>
                  <a:pt x="504105" y="629478"/>
                </a:cubicBezTo>
                <a:cubicBezTo>
                  <a:pt x="478805" y="655156"/>
                  <a:pt x="463705" y="688803"/>
                  <a:pt x="445232" y="719392"/>
                </a:cubicBezTo>
                <a:cubicBezTo>
                  <a:pt x="428927" y="748531"/>
                  <a:pt x="411016" y="776785"/>
                  <a:pt x="397844" y="807454"/>
                </a:cubicBezTo>
                <a:cubicBezTo>
                  <a:pt x="363227" y="903808"/>
                  <a:pt x="345718" y="1005635"/>
                  <a:pt x="329173" y="1106416"/>
                </a:cubicBezTo>
                <a:cubicBezTo>
                  <a:pt x="322426" y="1148676"/>
                  <a:pt x="316081" y="1191017"/>
                  <a:pt x="310780" y="1233519"/>
                </a:cubicBezTo>
                <a:cubicBezTo>
                  <a:pt x="304676" y="1283346"/>
                  <a:pt x="297929" y="1333253"/>
                  <a:pt x="289737" y="1382839"/>
                </a:cubicBezTo>
                <a:cubicBezTo>
                  <a:pt x="288211" y="1392900"/>
                  <a:pt x="288130" y="1404411"/>
                  <a:pt x="280741" y="1412219"/>
                </a:cubicBezTo>
                <a:cubicBezTo>
                  <a:pt x="263714" y="1429285"/>
                  <a:pt x="237289" y="1433068"/>
                  <a:pt x="214559" y="1438220"/>
                </a:cubicBezTo>
                <a:cubicBezTo>
                  <a:pt x="177934" y="1445706"/>
                  <a:pt x="140265" y="1441520"/>
                  <a:pt x="103319" y="1443452"/>
                </a:cubicBezTo>
                <a:cubicBezTo>
                  <a:pt x="81232" y="1442727"/>
                  <a:pt x="53361" y="1456814"/>
                  <a:pt x="34487" y="1441842"/>
                </a:cubicBezTo>
                <a:cubicBezTo>
                  <a:pt x="30" y="1403365"/>
                  <a:pt x="11355" y="1257989"/>
                  <a:pt x="5251" y="1201803"/>
                </a:cubicBezTo>
                <a:cubicBezTo>
                  <a:pt x="30" y="1108992"/>
                  <a:pt x="-5190" y="1014087"/>
                  <a:pt x="10231" y="922080"/>
                </a:cubicBezTo>
                <a:cubicBezTo>
                  <a:pt x="26857" y="840940"/>
                  <a:pt x="62277" y="765677"/>
                  <a:pt x="99705" y="692345"/>
                </a:cubicBezTo>
                <a:cubicBezTo>
                  <a:pt x="136972" y="616035"/>
                  <a:pt x="181870" y="543991"/>
                  <a:pt x="238414" y="480480"/>
                </a:cubicBezTo>
                <a:cubicBezTo>
                  <a:pt x="341220" y="345005"/>
                  <a:pt x="511253" y="273364"/>
                  <a:pt x="679519" y="305965"/>
                </a:cubicBezTo>
                <a:cubicBezTo>
                  <a:pt x="789394" y="324237"/>
                  <a:pt x="880876" y="362473"/>
                  <a:pt x="962559" y="439669"/>
                </a:cubicBezTo>
                <a:cubicBezTo>
                  <a:pt x="1033238" y="232472"/>
                  <a:pt x="1195159" y="26805"/>
                  <a:pt x="1425510" y="3059"/>
                </a:cubicBezTo>
                <a:cubicBezTo>
                  <a:pt x="1579801" y="-12074"/>
                  <a:pt x="1754733" y="29864"/>
                  <a:pt x="1888141" y="108428"/>
                </a:cubicBezTo>
                <a:cubicBezTo>
                  <a:pt x="1985325" y="166788"/>
                  <a:pt x="2069980" y="246881"/>
                  <a:pt x="2142106" y="333494"/>
                </a:cubicBezTo>
                <a:cubicBezTo>
                  <a:pt x="2172225" y="367705"/>
                  <a:pt x="2202986" y="401513"/>
                  <a:pt x="2229893" y="438300"/>
                </a:cubicBezTo>
                <a:cubicBezTo>
                  <a:pt x="2258968" y="478307"/>
                  <a:pt x="2283626" y="521211"/>
                  <a:pt x="2310773" y="562505"/>
                </a:cubicBezTo>
                <a:cubicBezTo>
                  <a:pt x="2363060" y="451823"/>
                  <a:pt x="2444582" y="359817"/>
                  <a:pt x="2528595" y="272318"/>
                </a:cubicBezTo>
                <a:cubicBezTo>
                  <a:pt x="2683849" y="107704"/>
                  <a:pt x="2917895" y="44434"/>
                  <a:pt x="3124713" y="148998"/>
                </a:cubicBezTo>
                <a:cubicBezTo>
                  <a:pt x="3167041" y="168961"/>
                  <a:pt x="3207842" y="192627"/>
                  <a:pt x="3245030" y="221042"/>
                </a:cubicBezTo>
                <a:cubicBezTo>
                  <a:pt x="3282458" y="251067"/>
                  <a:pt x="3314906" y="286646"/>
                  <a:pt x="3347354" y="321823"/>
                </a:cubicBezTo>
                <a:cubicBezTo>
                  <a:pt x="3452330" y="429687"/>
                  <a:pt x="3528873" y="573614"/>
                  <a:pt x="3531121" y="726636"/>
                </a:cubicBezTo>
                <a:cubicBezTo>
                  <a:pt x="3579794" y="697255"/>
                  <a:pt x="3637944" y="687435"/>
                  <a:pt x="3694166" y="688723"/>
                </a:cubicBezTo>
                <a:cubicBezTo>
                  <a:pt x="3757939" y="695162"/>
                  <a:pt x="3816410" y="730983"/>
                  <a:pt x="3864681" y="771553"/>
                </a:cubicBezTo>
                <a:cubicBezTo>
                  <a:pt x="3928293" y="833052"/>
                  <a:pt x="3963472" y="919102"/>
                  <a:pt x="3990860" y="1001852"/>
                </a:cubicBezTo>
                <a:cubicBezTo>
                  <a:pt x="4026521" y="1125171"/>
                  <a:pt x="4018972" y="1256541"/>
                  <a:pt x="3997848" y="1381712"/>
                </a:cubicBezTo>
                <a:cubicBezTo>
                  <a:pt x="3988130" y="1443452"/>
                  <a:pt x="3976001" y="1504870"/>
                  <a:pt x="3967809" y="1566852"/>
                </a:cubicBezTo>
                <a:cubicBezTo>
                  <a:pt x="3965400" y="1585125"/>
                  <a:pt x="3963552" y="1603478"/>
                  <a:pt x="3961544" y="1621750"/>
                </a:cubicBezTo>
                <a:cubicBezTo>
                  <a:pt x="3960661" y="1629800"/>
                  <a:pt x="3958091" y="1638574"/>
                  <a:pt x="3951424" y="1643806"/>
                </a:cubicBezTo>
                <a:cubicBezTo>
                  <a:pt x="3942991" y="1650487"/>
                  <a:pt x="3931666" y="1650004"/>
                  <a:pt x="3921466" y="1649360"/>
                </a:cubicBezTo>
                <a:close/>
                <a:moveTo>
                  <a:pt x="3927329" y="1614506"/>
                </a:moveTo>
                <a:cubicBezTo>
                  <a:pt x="3945722" y="1432182"/>
                  <a:pt x="4004434" y="1249537"/>
                  <a:pt x="3970540" y="1065604"/>
                </a:cubicBezTo>
                <a:cubicBezTo>
                  <a:pt x="3952227" y="975771"/>
                  <a:pt x="3906768" y="860501"/>
                  <a:pt x="3840024" y="796265"/>
                </a:cubicBezTo>
                <a:cubicBezTo>
                  <a:pt x="3802515" y="764550"/>
                  <a:pt x="3756975" y="737745"/>
                  <a:pt x="3709347" y="725912"/>
                </a:cubicBezTo>
                <a:cubicBezTo>
                  <a:pt x="3664931" y="719714"/>
                  <a:pt x="3617784" y="726878"/>
                  <a:pt x="3576019" y="742977"/>
                </a:cubicBezTo>
                <a:cubicBezTo>
                  <a:pt x="3558269" y="750463"/>
                  <a:pt x="3542446" y="761732"/>
                  <a:pt x="3524857" y="769460"/>
                </a:cubicBezTo>
                <a:cubicBezTo>
                  <a:pt x="3517307" y="772680"/>
                  <a:pt x="3507106" y="770265"/>
                  <a:pt x="3501966" y="763664"/>
                </a:cubicBezTo>
                <a:cubicBezTo>
                  <a:pt x="3495219" y="754971"/>
                  <a:pt x="3497388" y="743460"/>
                  <a:pt x="3496585" y="733237"/>
                </a:cubicBezTo>
                <a:cubicBezTo>
                  <a:pt x="3496103" y="710376"/>
                  <a:pt x="3494657" y="690977"/>
                  <a:pt x="3492007" y="669082"/>
                </a:cubicBezTo>
                <a:cubicBezTo>
                  <a:pt x="3472007" y="535298"/>
                  <a:pt x="3396589" y="418418"/>
                  <a:pt x="3302376" y="324559"/>
                </a:cubicBezTo>
                <a:cubicBezTo>
                  <a:pt x="3252419" y="267327"/>
                  <a:pt x="3192582" y="220156"/>
                  <a:pt x="3124071" y="187234"/>
                </a:cubicBezTo>
                <a:cubicBezTo>
                  <a:pt x="3054275" y="153586"/>
                  <a:pt x="2976929" y="127667"/>
                  <a:pt x="2898779" y="132335"/>
                </a:cubicBezTo>
                <a:cubicBezTo>
                  <a:pt x="2779668" y="137809"/>
                  <a:pt x="2664734" y="189890"/>
                  <a:pt x="2578713" y="271915"/>
                </a:cubicBezTo>
                <a:cubicBezTo>
                  <a:pt x="2514218" y="337117"/>
                  <a:pt x="2449562" y="404009"/>
                  <a:pt x="2398400" y="480480"/>
                </a:cubicBezTo>
                <a:cubicBezTo>
                  <a:pt x="2378642" y="510666"/>
                  <a:pt x="2360088" y="541737"/>
                  <a:pt x="2343944" y="574097"/>
                </a:cubicBezTo>
                <a:cubicBezTo>
                  <a:pt x="2335511" y="593899"/>
                  <a:pt x="2319126" y="626580"/>
                  <a:pt x="2295593" y="602351"/>
                </a:cubicBezTo>
                <a:cubicBezTo>
                  <a:pt x="2255514" y="544072"/>
                  <a:pt x="2222183" y="480963"/>
                  <a:pt x="2176723" y="426467"/>
                </a:cubicBezTo>
                <a:cubicBezTo>
                  <a:pt x="2104758" y="342591"/>
                  <a:pt x="2036488" y="258311"/>
                  <a:pt x="1947978" y="192063"/>
                </a:cubicBezTo>
                <a:cubicBezTo>
                  <a:pt x="1819389" y="88546"/>
                  <a:pt x="1653131" y="37753"/>
                  <a:pt x="1489443" y="34291"/>
                </a:cubicBezTo>
                <a:cubicBezTo>
                  <a:pt x="1306961" y="30911"/>
                  <a:pt x="1167208" y="137165"/>
                  <a:pt x="1072996" y="286887"/>
                </a:cubicBezTo>
                <a:cubicBezTo>
                  <a:pt x="1048258" y="329067"/>
                  <a:pt x="1025448" y="372615"/>
                  <a:pt x="1007215" y="418015"/>
                </a:cubicBezTo>
                <a:cubicBezTo>
                  <a:pt x="995248" y="439266"/>
                  <a:pt x="992758" y="501409"/>
                  <a:pt x="956455" y="479916"/>
                </a:cubicBezTo>
                <a:cubicBezTo>
                  <a:pt x="911316" y="441681"/>
                  <a:pt x="867221" y="400145"/>
                  <a:pt x="811160" y="378733"/>
                </a:cubicBezTo>
                <a:cubicBezTo>
                  <a:pt x="707791" y="336473"/>
                  <a:pt x="590928" y="316429"/>
                  <a:pt x="481937" y="348064"/>
                </a:cubicBezTo>
                <a:cubicBezTo>
                  <a:pt x="400977" y="371006"/>
                  <a:pt x="329494" y="421315"/>
                  <a:pt x="276002" y="485390"/>
                </a:cubicBezTo>
                <a:cubicBezTo>
                  <a:pt x="190705" y="576109"/>
                  <a:pt x="132314" y="686710"/>
                  <a:pt x="80188" y="798841"/>
                </a:cubicBezTo>
                <a:cubicBezTo>
                  <a:pt x="83962" y="801578"/>
                  <a:pt x="85007" y="806730"/>
                  <a:pt x="82758" y="810835"/>
                </a:cubicBezTo>
                <a:cubicBezTo>
                  <a:pt x="72156" y="830637"/>
                  <a:pt x="62196" y="849312"/>
                  <a:pt x="52879" y="868470"/>
                </a:cubicBezTo>
                <a:cubicBezTo>
                  <a:pt x="34005" y="925863"/>
                  <a:pt x="30150" y="987443"/>
                  <a:pt x="33443" y="1047493"/>
                </a:cubicBezTo>
                <a:cubicBezTo>
                  <a:pt x="35210" y="1107945"/>
                  <a:pt x="37780" y="1168478"/>
                  <a:pt x="41474" y="1228850"/>
                </a:cubicBezTo>
                <a:cubicBezTo>
                  <a:pt x="44607" y="1290590"/>
                  <a:pt x="39948" y="1353941"/>
                  <a:pt x="56735" y="1413185"/>
                </a:cubicBezTo>
                <a:cubicBezTo>
                  <a:pt x="121792" y="1401031"/>
                  <a:pt x="191669" y="1418901"/>
                  <a:pt x="253272" y="1389922"/>
                </a:cubicBezTo>
                <a:cubicBezTo>
                  <a:pt x="278894" y="1227160"/>
                  <a:pt x="293190" y="1062304"/>
                  <a:pt x="333349" y="902117"/>
                </a:cubicBezTo>
                <a:cubicBezTo>
                  <a:pt x="343389" y="862272"/>
                  <a:pt x="352706" y="821943"/>
                  <a:pt x="369572" y="784352"/>
                </a:cubicBezTo>
                <a:cubicBezTo>
                  <a:pt x="386198" y="748692"/>
                  <a:pt x="407643" y="715447"/>
                  <a:pt x="426678" y="680995"/>
                </a:cubicBezTo>
                <a:cubicBezTo>
                  <a:pt x="447882" y="648153"/>
                  <a:pt x="464749" y="602995"/>
                  <a:pt x="504828" y="590035"/>
                </a:cubicBezTo>
                <a:cubicBezTo>
                  <a:pt x="561130" y="578604"/>
                  <a:pt x="617915" y="607019"/>
                  <a:pt x="658877" y="644209"/>
                </a:cubicBezTo>
                <a:cubicBezTo>
                  <a:pt x="741604" y="711825"/>
                  <a:pt x="777185" y="814699"/>
                  <a:pt x="815738" y="910730"/>
                </a:cubicBezTo>
                <a:cubicBezTo>
                  <a:pt x="862804" y="1013684"/>
                  <a:pt x="892200" y="1123803"/>
                  <a:pt x="908826" y="1235612"/>
                </a:cubicBezTo>
                <a:cubicBezTo>
                  <a:pt x="916135" y="1286887"/>
                  <a:pt x="909469" y="1339290"/>
                  <a:pt x="917420" y="1390486"/>
                </a:cubicBezTo>
                <a:cubicBezTo>
                  <a:pt x="1000469" y="1369235"/>
                  <a:pt x="1081590" y="1340820"/>
                  <a:pt x="1164076" y="1317556"/>
                </a:cubicBezTo>
                <a:cubicBezTo>
                  <a:pt x="1168012" y="1167915"/>
                  <a:pt x="1169779" y="1016985"/>
                  <a:pt x="1196524" y="869355"/>
                </a:cubicBezTo>
                <a:cubicBezTo>
                  <a:pt x="1214114" y="776061"/>
                  <a:pt x="1252988" y="687998"/>
                  <a:pt x="1302705" y="607583"/>
                </a:cubicBezTo>
                <a:cubicBezTo>
                  <a:pt x="1341900" y="537954"/>
                  <a:pt x="1390251" y="474040"/>
                  <a:pt x="1450329" y="421154"/>
                </a:cubicBezTo>
                <a:cubicBezTo>
                  <a:pt x="1491451" y="381873"/>
                  <a:pt x="1541248" y="349272"/>
                  <a:pt x="1598916" y="343395"/>
                </a:cubicBezTo>
                <a:cubicBezTo>
                  <a:pt x="1829589" y="321742"/>
                  <a:pt x="1962274" y="497465"/>
                  <a:pt x="2053836" y="684376"/>
                </a:cubicBezTo>
                <a:cubicBezTo>
                  <a:pt x="2123552" y="827498"/>
                  <a:pt x="2153350" y="985994"/>
                  <a:pt x="2171100" y="1143122"/>
                </a:cubicBezTo>
                <a:cubicBezTo>
                  <a:pt x="2178731" y="1199952"/>
                  <a:pt x="2165559" y="1258875"/>
                  <a:pt x="2168129" y="1315302"/>
                </a:cubicBezTo>
                <a:cubicBezTo>
                  <a:pt x="2256157" y="1305321"/>
                  <a:pt x="2344748" y="1293327"/>
                  <a:pt x="2431491" y="1276262"/>
                </a:cubicBezTo>
                <a:cubicBezTo>
                  <a:pt x="2452534" y="1157933"/>
                  <a:pt x="2487231" y="1042985"/>
                  <a:pt x="2523856" y="928681"/>
                </a:cubicBezTo>
                <a:cubicBezTo>
                  <a:pt x="2557108" y="811076"/>
                  <a:pt x="2599033" y="692426"/>
                  <a:pt x="2676781" y="596233"/>
                </a:cubicBezTo>
                <a:cubicBezTo>
                  <a:pt x="2715816" y="546487"/>
                  <a:pt x="2762962" y="503019"/>
                  <a:pt x="2818703" y="472752"/>
                </a:cubicBezTo>
                <a:cubicBezTo>
                  <a:pt x="2873640" y="441198"/>
                  <a:pt x="2935404" y="411736"/>
                  <a:pt x="3000301" y="421798"/>
                </a:cubicBezTo>
                <a:cubicBezTo>
                  <a:pt x="3135717" y="436288"/>
                  <a:pt x="3174270" y="552685"/>
                  <a:pt x="3194028" y="669806"/>
                </a:cubicBezTo>
                <a:cubicBezTo>
                  <a:pt x="3201256" y="711262"/>
                  <a:pt x="3196518" y="753280"/>
                  <a:pt x="3194991" y="794977"/>
                </a:cubicBezTo>
                <a:cubicBezTo>
                  <a:pt x="3192984" y="877807"/>
                  <a:pt x="3185755" y="960718"/>
                  <a:pt x="3166479" y="1041536"/>
                </a:cubicBezTo>
                <a:cubicBezTo>
                  <a:pt x="3144391" y="1123400"/>
                  <a:pt x="3115316" y="1203333"/>
                  <a:pt x="3089936" y="1284231"/>
                </a:cubicBezTo>
                <a:cubicBezTo>
                  <a:pt x="3076683" y="1329711"/>
                  <a:pt x="3049536" y="1369396"/>
                  <a:pt x="3034838" y="1413990"/>
                </a:cubicBezTo>
                <a:cubicBezTo>
                  <a:pt x="3110658" y="1412863"/>
                  <a:pt x="3185112" y="1432907"/>
                  <a:pt x="3260772" y="1432343"/>
                </a:cubicBezTo>
                <a:cubicBezTo>
                  <a:pt x="3284787" y="1340739"/>
                  <a:pt x="3309846" y="1248088"/>
                  <a:pt x="3358117" y="1165902"/>
                </a:cubicBezTo>
                <a:cubicBezTo>
                  <a:pt x="3396268" y="1095468"/>
                  <a:pt x="3435543" y="1021171"/>
                  <a:pt x="3486786" y="959511"/>
                </a:cubicBezTo>
                <a:cubicBezTo>
                  <a:pt x="3630715" y="808742"/>
                  <a:pt x="3755288" y="917492"/>
                  <a:pt x="3766051" y="1094905"/>
                </a:cubicBezTo>
                <a:cubicBezTo>
                  <a:pt x="3769023" y="1183048"/>
                  <a:pt x="3762677" y="1272157"/>
                  <a:pt x="3742839" y="1358287"/>
                </a:cubicBezTo>
                <a:cubicBezTo>
                  <a:pt x="3725892" y="1438381"/>
                  <a:pt x="3693444" y="1513966"/>
                  <a:pt x="3670473" y="1592289"/>
                </a:cubicBezTo>
                <a:cubicBezTo>
                  <a:pt x="3756654" y="1589552"/>
                  <a:pt x="3841791" y="1607341"/>
                  <a:pt x="3927329" y="161450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352" name="Google Shape;1352;p33"/>
          <p:cNvSpPr/>
          <p:nvPr/>
        </p:nvSpPr>
        <p:spPr>
          <a:xfrm>
            <a:off x="3516134" y="4575718"/>
            <a:ext cx="1974252" cy="790144"/>
          </a:xfrm>
          <a:custGeom>
            <a:avLst/>
            <a:gdLst/>
            <a:ahLst/>
            <a:cxnLst/>
            <a:rect l="l" t="t" r="r" b="b"/>
            <a:pathLst>
              <a:path w="3948504" h="1580288" extrusionOk="0">
                <a:moveTo>
                  <a:pt x="3938122" y="1031388"/>
                </a:moveTo>
                <a:cubicBezTo>
                  <a:pt x="3972097" y="1215321"/>
                  <a:pt x="3913385" y="1397966"/>
                  <a:pt x="3894911" y="1580289"/>
                </a:cubicBezTo>
                <a:cubicBezTo>
                  <a:pt x="3809373" y="1573125"/>
                  <a:pt x="3724236" y="1555335"/>
                  <a:pt x="3637975" y="1558233"/>
                </a:cubicBezTo>
                <a:cubicBezTo>
                  <a:pt x="3660946" y="1479911"/>
                  <a:pt x="3693394" y="1404325"/>
                  <a:pt x="3710341" y="1324312"/>
                </a:cubicBezTo>
                <a:cubicBezTo>
                  <a:pt x="3730180" y="1238262"/>
                  <a:pt x="3736525" y="1149153"/>
                  <a:pt x="3733553" y="1060930"/>
                </a:cubicBezTo>
                <a:cubicBezTo>
                  <a:pt x="3722710" y="883517"/>
                  <a:pt x="3598217" y="774767"/>
                  <a:pt x="3454288" y="925536"/>
                </a:cubicBezTo>
                <a:cubicBezTo>
                  <a:pt x="3403045" y="987195"/>
                  <a:pt x="3363770" y="1061493"/>
                  <a:pt x="3325619" y="1131927"/>
                </a:cubicBezTo>
                <a:cubicBezTo>
                  <a:pt x="3277348" y="1214113"/>
                  <a:pt x="3252289" y="1306764"/>
                  <a:pt x="3228274" y="1398368"/>
                </a:cubicBezTo>
                <a:cubicBezTo>
                  <a:pt x="3152615" y="1398851"/>
                  <a:pt x="3078240" y="1378808"/>
                  <a:pt x="3002420" y="1380015"/>
                </a:cubicBezTo>
                <a:cubicBezTo>
                  <a:pt x="3017118" y="1335340"/>
                  <a:pt x="3044266" y="1295736"/>
                  <a:pt x="3057518" y="1250256"/>
                </a:cubicBezTo>
                <a:cubicBezTo>
                  <a:pt x="3082899" y="1169358"/>
                  <a:pt x="3111974" y="1089425"/>
                  <a:pt x="3134061" y="1007561"/>
                </a:cubicBezTo>
                <a:cubicBezTo>
                  <a:pt x="3153337" y="926743"/>
                  <a:pt x="3160486" y="843832"/>
                  <a:pt x="3162574" y="761002"/>
                </a:cubicBezTo>
                <a:cubicBezTo>
                  <a:pt x="3164100" y="719225"/>
                  <a:pt x="3168758" y="677206"/>
                  <a:pt x="3161610" y="635831"/>
                </a:cubicBezTo>
                <a:cubicBezTo>
                  <a:pt x="3141772" y="518710"/>
                  <a:pt x="3103219" y="402313"/>
                  <a:pt x="2967884" y="387823"/>
                </a:cubicBezTo>
                <a:cubicBezTo>
                  <a:pt x="2902987" y="377681"/>
                  <a:pt x="2841142" y="407223"/>
                  <a:pt x="2786285" y="438777"/>
                </a:cubicBezTo>
                <a:cubicBezTo>
                  <a:pt x="2730544" y="469044"/>
                  <a:pt x="2683398" y="512511"/>
                  <a:pt x="2644364" y="562258"/>
                </a:cubicBezTo>
                <a:cubicBezTo>
                  <a:pt x="2566616" y="658370"/>
                  <a:pt x="2524770" y="777021"/>
                  <a:pt x="2491438" y="894706"/>
                </a:cubicBezTo>
                <a:cubicBezTo>
                  <a:pt x="2454894" y="1009010"/>
                  <a:pt x="2420116" y="1123878"/>
                  <a:pt x="2399073" y="1242287"/>
                </a:cubicBezTo>
                <a:cubicBezTo>
                  <a:pt x="2312330" y="1259352"/>
                  <a:pt x="2223739" y="1271346"/>
                  <a:pt x="2135711" y="1281327"/>
                </a:cubicBezTo>
                <a:cubicBezTo>
                  <a:pt x="2133221" y="1224900"/>
                  <a:pt x="2146393" y="1165977"/>
                  <a:pt x="2138763" y="1109147"/>
                </a:cubicBezTo>
                <a:cubicBezTo>
                  <a:pt x="2121013" y="952019"/>
                  <a:pt x="2091215" y="793522"/>
                  <a:pt x="2021499" y="650401"/>
                </a:cubicBezTo>
                <a:cubicBezTo>
                  <a:pt x="1929937" y="463489"/>
                  <a:pt x="1797252" y="287686"/>
                  <a:pt x="1566579" y="309420"/>
                </a:cubicBezTo>
                <a:cubicBezTo>
                  <a:pt x="1508831" y="315297"/>
                  <a:pt x="1459114" y="347978"/>
                  <a:pt x="1417991" y="387179"/>
                </a:cubicBezTo>
                <a:cubicBezTo>
                  <a:pt x="1357914" y="440065"/>
                  <a:pt x="1309482" y="503898"/>
                  <a:pt x="1270367" y="573608"/>
                </a:cubicBezTo>
                <a:cubicBezTo>
                  <a:pt x="1220651" y="654023"/>
                  <a:pt x="1181777" y="742086"/>
                  <a:pt x="1164187" y="835380"/>
                </a:cubicBezTo>
                <a:cubicBezTo>
                  <a:pt x="1137441" y="983010"/>
                  <a:pt x="1135674" y="1133939"/>
                  <a:pt x="1131739" y="1283581"/>
                </a:cubicBezTo>
                <a:cubicBezTo>
                  <a:pt x="1049252" y="1306764"/>
                  <a:pt x="968131" y="1335179"/>
                  <a:pt x="885083" y="1356430"/>
                </a:cubicBezTo>
                <a:cubicBezTo>
                  <a:pt x="877131" y="1305235"/>
                  <a:pt x="883717" y="1252912"/>
                  <a:pt x="876489" y="1201556"/>
                </a:cubicBezTo>
                <a:cubicBezTo>
                  <a:pt x="859863" y="1089667"/>
                  <a:pt x="830467" y="979629"/>
                  <a:pt x="783400" y="876675"/>
                </a:cubicBezTo>
                <a:cubicBezTo>
                  <a:pt x="744848" y="780643"/>
                  <a:pt x="709267" y="677689"/>
                  <a:pt x="626540" y="610072"/>
                </a:cubicBezTo>
                <a:cubicBezTo>
                  <a:pt x="585578" y="572883"/>
                  <a:pt x="528713" y="544468"/>
                  <a:pt x="472490" y="555899"/>
                </a:cubicBezTo>
                <a:cubicBezTo>
                  <a:pt x="432412" y="568859"/>
                  <a:pt x="415545" y="614017"/>
                  <a:pt x="394341" y="646859"/>
                </a:cubicBezTo>
                <a:cubicBezTo>
                  <a:pt x="375306" y="681231"/>
                  <a:pt x="353941" y="714556"/>
                  <a:pt x="337235" y="750216"/>
                </a:cubicBezTo>
                <a:cubicBezTo>
                  <a:pt x="320288" y="787807"/>
                  <a:pt x="310971" y="828136"/>
                  <a:pt x="301012" y="867981"/>
                </a:cubicBezTo>
                <a:cubicBezTo>
                  <a:pt x="260773" y="1028087"/>
                  <a:pt x="246476" y="1193023"/>
                  <a:pt x="220855" y="1355705"/>
                </a:cubicBezTo>
                <a:cubicBezTo>
                  <a:pt x="159251" y="1384604"/>
                  <a:pt x="89375" y="1366814"/>
                  <a:pt x="24317" y="1378888"/>
                </a:cubicBezTo>
                <a:cubicBezTo>
                  <a:pt x="7531" y="1319643"/>
                  <a:pt x="12189" y="1256293"/>
                  <a:pt x="9057" y="1194553"/>
                </a:cubicBezTo>
                <a:cubicBezTo>
                  <a:pt x="5362" y="1134181"/>
                  <a:pt x="2792" y="1073729"/>
                  <a:pt x="1025" y="1013196"/>
                </a:cubicBezTo>
                <a:cubicBezTo>
                  <a:pt x="-2188" y="953146"/>
                  <a:pt x="1587" y="891486"/>
                  <a:pt x="20462" y="834173"/>
                </a:cubicBezTo>
                <a:cubicBezTo>
                  <a:pt x="29779" y="815015"/>
                  <a:pt x="39738" y="796340"/>
                  <a:pt x="50340" y="776538"/>
                </a:cubicBezTo>
                <a:cubicBezTo>
                  <a:pt x="52589" y="772433"/>
                  <a:pt x="51545" y="767200"/>
                  <a:pt x="47770" y="764544"/>
                </a:cubicBezTo>
                <a:cubicBezTo>
                  <a:pt x="99896" y="652413"/>
                  <a:pt x="158368" y="541812"/>
                  <a:pt x="243585" y="451174"/>
                </a:cubicBezTo>
                <a:cubicBezTo>
                  <a:pt x="297076" y="387099"/>
                  <a:pt x="368559" y="336708"/>
                  <a:pt x="449519" y="313848"/>
                </a:cubicBezTo>
                <a:cubicBezTo>
                  <a:pt x="558511" y="282213"/>
                  <a:pt x="675373" y="302256"/>
                  <a:pt x="778742" y="344517"/>
                </a:cubicBezTo>
                <a:cubicBezTo>
                  <a:pt x="834804" y="365848"/>
                  <a:pt x="878898" y="407464"/>
                  <a:pt x="924037" y="445700"/>
                </a:cubicBezTo>
                <a:cubicBezTo>
                  <a:pt x="960341" y="467192"/>
                  <a:pt x="962830" y="405049"/>
                  <a:pt x="974798" y="383799"/>
                </a:cubicBezTo>
                <a:cubicBezTo>
                  <a:pt x="993030" y="338399"/>
                  <a:pt x="1015840" y="294770"/>
                  <a:pt x="1040578" y="252671"/>
                </a:cubicBezTo>
                <a:cubicBezTo>
                  <a:pt x="1134711" y="103029"/>
                  <a:pt x="1274544" y="-3226"/>
                  <a:pt x="1457026" y="75"/>
                </a:cubicBezTo>
                <a:cubicBezTo>
                  <a:pt x="1620713" y="3456"/>
                  <a:pt x="1786971" y="54249"/>
                  <a:pt x="1915560" y="157847"/>
                </a:cubicBezTo>
                <a:cubicBezTo>
                  <a:pt x="2004070" y="224095"/>
                  <a:pt x="2072340" y="308374"/>
                  <a:pt x="2144305" y="392251"/>
                </a:cubicBezTo>
                <a:cubicBezTo>
                  <a:pt x="2189765" y="446746"/>
                  <a:pt x="2223097" y="509855"/>
                  <a:pt x="2263175" y="568134"/>
                </a:cubicBezTo>
                <a:cubicBezTo>
                  <a:pt x="2286709" y="592283"/>
                  <a:pt x="2303093" y="559682"/>
                  <a:pt x="2311527" y="539800"/>
                </a:cubicBezTo>
                <a:cubicBezTo>
                  <a:pt x="2327590" y="507440"/>
                  <a:pt x="2346144" y="476369"/>
                  <a:pt x="2365902" y="446183"/>
                </a:cubicBezTo>
                <a:cubicBezTo>
                  <a:pt x="2417064" y="369631"/>
                  <a:pt x="2481720" y="302820"/>
                  <a:pt x="2546215" y="237618"/>
                </a:cubicBezTo>
                <a:cubicBezTo>
                  <a:pt x="2632236" y="155593"/>
                  <a:pt x="2747170" y="103512"/>
                  <a:pt x="2866282" y="98038"/>
                </a:cubicBezTo>
                <a:cubicBezTo>
                  <a:pt x="2944351" y="93369"/>
                  <a:pt x="3021696" y="119289"/>
                  <a:pt x="3091493" y="152936"/>
                </a:cubicBezTo>
                <a:cubicBezTo>
                  <a:pt x="3160004" y="185859"/>
                  <a:pt x="3219840" y="233030"/>
                  <a:pt x="3269798" y="290262"/>
                </a:cubicBezTo>
                <a:cubicBezTo>
                  <a:pt x="3364011" y="384121"/>
                  <a:pt x="3439349" y="501001"/>
                  <a:pt x="3459428" y="634785"/>
                </a:cubicBezTo>
                <a:cubicBezTo>
                  <a:pt x="3462159" y="656679"/>
                  <a:pt x="3463525" y="675998"/>
                  <a:pt x="3464006" y="698940"/>
                </a:cubicBezTo>
                <a:cubicBezTo>
                  <a:pt x="3464729" y="709163"/>
                  <a:pt x="3462561" y="720674"/>
                  <a:pt x="3469388" y="729367"/>
                </a:cubicBezTo>
                <a:cubicBezTo>
                  <a:pt x="3474448" y="735968"/>
                  <a:pt x="3484648" y="738383"/>
                  <a:pt x="3492278" y="735163"/>
                </a:cubicBezTo>
                <a:cubicBezTo>
                  <a:pt x="3509868" y="727435"/>
                  <a:pt x="3525690" y="716166"/>
                  <a:pt x="3543521" y="708680"/>
                </a:cubicBezTo>
                <a:cubicBezTo>
                  <a:pt x="3585286" y="692500"/>
                  <a:pt x="3632352" y="685417"/>
                  <a:pt x="3676849" y="691615"/>
                </a:cubicBezTo>
                <a:cubicBezTo>
                  <a:pt x="3724477" y="703367"/>
                  <a:pt x="3770017" y="730253"/>
                  <a:pt x="3807526" y="761888"/>
                </a:cubicBezTo>
                <a:cubicBezTo>
                  <a:pt x="3874270" y="826284"/>
                  <a:pt x="3919729" y="941554"/>
                  <a:pt x="3938122" y="1031388"/>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405"/>
        <p:cNvGrpSpPr/>
        <p:nvPr/>
      </p:nvGrpSpPr>
      <p:grpSpPr>
        <a:xfrm>
          <a:off x="0" y="0"/>
          <a:ext cx="0" cy="0"/>
          <a:chOff x="0" y="0"/>
          <a:chExt cx="0" cy="0"/>
        </a:xfrm>
      </p:grpSpPr>
      <p:sp>
        <p:nvSpPr>
          <p:cNvPr id="406" name="Google Shape;406;p13"/>
          <p:cNvSpPr txBox="1"/>
          <p:nvPr/>
        </p:nvSpPr>
        <p:spPr>
          <a:xfrm>
            <a:off x="405492" y="497652"/>
            <a:ext cx="4654187" cy="1231106"/>
          </a:xfrm>
          <a:prstGeom prst="rect">
            <a:avLst/>
          </a:prstGeom>
          <a:noFill/>
          <a:ln>
            <a:noFill/>
          </a:ln>
        </p:spPr>
        <p:txBody>
          <a:bodyPr spcFirstLastPara="1" wrap="square" lIns="0" tIns="0" rIns="0" bIns="0" anchor="t" anchorCtr="0">
            <a:spAutoFit/>
          </a:bodyPr>
          <a:lstStyle/>
          <a:p>
            <a:pPr lvl="0"/>
            <a:r>
              <a:rPr lang="en" sz="4000" dirty="0" smtClean="0">
                <a:solidFill>
                  <a:schemeClr val="accent1"/>
                </a:solidFill>
                <a:latin typeface="Gloria Hallelujah"/>
                <a:ea typeface="Gloria Hallelujah"/>
                <a:cs typeface="Gloria Hallelujah"/>
                <a:sym typeface="Gloria Hallelujah"/>
              </a:rPr>
              <a:t>T</a:t>
            </a:r>
            <a:r>
              <a:rPr lang="en-US" sz="4000" dirty="0" err="1" smtClean="0">
                <a:solidFill>
                  <a:schemeClr val="accent1"/>
                </a:solidFill>
                <a:latin typeface="Gloria Hallelujah"/>
                <a:ea typeface="Gloria Hallelujah"/>
                <a:cs typeface="Gloria Hallelujah"/>
                <a:sym typeface="Gloria Hallelujah"/>
              </a:rPr>
              <a:t>ẩy</a:t>
            </a:r>
            <a:r>
              <a:rPr lang="en-US" sz="4000" dirty="0">
                <a:solidFill>
                  <a:schemeClr val="accent1"/>
                </a:solidFill>
                <a:latin typeface="Gloria Hallelujah"/>
                <a:ea typeface="Gloria Hallelujah"/>
                <a:cs typeface="Gloria Hallelujah"/>
                <a:sym typeface="Gloria Hallelujah"/>
              </a:rPr>
              <a:t> </a:t>
            </a:r>
            <a:r>
              <a:rPr lang="en-US" sz="4000" dirty="0" err="1" smtClean="0">
                <a:solidFill>
                  <a:schemeClr val="accent1"/>
                </a:solidFill>
                <a:latin typeface="Gloria Hallelujah"/>
                <a:ea typeface="Gloria Hallelujah"/>
                <a:cs typeface="Gloria Hallelujah"/>
                <a:sym typeface="Gloria Hallelujah"/>
              </a:rPr>
              <a:t>tế</a:t>
            </a:r>
            <a:r>
              <a:rPr lang="en-US" sz="4000" dirty="0">
                <a:solidFill>
                  <a:schemeClr val="accent1"/>
                </a:solidFill>
                <a:latin typeface="Gloria Hallelujah"/>
                <a:ea typeface="Gloria Hallelujah"/>
                <a:cs typeface="Gloria Hallelujah"/>
                <a:sym typeface="Gloria Hallelujah"/>
              </a:rPr>
              <a:t> </a:t>
            </a:r>
            <a:r>
              <a:rPr lang="en-US" sz="4000" dirty="0" err="1" smtClean="0">
                <a:solidFill>
                  <a:schemeClr val="accent1"/>
                </a:solidFill>
                <a:latin typeface="Gloria Hallelujah"/>
                <a:ea typeface="Gloria Hallelujah"/>
                <a:cs typeface="Gloria Hallelujah"/>
                <a:sym typeface="Gloria Hallelujah"/>
              </a:rPr>
              <a:t>bào</a:t>
            </a:r>
            <a:r>
              <a:rPr lang="en-US" sz="4000" dirty="0">
                <a:solidFill>
                  <a:schemeClr val="accent1"/>
                </a:solidFill>
                <a:latin typeface="Gloria Hallelujah"/>
                <a:ea typeface="Gloria Hallelujah"/>
                <a:cs typeface="Gloria Hallelujah"/>
                <a:sym typeface="Gloria Hallelujah"/>
              </a:rPr>
              <a:t> </a:t>
            </a:r>
            <a:r>
              <a:rPr lang="en-US" sz="4000" dirty="0" err="1" smtClean="0">
                <a:solidFill>
                  <a:schemeClr val="accent1"/>
                </a:solidFill>
                <a:latin typeface="Gloria Hallelujah"/>
                <a:ea typeface="Gloria Hallelujah"/>
                <a:cs typeface="Gloria Hallelujah"/>
                <a:sym typeface="Gloria Hallelujah"/>
              </a:rPr>
              <a:t>chết</a:t>
            </a:r>
            <a:r>
              <a:rPr lang="en-US" sz="4000" dirty="0">
                <a:solidFill>
                  <a:schemeClr val="accent1"/>
                </a:solidFill>
                <a:latin typeface="Gloria Hallelujah"/>
                <a:ea typeface="Gloria Hallelujah"/>
                <a:cs typeface="Gloria Hallelujah"/>
                <a:sym typeface="Gloria Hallelujah"/>
              </a:rPr>
              <a:t> </a:t>
            </a:r>
            <a:r>
              <a:rPr lang="en-US" sz="4000" dirty="0" err="1" smtClean="0">
                <a:solidFill>
                  <a:schemeClr val="accent1"/>
                </a:solidFill>
                <a:latin typeface="Gloria Hallelujah"/>
                <a:ea typeface="Gloria Hallelujah"/>
                <a:cs typeface="Gloria Hallelujah"/>
                <a:sym typeface="Gloria Hallelujah"/>
              </a:rPr>
              <a:t>và</a:t>
            </a:r>
            <a:r>
              <a:rPr lang="en-US" sz="4000" dirty="0">
                <a:solidFill>
                  <a:schemeClr val="accent1"/>
                </a:solidFill>
                <a:latin typeface="Gloria Hallelujah"/>
                <a:ea typeface="Gloria Hallelujah"/>
                <a:cs typeface="Gloria Hallelujah"/>
                <a:sym typeface="Gloria Hallelujah"/>
              </a:rPr>
              <a:t> </a:t>
            </a:r>
            <a:r>
              <a:rPr lang="en-US" sz="4000" dirty="0" err="1" smtClean="0">
                <a:solidFill>
                  <a:schemeClr val="accent1"/>
                </a:solidFill>
                <a:latin typeface="Gloria Hallelujah"/>
                <a:ea typeface="Gloria Hallelujah"/>
                <a:cs typeface="Gloria Hallelujah"/>
                <a:sym typeface="Gloria Hallelujah"/>
              </a:rPr>
              <a:t>đắp</a:t>
            </a:r>
            <a:r>
              <a:rPr lang="en-US" sz="4000" dirty="0">
                <a:solidFill>
                  <a:schemeClr val="accent1"/>
                </a:solidFill>
                <a:latin typeface="Gloria Hallelujah"/>
                <a:ea typeface="Gloria Hallelujah"/>
                <a:cs typeface="Gloria Hallelujah"/>
                <a:sym typeface="Gloria Hallelujah"/>
              </a:rPr>
              <a:t> </a:t>
            </a:r>
            <a:r>
              <a:rPr lang="en-US" sz="4000" dirty="0" err="1" smtClean="0">
                <a:solidFill>
                  <a:schemeClr val="accent1"/>
                </a:solidFill>
                <a:latin typeface="Gloria Hallelujah"/>
                <a:ea typeface="Gloria Hallelujah"/>
                <a:cs typeface="Gloria Hallelujah"/>
                <a:sym typeface="Gloria Hallelujah"/>
              </a:rPr>
              <a:t>mặt</a:t>
            </a:r>
            <a:r>
              <a:rPr lang="en-US" sz="4000" dirty="0">
                <a:solidFill>
                  <a:schemeClr val="accent1"/>
                </a:solidFill>
                <a:latin typeface="Gloria Hallelujah"/>
                <a:ea typeface="Gloria Hallelujah"/>
                <a:cs typeface="Gloria Hallelujah"/>
                <a:sym typeface="Gloria Hallelujah"/>
              </a:rPr>
              <a:t> </a:t>
            </a:r>
            <a:r>
              <a:rPr lang="en-US" sz="4000" dirty="0" err="1">
                <a:solidFill>
                  <a:schemeClr val="accent1"/>
                </a:solidFill>
                <a:latin typeface="Gloria Hallelujah"/>
                <a:ea typeface="Gloria Hallelujah"/>
                <a:cs typeface="Gloria Hallelujah"/>
                <a:sym typeface="Gloria Hallelujah"/>
              </a:rPr>
              <a:t>nạ</a:t>
            </a:r>
            <a:endParaRPr sz="700" dirty="0">
              <a:solidFill>
                <a:schemeClr val="accent1"/>
              </a:solidFill>
            </a:endParaRPr>
          </a:p>
        </p:txBody>
      </p:sp>
      <p:grpSp>
        <p:nvGrpSpPr>
          <p:cNvPr id="407" name="Google Shape;407;p13"/>
          <p:cNvGrpSpPr/>
          <p:nvPr/>
        </p:nvGrpSpPr>
        <p:grpSpPr>
          <a:xfrm>
            <a:off x="448872" y="1948120"/>
            <a:ext cx="4822873" cy="2884831"/>
            <a:chOff x="-167242" y="-2513338"/>
            <a:chExt cx="11235203" cy="7692878"/>
          </a:xfrm>
        </p:grpSpPr>
        <p:sp>
          <p:nvSpPr>
            <p:cNvPr id="408" name="Google Shape;408;p13"/>
            <p:cNvSpPr txBox="1"/>
            <p:nvPr/>
          </p:nvSpPr>
          <p:spPr>
            <a:xfrm>
              <a:off x="-167242" y="-2513338"/>
              <a:ext cx="11184300" cy="3906707"/>
            </a:xfrm>
            <a:prstGeom prst="rect">
              <a:avLst/>
            </a:prstGeom>
            <a:noFill/>
            <a:ln>
              <a:noFill/>
            </a:ln>
          </p:spPr>
          <p:txBody>
            <a:bodyPr spcFirstLastPara="1" wrap="square" lIns="0" tIns="0" rIns="0" bIns="0" anchor="t" anchorCtr="0">
              <a:spAutoFit/>
            </a:bodyPr>
            <a:lstStyle/>
            <a:p>
              <a:pPr marL="368300" lvl="1" indent="-184150">
                <a:lnSpc>
                  <a:spcPct val="140000"/>
                </a:lnSpc>
                <a:buClr>
                  <a:schemeClr val="accent1"/>
                </a:buClr>
                <a:buSzPts val="1700"/>
                <a:buFont typeface="Arial"/>
                <a:buChar char="•"/>
              </a:pPr>
              <a:r>
                <a:rPr lang="en-US" sz="1700" dirty="0"/>
                <a:t> </a:t>
              </a:r>
              <a:r>
                <a:rPr lang="en-US" sz="1700" dirty="0" err="1"/>
                <a:t>Lớp</a:t>
              </a:r>
              <a:r>
                <a:rPr lang="en-US" sz="1700" dirty="0"/>
                <a:t> </a:t>
              </a:r>
              <a:r>
                <a:rPr lang="en-US" sz="1700" dirty="0" err="1"/>
                <a:t>tế</a:t>
              </a:r>
              <a:r>
                <a:rPr lang="en-US" sz="1700" dirty="0"/>
                <a:t> </a:t>
              </a:r>
              <a:r>
                <a:rPr lang="en-US" sz="1700" dirty="0" err="1"/>
                <a:t>bào</a:t>
              </a:r>
              <a:r>
                <a:rPr lang="en-US" sz="1700" dirty="0"/>
                <a:t> </a:t>
              </a:r>
              <a:r>
                <a:rPr lang="en-US" sz="1700" dirty="0" err="1"/>
                <a:t>chết</a:t>
              </a:r>
              <a:r>
                <a:rPr lang="en-US" sz="1700" dirty="0"/>
                <a:t> </a:t>
              </a:r>
              <a:r>
                <a:rPr lang="en-US" sz="1700" dirty="0" err="1"/>
                <a:t>này</a:t>
              </a:r>
              <a:r>
                <a:rPr lang="en-US" sz="1700" dirty="0"/>
                <a:t> </a:t>
              </a:r>
              <a:r>
                <a:rPr lang="en-US" sz="1700" dirty="0" err="1"/>
                <a:t>lâu</a:t>
              </a:r>
              <a:r>
                <a:rPr lang="en-US" sz="1700" dirty="0"/>
                <a:t> </a:t>
              </a:r>
              <a:r>
                <a:rPr lang="en-US" sz="1700" dirty="0" err="1"/>
                <a:t>ngày</a:t>
              </a:r>
              <a:r>
                <a:rPr lang="en-US" sz="1700" dirty="0"/>
                <a:t> </a:t>
              </a:r>
              <a:r>
                <a:rPr lang="en-US" sz="1700" dirty="0" err="1"/>
                <a:t>sẽ</a:t>
              </a:r>
              <a:r>
                <a:rPr lang="en-US" sz="1700" dirty="0"/>
                <a:t> </a:t>
              </a:r>
              <a:r>
                <a:rPr lang="en-US" sz="1700" dirty="0" err="1"/>
                <a:t>tạo</a:t>
              </a:r>
              <a:r>
                <a:rPr lang="en-US" sz="1700" dirty="0"/>
                <a:t> </a:t>
              </a:r>
              <a:r>
                <a:rPr lang="en-US" sz="1700" dirty="0" err="1"/>
                <a:t>thành</a:t>
              </a:r>
              <a:r>
                <a:rPr lang="en-US" sz="1700" dirty="0"/>
                <a:t> </a:t>
              </a:r>
              <a:r>
                <a:rPr lang="en-US" sz="1700" dirty="0" err="1"/>
                <a:t>lớp</a:t>
              </a:r>
              <a:r>
                <a:rPr lang="en-US" sz="1700" dirty="0"/>
                <a:t> </a:t>
              </a:r>
              <a:r>
                <a:rPr lang="en-US" sz="1700" dirty="0" err="1"/>
                <a:t>sừng</a:t>
              </a:r>
              <a:r>
                <a:rPr lang="en-US" sz="1700" dirty="0"/>
                <a:t> </a:t>
              </a:r>
              <a:r>
                <a:rPr lang="en-US" sz="1700" dirty="0" err="1"/>
                <a:t>cứng</a:t>
              </a:r>
              <a:r>
                <a:rPr lang="en-US" sz="1700" dirty="0"/>
                <a:t> </a:t>
              </a:r>
              <a:r>
                <a:rPr lang="en-US" sz="1700" dirty="0" err="1"/>
                <a:t>đầu</a:t>
              </a:r>
              <a:r>
                <a:rPr lang="en-US" sz="1700" dirty="0"/>
                <a:t> </a:t>
              </a:r>
              <a:r>
                <a:rPr lang="en-US" sz="1700" dirty="0" err="1"/>
                <a:t>và</a:t>
              </a:r>
              <a:r>
                <a:rPr lang="en-US" sz="1700" dirty="0"/>
                <a:t> </a:t>
              </a:r>
              <a:r>
                <a:rPr lang="en-US" sz="1700" dirty="0" err="1"/>
                <a:t>lì</a:t>
              </a:r>
              <a:r>
                <a:rPr lang="en-US" sz="1700" dirty="0"/>
                <a:t> </a:t>
              </a:r>
              <a:r>
                <a:rPr lang="en-US" sz="1700" dirty="0" err="1"/>
                <a:t>lợm</a:t>
              </a:r>
              <a:r>
                <a:rPr lang="en-US" sz="1700" dirty="0"/>
                <a:t> </a:t>
              </a:r>
              <a:r>
                <a:rPr lang="en-US" sz="1700" dirty="0" err="1"/>
                <a:t>khiến</a:t>
              </a:r>
              <a:r>
                <a:rPr lang="en-US" sz="1700" dirty="0"/>
                <a:t> </a:t>
              </a:r>
              <a:r>
                <a:rPr lang="en-US" sz="1700" dirty="0" err="1"/>
                <a:t>làn</a:t>
              </a:r>
              <a:r>
                <a:rPr lang="en-US" sz="1700" dirty="0"/>
                <a:t> da </a:t>
              </a:r>
              <a:r>
                <a:rPr lang="en-US" sz="1700" dirty="0" err="1"/>
                <a:t>bạn</a:t>
              </a:r>
              <a:r>
                <a:rPr lang="en-US" sz="1700" dirty="0"/>
                <a:t> </a:t>
              </a:r>
              <a:r>
                <a:rPr lang="en-US" sz="1700" dirty="0" err="1"/>
                <a:t>trông</a:t>
              </a:r>
              <a:r>
                <a:rPr lang="en-US" sz="1700" dirty="0"/>
                <a:t> </a:t>
              </a:r>
              <a:r>
                <a:rPr lang="en-US" sz="1700" dirty="0" err="1"/>
                <a:t>xuống</a:t>
              </a:r>
              <a:r>
                <a:rPr lang="en-US" sz="1700" dirty="0"/>
                <a:t> </a:t>
              </a:r>
              <a:r>
                <a:rPr lang="en-US" sz="1700" dirty="0" err="1"/>
                <a:t>sắc</a:t>
              </a:r>
              <a:r>
                <a:rPr lang="en-US" sz="1700" dirty="0"/>
                <a:t>, </a:t>
              </a:r>
              <a:r>
                <a:rPr lang="en-US" sz="1700" dirty="0" err="1"/>
                <a:t>khô</a:t>
              </a:r>
              <a:r>
                <a:rPr lang="en-US" sz="1700" dirty="0"/>
                <a:t> </a:t>
              </a:r>
              <a:r>
                <a:rPr lang="en-US" sz="1700" dirty="0" err="1"/>
                <a:t>ráp</a:t>
              </a:r>
              <a:r>
                <a:rPr lang="en-US" sz="1700" dirty="0"/>
                <a:t>, </a:t>
              </a:r>
              <a:r>
                <a:rPr lang="en-US" sz="1700" dirty="0" err="1"/>
                <a:t>đen</a:t>
              </a:r>
              <a:r>
                <a:rPr lang="en-US" sz="1700" dirty="0"/>
                <a:t> </a:t>
              </a:r>
              <a:r>
                <a:rPr lang="en-US" sz="1700" dirty="0" err="1"/>
                <a:t>sạm</a:t>
              </a:r>
              <a:r>
                <a:rPr lang="en-US" sz="1700" dirty="0"/>
                <a:t>, </a:t>
              </a:r>
              <a:r>
                <a:rPr lang="en-US" sz="1700" dirty="0" err="1"/>
                <a:t>nổi</a:t>
              </a:r>
              <a:r>
                <a:rPr lang="en-US" sz="1700" dirty="0"/>
                <a:t> </a:t>
              </a:r>
              <a:r>
                <a:rPr lang="en-US" sz="1700" dirty="0" err="1"/>
                <a:t>nhiều</a:t>
              </a:r>
              <a:r>
                <a:rPr lang="en-US" sz="1700" dirty="0"/>
                <a:t> </a:t>
              </a:r>
              <a:r>
                <a:rPr lang="en-US" sz="1700" dirty="0" err="1" smtClean="0"/>
                <a:t>mụn</a:t>
              </a:r>
              <a:r>
                <a:rPr lang="en-US" sz="1700" dirty="0"/>
                <a:t> </a:t>
              </a:r>
              <a:r>
                <a:rPr lang="en-US" sz="1700" dirty="0" err="1"/>
                <a:t>ẩn</a:t>
              </a:r>
              <a:r>
                <a:rPr lang="en-US" sz="1700" dirty="0"/>
                <a:t>.</a:t>
              </a:r>
              <a:r>
                <a:rPr lang="en-US" sz="1700" dirty="0"/>
                <a:t> </a:t>
              </a:r>
              <a:endParaRPr sz="1700" dirty="0">
                <a:solidFill>
                  <a:schemeClr val="accent1"/>
                </a:solidFill>
              </a:endParaRPr>
            </a:p>
          </p:txBody>
        </p:sp>
        <p:sp>
          <p:nvSpPr>
            <p:cNvPr id="410" name="Google Shape;410;p13"/>
            <p:cNvSpPr txBox="1"/>
            <p:nvPr/>
          </p:nvSpPr>
          <p:spPr>
            <a:xfrm>
              <a:off x="-116339" y="2249510"/>
              <a:ext cx="11184300" cy="2930030"/>
            </a:xfrm>
            <a:prstGeom prst="rect">
              <a:avLst/>
            </a:prstGeom>
            <a:noFill/>
            <a:ln>
              <a:noFill/>
            </a:ln>
          </p:spPr>
          <p:txBody>
            <a:bodyPr spcFirstLastPara="1" wrap="square" lIns="0" tIns="0" rIns="0" bIns="0" anchor="t" anchorCtr="0">
              <a:spAutoFit/>
            </a:bodyPr>
            <a:lstStyle/>
            <a:p>
              <a:pPr marL="368300" lvl="1" indent="-184150">
                <a:lnSpc>
                  <a:spcPct val="140000"/>
                </a:lnSpc>
                <a:buClr>
                  <a:schemeClr val="accent1"/>
                </a:buClr>
                <a:buSzPts val="1700"/>
                <a:buFont typeface="Arial"/>
                <a:buChar char="•"/>
              </a:pPr>
              <a:r>
                <a:rPr lang="en" sz="1700" i="0" u="none" strike="noStrike" cap="none" dirty="0" smtClean="0">
                  <a:solidFill>
                    <a:schemeClr val="accent1"/>
                  </a:solidFill>
                  <a:latin typeface="Nunito"/>
                  <a:ea typeface="Nunito"/>
                  <a:cs typeface="Nunito"/>
                  <a:sym typeface="Nunito"/>
                </a:rPr>
                <a:t>Sau khi </a:t>
              </a:r>
              <a:r>
                <a:rPr lang="en-US" sz="1700" dirty="0" err="1" smtClean="0">
                  <a:solidFill>
                    <a:schemeClr val="accent1"/>
                  </a:solidFill>
                  <a:latin typeface="Nunito"/>
                  <a:ea typeface="Nunito"/>
                  <a:cs typeface="Nunito"/>
                  <a:sym typeface="Nunito"/>
                </a:rPr>
                <a:t>tẩy</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tế</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bào</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chết</a:t>
              </a:r>
              <a:r>
                <a:rPr lang="en-US" sz="1700" dirty="0" smtClean="0">
                  <a:solidFill>
                    <a:schemeClr val="accent1"/>
                  </a:solidFill>
                  <a:latin typeface="Nunito"/>
                  <a:ea typeface="Nunito"/>
                  <a:cs typeface="Nunito"/>
                  <a:sym typeface="Nunito"/>
                </a:rPr>
                <a:t>, </a:t>
              </a:r>
              <a:r>
                <a:rPr lang="en-US" sz="1700" dirty="0">
                  <a:solidFill>
                    <a:schemeClr val="accent1"/>
                  </a:solidFill>
                  <a:latin typeface="Nunito"/>
                  <a:ea typeface="Nunito"/>
                  <a:cs typeface="Nunito"/>
                  <a:sym typeface="Nunito"/>
                </a:rPr>
                <a:t>da </a:t>
              </a:r>
              <a:r>
                <a:rPr lang="en-US" sz="1700" dirty="0" err="1" smtClean="0">
                  <a:solidFill>
                    <a:schemeClr val="accent1"/>
                  </a:solidFill>
                  <a:latin typeface="Nunito"/>
                  <a:ea typeface="Nunito"/>
                  <a:cs typeface="Nunito"/>
                  <a:sym typeface="Nunito"/>
                </a:rPr>
                <a:t>trở</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nên</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rất</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nhạy</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cảm</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nên</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bạn</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cần</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thêm</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một</a:t>
              </a:r>
              <a:r>
                <a:rPr lang="en-US" sz="1700" dirty="0" smtClean="0">
                  <a:solidFill>
                    <a:schemeClr val="accent1"/>
                  </a:solidFill>
                  <a:latin typeface="Nunito"/>
                  <a:ea typeface="Nunito"/>
                  <a:cs typeface="Nunito"/>
                  <a:sym typeface="Nunito"/>
                </a:rPr>
                <a:t> b</a:t>
              </a:r>
              <a:r>
                <a:rPr lang="vi-VN" sz="1700" dirty="0" smtClean="0">
                  <a:solidFill>
                    <a:schemeClr val="accent1"/>
                  </a:solidFill>
                  <a:latin typeface="Nunito"/>
                  <a:ea typeface="Nunito"/>
                  <a:cs typeface="Nunito"/>
                  <a:sym typeface="Nunito"/>
                </a:rPr>
                <a:t>ước</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nữa</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là</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đắp</a:t>
              </a:r>
              <a:r>
                <a:rPr lang="en-US" sz="1700" dirty="0">
                  <a:solidFill>
                    <a:schemeClr val="accent1"/>
                  </a:solidFill>
                  <a:latin typeface="Nunito"/>
                  <a:ea typeface="Nunito"/>
                  <a:cs typeface="Nunito"/>
                  <a:sym typeface="Nunito"/>
                </a:rPr>
                <a:t> </a:t>
              </a:r>
              <a:r>
                <a:rPr lang="en-US" sz="1700" dirty="0" err="1" smtClean="0">
                  <a:solidFill>
                    <a:schemeClr val="accent1"/>
                  </a:solidFill>
                  <a:latin typeface="Nunito"/>
                  <a:ea typeface="Nunito"/>
                  <a:cs typeface="Nunito"/>
                  <a:sym typeface="Nunito"/>
                </a:rPr>
                <a:t>mặt</a:t>
              </a:r>
              <a:r>
                <a:rPr lang="en-US" sz="1700" dirty="0">
                  <a:solidFill>
                    <a:schemeClr val="accent1"/>
                  </a:solidFill>
                  <a:latin typeface="Nunito"/>
                  <a:ea typeface="Nunito"/>
                  <a:cs typeface="Nunito"/>
                  <a:sym typeface="Nunito"/>
                </a:rPr>
                <a:t> </a:t>
              </a:r>
              <a:r>
                <a:rPr lang="en-US" sz="1700" dirty="0" err="1">
                  <a:solidFill>
                    <a:schemeClr val="accent1"/>
                  </a:solidFill>
                  <a:latin typeface="Nunito"/>
                  <a:ea typeface="Nunito"/>
                  <a:cs typeface="Nunito"/>
                  <a:sym typeface="Nunito"/>
                </a:rPr>
                <a:t>nạ</a:t>
              </a:r>
              <a:r>
                <a:rPr lang="en" sz="1700" i="0" u="none" strike="noStrike" cap="none" dirty="0" smtClean="0">
                  <a:solidFill>
                    <a:schemeClr val="accent1"/>
                  </a:solidFill>
                  <a:latin typeface="Nunito"/>
                  <a:ea typeface="Nunito"/>
                  <a:cs typeface="Nunito"/>
                  <a:sym typeface="Nunito"/>
                </a:rPr>
                <a:t>.</a:t>
              </a:r>
              <a:endParaRPr sz="700" dirty="0">
                <a:solidFill>
                  <a:schemeClr val="accent1"/>
                </a:solidFill>
              </a:endParaRPr>
            </a:p>
          </p:txBody>
        </p:sp>
      </p:grpSp>
      <p:sp>
        <p:nvSpPr>
          <p:cNvPr id="411" name="Google Shape;411;p13"/>
          <p:cNvSpPr/>
          <p:nvPr/>
        </p:nvSpPr>
        <p:spPr>
          <a:xfrm>
            <a:off x="5770502" y="2096041"/>
            <a:ext cx="2859119" cy="2701408"/>
          </a:xfrm>
          <a:custGeom>
            <a:avLst/>
            <a:gdLst/>
            <a:ahLst/>
            <a:cxnLst/>
            <a:rect l="l" t="t" r="r" b="b"/>
            <a:pathLst>
              <a:path w="5718238" h="5402816" extrusionOk="0">
                <a:moveTo>
                  <a:pt x="5700341" y="4195759"/>
                </a:moveTo>
                <a:cubicBezTo>
                  <a:pt x="5632297" y="4175529"/>
                  <a:pt x="5403463" y="4289252"/>
                  <a:pt x="5335419" y="4327197"/>
                </a:cubicBezTo>
                <a:cubicBezTo>
                  <a:pt x="5255939" y="4374172"/>
                  <a:pt x="5174629" y="4419204"/>
                  <a:pt x="5100524" y="4474522"/>
                </a:cubicBezTo>
                <a:cubicBezTo>
                  <a:pt x="5033509" y="4528469"/>
                  <a:pt x="4968553" y="4585044"/>
                  <a:pt x="4899594" y="4636591"/>
                </a:cubicBezTo>
                <a:cubicBezTo>
                  <a:pt x="4875007" y="4585501"/>
                  <a:pt x="4865629" y="4528240"/>
                  <a:pt x="4836124" y="4478980"/>
                </a:cubicBezTo>
                <a:cubicBezTo>
                  <a:pt x="4775742" y="4373943"/>
                  <a:pt x="4706555" y="4273708"/>
                  <a:pt x="4632793" y="4177701"/>
                </a:cubicBezTo>
                <a:cubicBezTo>
                  <a:pt x="4594711" y="4131412"/>
                  <a:pt x="4548509" y="4092209"/>
                  <a:pt x="4497963" y="4060206"/>
                </a:cubicBezTo>
                <a:cubicBezTo>
                  <a:pt x="4684712" y="3899395"/>
                  <a:pt x="4766594" y="3687494"/>
                  <a:pt x="4758474" y="3404388"/>
                </a:cubicBezTo>
                <a:cubicBezTo>
                  <a:pt x="4842757" y="3363814"/>
                  <a:pt x="4924868" y="3318211"/>
                  <a:pt x="4995656" y="3256492"/>
                </a:cubicBezTo>
                <a:cubicBezTo>
                  <a:pt x="5103841" y="3155913"/>
                  <a:pt x="5188124" y="3016704"/>
                  <a:pt x="5181949" y="2864921"/>
                </a:cubicBezTo>
                <a:cubicBezTo>
                  <a:pt x="5181720" y="2729026"/>
                  <a:pt x="5164452" y="2590502"/>
                  <a:pt x="5101439" y="2468322"/>
                </a:cubicBezTo>
                <a:cubicBezTo>
                  <a:pt x="5056038" y="2365229"/>
                  <a:pt x="4993598" y="2271965"/>
                  <a:pt x="4923953" y="2183844"/>
                </a:cubicBezTo>
                <a:cubicBezTo>
                  <a:pt x="4856023" y="2077779"/>
                  <a:pt x="4754929" y="1997774"/>
                  <a:pt x="4640455" y="1946799"/>
                </a:cubicBezTo>
                <a:cubicBezTo>
                  <a:pt x="4723251" y="1773529"/>
                  <a:pt x="4726568" y="1618661"/>
                  <a:pt x="4636910" y="1479451"/>
                </a:cubicBezTo>
                <a:cubicBezTo>
                  <a:pt x="4648231" y="1449963"/>
                  <a:pt x="4659439" y="1420475"/>
                  <a:pt x="4672247" y="1391559"/>
                </a:cubicBezTo>
                <a:cubicBezTo>
                  <a:pt x="4724623" y="1280580"/>
                  <a:pt x="4785006" y="1173486"/>
                  <a:pt x="4839098" y="1063193"/>
                </a:cubicBezTo>
                <a:cubicBezTo>
                  <a:pt x="4852020" y="1037934"/>
                  <a:pt x="4865058" y="1012789"/>
                  <a:pt x="4878209" y="987530"/>
                </a:cubicBezTo>
                <a:cubicBezTo>
                  <a:pt x="4902453" y="940327"/>
                  <a:pt x="4923953" y="887066"/>
                  <a:pt x="4975529" y="863978"/>
                </a:cubicBezTo>
                <a:cubicBezTo>
                  <a:pt x="5025504" y="835862"/>
                  <a:pt x="5067246" y="796088"/>
                  <a:pt x="5110817" y="759400"/>
                </a:cubicBezTo>
                <a:cubicBezTo>
                  <a:pt x="5151643" y="721454"/>
                  <a:pt x="5196244" y="687166"/>
                  <a:pt x="5231466" y="643734"/>
                </a:cubicBezTo>
                <a:cubicBezTo>
                  <a:pt x="5294250" y="567386"/>
                  <a:pt x="5267032" y="504524"/>
                  <a:pt x="5164909" y="528183"/>
                </a:cubicBezTo>
                <a:cubicBezTo>
                  <a:pt x="5243245" y="420290"/>
                  <a:pt x="5189267" y="347713"/>
                  <a:pt x="5067703" y="412060"/>
                </a:cubicBezTo>
                <a:cubicBezTo>
                  <a:pt x="5114590" y="321997"/>
                  <a:pt x="5061299" y="233762"/>
                  <a:pt x="4963864" y="303710"/>
                </a:cubicBezTo>
                <a:cubicBezTo>
                  <a:pt x="4875464" y="363371"/>
                  <a:pt x="4823202" y="454692"/>
                  <a:pt x="4766708" y="542470"/>
                </a:cubicBezTo>
                <a:cubicBezTo>
                  <a:pt x="4741434" y="481551"/>
                  <a:pt x="4715818" y="412060"/>
                  <a:pt x="4656008" y="376858"/>
                </a:cubicBezTo>
                <a:cubicBezTo>
                  <a:pt x="4627418" y="361885"/>
                  <a:pt x="4583618" y="356857"/>
                  <a:pt x="4563147" y="387144"/>
                </a:cubicBezTo>
                <a:cubicBezTo>
                  <a:pt x="4547366" y="420404"/>
                  <a:pt x="4560060" y="459950"/>
                  <a:pt x="4560861" y="495266"/>
                </a:cubicBezTo>
                <a:cubicBezTo>
                  <a:pt x="4568179" y="591616"/>
                  <a:pt x="4599400" y="689566"/>
                  <a:pt x="4670989" y="757457"/>
                </a:cubicBezTo>
                <a:cubicBezTo>
                  <a:pt x="4623873" y="841005"/>
                  <a:pt x="4590594" y="930612"/>
                  <a:pt x="4554571" y="1019189"/>
                </a:cubicBezTo>
                <a:cubicBezTo>
                  <a:pt x="4515803" y="1106853"/>
                  <a:pt x="4457479" y="1186402"/>
                  <a:pt x="4428661" y="1278179"/>
                </a:cubicBezTo>
                <a:cubicBezTo>
                  <a:pt x="4322192" y="1203317"/>
                  <a:pt x="4203486" y="1145370"/>
                  <a:pt x="4076775" y="1114739"/>
                </a:cubicBezTo>
                <a:cubicBezTo>
                  <a:pt x="3933597" y="1075422"/>
                  <a:pt x="3777724" y="1061478"/>
                  <a:pt x="3633974" y="1104339"/>
                </a:cubicBezTo>
                <a:cubicBezTo>
                  <a:pt x="3605727" y="1047420"/>
                  <a:pt x="3581712" y="987644"/>
                  <a:pt x="3543058" y="936669"/>
                </a:cubicBezTo>
                <a:cubicBezTo>
                  <a:pt x="3472841" y="849006"/>
                  <a:pt x="3379066" y="778715"/>
                  <a:pt x="3272368" y="742256"/>
                </a:cubicBezTo>
                <a:cubicBezTo>
                  <a:pt x="3205811" y="719854"/>
                  <a:pt x="3134450" y="717682"/>
                  <a:pt x="3064805" y="716539"/>
                </a:cubicBezTo>
                <a:cubicBezTo>
                  <a:pt x="3015402" y="716654"/>
                  <a:pt x="2965541" y="719854"/>
                  <a:pt x="2918425" y="735969"/>
                </a:cubicBezTo>
                <a:cubicBezTo>
                  <a:pt x="2811499" y="768314"/>
                  <a:pt x="2729274" y="842034"/>
                  <a:pt x="2660200" y="927412"/>
                </a:cubicBezTo>
                <a:cubicBezTo>
                  <a:pt x="2657913" y="930155"/>
                  <a:pt x="2655740" y="933012"/>
                  <a:pt x="2653453" y="935869"/>
                </a:cubicBezTo>
                <a:cubicBezTo>
                  <a:pt x="2618573" y="979872"/>
                  <a:pt x="2586896" y="1026619"/>
                  <a:pt x="2557048" y="1072336"/>
                </a:cubicBezTo>
                <a:cubicBezTo>
                  <a:pt x="2501583" y="933012"/>
                  <a:pt x="2375673" y="827176"/>
                  <a:pt x="2225748" y="807517"/>
                </a:cubicBezTo>
                <a:cubicBezTo>
                  <a:pt x="2124653" y="779972"/>
                  <a:pt x="2018070" y="782373"/>
                  <a:pt x="1914689" y="793802"/>
                </a:cubicBezTo>
                <a:cubicBezTo>
                  <a:pt x="1862998" y="798717"/>
                  <a:pt x="1807991" y="799288"/>
                  <a:pt x="1756301" y="811289"/>
                </a:cubicBezTo>
                <a:cubicBezTo>
                  <a:pt x="1650060" y="835634"/>
                  <a:pt x="1545421" y="873122"/>
                  <a:pt x="1455649" y="935984"/>
                </a:cubicBezTo>
                <a:cubicBezTo>
                  <a:pt x="1398697" y="977587"/>
                  <a:pt x="1348379" y="1027762"/>
                  <a:pt x="1306523" y="1084108"/>
                </a:cubicBezTo>
                <a:cubicBezTo>
                  <a:pt x="1297603" y="1070508"/>
                  <a:pt x="1288912" y="1056678"/>
                  <a:pt x="1280106" y="1042848"/>
                </a:cubicBezTo>
                <a:cubicBezTo>
                  <a:pt x="1247399" y="993931"/>
                  <a:pt x="1222355" y="940670"/>
                  <a:pt x="1188618" y="892438"/>
                </a:cubicBezTo>
                <a:cubicBezTo>
                  <a:pt x="1163802" y="857007"/>
                  <a:pt x="1135555" y="823976"/>
                  <a:pt x="1110968" y="788430"/>
                </a:cubicBezTo>
                <a:cubicBezTo>
                  <a:pt x="1065910" y="727854"/>
                  <a:pt x="1022682" y="666250"/>
                  <a:pt x="981170" y="603274"/>
                </a:cubicBezTo>
                <a:cubicBezTo>
                  <a:pt x="963673" y="574701"/>
                  <a:pt x="935998" y="551385"/>
                  <a:pt x="922046" y="521325"/>
                </a:cubicBezTo>
                <a:cubicBezTo>
                  <a:pt x="918958" y="475836"/>
                  <a:pt x="936569" y="431833"/>
                  <a:pt x="944575" y="387487"/>
                </a:cubicBezTo>
                <a:cubicBezTo>
                  <a:pt x="953609" y="347599"/>
                  <a:pt x="960928" y="307596"/>
                  <a:pt x="965502" y="266907"/>
                </a:cubicBezTo>
                <a:cubicBezTo>
                  <a:pt x="968133" y="224733"/>
                  <a:pt x="975566" y="179587"/>
                  <a:pt x="959327" y="139355"/>
                </a:cubicBezTo>
                <a:cubicBezTo>
                  <a:pt x="938857" y="80265"/>
                  <a:pt x="876187" y="92952"/>
                  <a:pt x="845196" y="135584"/>
                </a:cubicBezTo>
                <a:cubicBezTo>
                  <a:pt x="816720" y="172615"/>
                  <a:pt x="807114" y="219132"/>
                  <a:pt x="794649" y="263136"/>
                </a:cubicBezTo>
                <a:cubicBezTo>
                  <a:pt x="745703" y="172501"/>
                  <a:pt x="690810" y="81180"/>
                  <a:pt x="614189" y="10889"/>
                </a:cubicBezTo>
                <a:cubicBezTo>
                  <a:pt x="547860" y="-29228"/>
                  <a:pt x="522816" y="50549"/>
                  <a:pt x="526018" y="103467"/>
                </a:cubicBezTo>
                <a:cubicBezTo>
                  <a:pt x="407427" y="-52658"/>
                  <a:pt x="389472" y="144956"/>
                  <a:pt x="432929" y="237419"/>
                </a:cubicBezTo>
                <a:cubicBezTo>
                  <a:pt x="340183" y="153756"/>
                  <a:pt x="282660" y="226790"/>
                  <a:pt x="326231" y="325311"/>
                </a:cubicBezTo>
                <a:cubicBezTo>
                  <a:pt x="344300" y="365086"/>
                  <a:pt x="370946" y="399831"/>
                  <a:pt x="396562" y="435034"/>
                </a:cubicBezTo>
                <a:cubicBezTo>
                  <a:pt x="434415" y="492523"/>
                  <a:pt x="463463" y="554814"/>
                  <a:pt x="492739" y="618932"/>
                </a:cubicBezTo>
                <a:cubicBezTo>
                  <a:pt x="530363" y="698024"/>
                  <a:pt x="571304" y="775629"/>
                  <a:pt x="622880" y="846606"/>
                </a:cubicBezTo>
                <a:cubicBezTo>
                  <a:pt x="662335" y="905353"/>
                  <a:pt x="698129" y="966386"/>
                  <a:pt x="738041" y="1024904"/>
                </a:cubicBezTo>
                <a:cubicBezTo>
                  <a:pt x="775322" y="1077251"/>
                  <a:pt x="818893" y="1124683"/>
                  <a:pt x="857432" y="1176115"/>
                </a:cubicBezTo>
                <a:cubicBezTo>
                  <a:pt x="953609" y="1312811"/>
                  <a:pt x="1044411" y="1454535"/>
                  <a:pt x="1158199" y="1578087"/>
                </a:cubicBezTo>
                <a:cubicBezTo>
                  <a:pt x="1162888" y="1582430"/>
                  <a:pt x="1168834" y="1584830"/>
                  <a:pt x="1174781" y="1585173"/>
                </a:cubicBezTo>
                <a:cubicBezTo>
                  <a:pt x="1175925" y="1620375"/>
                  <a:pt x="1177068" y="1655463"/>
                  <a:pt x="1176268" y="1690437"/>
                </a:cubicBezTo>
                <a:cubicBezTo>
                  <a:pt x="985058" y="1681751"/>
                  <a:pt x="795335" y="1751813"/>
                  <a:pt x="643808" y="1866221"/>
                </a:cubicBezTo>
                <a:cubicBezTo>
                  <a:pt x="523044" y="1964514"/>
                  <a:pt x="439104" y="2105324"/>
                  <a:pt x="416461" y="2259964"/>
                </a:cubicBezTo>
                <a:cubicBezTo>
                  <a:pt x="395190" y="2409232"/>
                  <a:pt x="435788" y="2583758"/>
                  <a:pt x="511608" y="2713253"/>
                </a:cubicBezTo>
                <a:cubicBezTo>
                  <a:pt x="555179" y="2779087"/>
                  <a:pt x="604926" y="2841262"/>
                  <a:pt x="659247" y="2898409"/>
                </a:cubicBezTo>
                <a:cubicBezTo>
                  <a:pt x="705791" y="2942070"/>
                  <a:pt x="760570" y="2975558"/>
                  <a:pt x="805856" y="3020818"/>
                </a:cubicBezTo>
                <a:cubicBezTo>
                  <a:pt x="672398" y="3113853"/>
                  <a:pt x="569932" y="3270093"/>
                  <a:pt x="581253" y="3437305"/>
                </a:cubicBezTo>
                <a:cubicBezTo>
                  <a:pt x="585027" y="3577772"/>
                  <a:pt x="650441" y="3689666"/>
                  <a:pt x="757596" y="3777444"/>
                </a:cubicBezTo>
                <a:cubicBezTo>
                  <a:pt x="886709" y="3886251"/>
                  <a:pt x="1059964" y="3936998"/>
                  <a:pt x="1227386" y="3934369"/>
                </a:cubicBezTo>
                <a:cubicBezTo>
                  <a:pt x="1324364" y="3933569"/>
                  <a:pt x="1424428" y="3933112"/>
                  <a:pt x="1516488" y="3899166"/>
                </a:cubicBezTo>
                <a:cubicBezTo>
                  <a:pt x="1525522" y="3916882"/>
                  <a:pt x="1534671" y="3934712"/>
                  <a:pt x="1543934" y="3952427"/>
                </a:cubicBezTo>
                <a:cubicBezTo>
                  <a:pt x="1512714" y="3964543"/>
                  <a:pt x="1486297" y="3987973"/>
                  <a:pt x="1460452" y="4008774"/>
                </a:cubicBezTo>
                <a:cubicBezTo>
                  <a:pt x="1353983" y="4109467"/>
                  <a:pt x="1246370" y="4210617"/>
                  <a:pt x="1161858" y="4331198"/>
                </a:cubicBezTo>
                <a:cubicBezTo>
                  <a:pt x="1095758" y="4421375"/>
                  <a:pt x="1022225" y="4506981"/>
                  <a:pt x="969162" y="4605960"/>
                </a:cubicBezTo>
                <a:cubicBezTo>
                  <a:pt x="924447" y="4685623"/>
                  <a:pt x="883163" y="4767114"/>
                  <a:pt x="838906" y="4846891"/>
                </a:cubicBezTo>
                <a:cubicBezTo>
                  <a:pt x="804941" y="4909181"/>
                  <a:pt x="809287" y="4913753"/>
                  <a:pt x="742043" y="4880722"/>
                </a:cubicBezTo>
                <a:cubicBezTo>
                  <a:pt x="660962" y="4841863"/>
                  <a:pt x="579881" y="4803117"/>
                  <a:pt x="496970" y="4768372"/>
                </a:cubicBezTo>
                <a:cubicBezTo>
                  <a:pt x="429155" y="4743112"/>
                  <a:pt x="357909" y="4726540"/>
                  <a:pt x="291694" y="4696938"/>
                </a:cubicBezTo>
                <a:cubicBezTo>
                  <a:pt x="240118" y="4674193"/>
                  <a:pt x="186026" y="4657392"/>
                  <a:pt x="131248" y="4644248"/>
                </a:cubicBezTo>
                <a:cubicBezTo>
                  <a:pt x="97168" y="4638191"/>
                  <a:pt x="64004" y="4621961"/>
                  <a:pt x="29239" y="4622418"/>
                </a:cubicBezTo>
                <a:cubicBezTo>
                  <a:pt x="17917" y="4624361"/>
                  <a:pt x="7282" y="4632590"/>
                  <a:pt x="3050" y="4643448"/>
                </a:cubicBezTo>
                <a:cubicBezTo>
                  <a:pt x="-13532" y="4701510"/>
                  <a:pt x="41361" y="4748370"/>
                  <a:pt x="74525" y="4789059"/>
                </a:cubicBezTo>
                <a:cubicBezTo>
                  <a:pt x="109405" y="4832147"/>
                  <a:pt x="148745" y="4871122"/>
                  <a:pt x="188885" y="4909181"/>
                </a:cubicBezTo>
                <a:cubicBezTo>
                  <a:pt x="227081" y="4948956"/>
                  <a:pt x="261961" y="4991816"/>
                  <a:pt x="304503" y="5027133"/>
                </a:cubicBezTo>
                <a:cubicBezTo>
                  <a:pt x="362598" y="5078908"/>
                  <a:pt x="418062" y="5138455"/>
                  <a:pt x="483362" y="5182344"/>
                </a:cubicBezTo>
                <a:cubicBezTo>
                  <a:pt x="555179" y="5237891"/>
                  <a:pt x="636261" y="5279379"/>
                  <a:pt x="712310" y="5328640"/>
                </a:cubicBezTo>
                <a:cubicBezTo>
                  <a:pt x="744788" y="5351727"/>
                  <a:pt x="778295" y="5373215"/>
                  <a:pt x="811917" y="5394473"/>
                </a:cubicBezTo>
                <a:cubicBezTo>
                  <a:pt x="818779" y="5398816"/>
                  <a:pt x="826212" y="5402703"/>
                  <a:pt x="834560" y="5402817"/>
                </a:cubicBezTo>
                <a:cubicBezTo>
                  <a:pt x="901118" y="5397331"/>
                  <a:pt x="909809" y="5313668"/>
                  <a:pt x="935311" y="5265321"/>
                </a:cubicBezTo>
                <a:cubicBezTo>
                  <a:pt x="954410" y="5221661"/>
                  <a:pt x="973050" y="5179144"/>
                  <a:pt x="995579" y="5136855"/>
                </a:cubicBezTo>
                <a:cubicBezTo>
                  <a:pt x="1050014" y="5026219"/>
                  <a:pt x="1126635" y="4929069"/>
                  <a:pt x="1193879" y="4826433"/>
                </a:cubicBezTo>
                <a:cubicBezTo>
                  <a:pt x="1257920" y="4711453"/>
                  <a:pt x="1338087" y="4605960"/>
                  <a:pt x="1424200" y="4506410"/>
                </a:cubicBezTo>
                <a:cubicBezTo>
                  <a:pt x="1503337" y="4408003"/>
                  <a:pt x="1593109" y="4319197"/>
                  <a:pt x="1690429" y="4238734"/>
                </a:cubicBezTo>
                <a:cubicBezTo>
                  <a:pt x="1699349" y="4229019"/>
                  <a:pt x="1715588" y="4218046"/>
                  <a:pt x="1726110" y="4205703"/>
                </a:cubicBezTo>
                <a:cubicBezTo>
                  <a:pt x="1844243" y="4301710"/>
                  <a:pt x="1988908" y="4359771"/>
                  <a:pt x="2137919" y="4387202"/>
                </a:cubicBezTo>
                <a:cubicBezTo>
                  <a:pt x="2233524" y="4406403"/>
                  <a:pt x="2330616" y="4421947"/>
                  <a:pt x="2428279" y="4425261"/>
                </a:cubicBezTo>
                <a:cubicBezTo>
                  <a:pt x="2625778" y="4424804"/>
                  <a:pt x="2828424" y="4430862"/>
                  <a:pt x="3017803" y="4366514"/>
                </a:cubicBezTo>
                <a:cubicBezTo>
                  <a:pt x="3112265" y="4339655"/>
                  <a:pt x="3198950" y="4293138"/>
                  <a:pt x="3274999" y="4231305"/>
                </a:cubicBezTo>
                <a:cubicBezTo>
                  <a:pt x="3311022" y="4202503"/>
                  <a:pt x="3340070" y="4166271"/>
                  <a:pt x="3374492" y="4135640"/>
                </a:cubicBezTo>
                <a:cubicBezTo>
                  <a:pt x="3481876" y="4200331"/>
                  <a:pt x="3594634" y="4262507"/>
                  <a:pt x="3717914" y="4290395"/>
                </a:cubicBezTo>
                <a:cubicBezTo>
                  <a:pt x="3793277" y="4303881"/>
                  <a:pt x="3870584" y="4297824"/>
                  <a:pt x="3946748" y="4294852"/>
                </a:cubicBezTo>
                <a:cubicBezTo>
                  <a:pt x="4070371" y="4291538"/>
                  <a:pt x="4189420" y="4249934"/>
                  <a:pt x="4298062" y="4192902"/>
                </a:cubicBezTo>
                <a:cubicBezTo>
                  <a:pt x="4303780" y="4189930"/>
                  <a:pt x="4309383" y="4186844"/>
                  <a:pt x="4315101" y="4183758"/>
                </a:cubicBezTo>
                <a:cubicBezTo>
                  <a:pt x="4412879" y="4318739"/>
                  <a:pt x="4503681" y="4461150"/>
                  <a:pt x="4565778" y="4616361"/>
                </a:cubicBezTo>
                <a:cubicBezTo>
                  <a:pt x="4623186" y="4760371"/>
                  <a:pt x="4669502" y="4909067"/>
                  <a:pt x="4736975" y="5048849"/>
                </a:cubicBezTo>
                <a:cubicBezTo>
                  <a:pt x="4745895" y="5069307"/>
                  <a:pt x="4753900" y="5090109"/>
                  <a:pt x="4761562" y="5111024"/>
                </a:cubicBezTo>
                <a:cubicBezTo>
                  <a:pt x="4765793" y="5124968"/>
                  <a:pt x="4772197" y="5139712"/>
                  <a:pt x="4786492" y="5145655"/>
                </a:cubicBezTo>
                <a:cubicBezTo>
                  <a:pt x="4849733" y="5166800"/>
                  <a:pt x="4929099" y="5058792"/>
                  <a:pt x="4976902" y="5022904"/>
                </a:cubicBezTo>
                <a:cubicBezTo>
                  <a:pt x="5022874" y="4983930"/>
                  <a:pt x="5073535" y="4943470"/>
                  <a:pt x="5116420" y="4900038"/>
                </a:cubicBezTo>
                <a:cubicBezTo>
                  <a:pt x="5207794" y="4816146"/>
                  <a:pt x="5298595" y="4731797"/>
                  <a:pt x="5383450" y="4641163"/>
                </a:cubicBezTo>
                <a:cubicBezTo>
                  <a:pt x="5443261" y="4578987"/>
                  <a:pt x="5495180" y="4509725"/>
                  <a:pt x="5553275" y="4445834"/>
                </a:cubicBezTo>
                <a:cubicBezTo>
                  <a:pt x="5604965" y="4383887"/>
                  <a:pt x="5641218" y="4311653"/>
                  <a:pt x="5699998" y="4252906"/>
                </a:cubicBezTo>
                <a:cubicBezTo>
                  <a:pt x="5720697" y="4236791"/>
                  <a:pt x="5727559" y="4208789"/>
                  <a:pt x="5700341" y="419575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412" name="Google Shape;412;p13"/>
          <p:cNvGrpSpPr/>
          <p:nvPr/>
        </p:nvGrpSpPr>
        <p:grpSpPr>
          <a:xfrm>
            <a:off x="5770502" y="2096041"/>
            <a:ext cx="2859119" cy="2701408"/>
            <a:chOff x="11541004" y="4192083"/>
            <a:chExt cx="5718238" cy="5402816"/>
          </a:xfrm>
        </p:grpSpPr>
        <p:sp>
          <p:nvSpPr>
            <p:cNvPr id="413" name="Google Shape;413;p13"/>
            <p:cNvSpPr/>
            <p:nvPr/>
          </p:nvSpPr>
          <p:spPr>
            <a:xfrm>
              <a:off x="13034734" y="5750854"/>
              <a:ext cx="2537872" cy="1390042"/>
            </a:xfrm>
            <a:custGeom>
              <a:avLst/>
              <a:gdLst/>
              <a:ahLst/>
              <a:cxnLst/>
              <a:rect l="l" t="t" r="r" b="b"/>
              <a:pathLst>
                <a:path w="2537872" h="1390042" extrusionOk="0">
                  <a:moveTo>
                    <a:pt x="2537873" y="695021"/>
                  </a:moveTo>
                  <a:cubicBezTo>
                    <a:pt x="2537873" y="1078871"/>
                    <a:pt x="1969751" y="1390042"/>
                    <a:pt x="1268936" y="1390042"/>
                  </a:cubicBezTo>
                  <a:cubicBezTo>
                    <a:pt x="568122" y="1390042"/>
                    <a:pt x="0" y="1078871"/>
                    <a:pt x="0" y="695021"/>
                  </a:cubicBezTo>
                  <a:cubicBezTo>
                    <a:pt x="0" y="311171"/>
                    <a:pt x="568122" y="0"/>
                    <a:pt x="1268936" y="0"/>
                  </a:cubicBezTo>
                  <a:cubicBezTo>
                    <a:pt x="1969751" y="0"/>
                    <a:pt x="2537873" y="311172"/>
                    <a:pt x="2537873" y="69502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4" name="Google Shape;414;p13"/>
            <p:cNvSpPr/>
            <p:nvPr/>
          </p:nvSpPr>
          <p:spPr>
            <a:xfrm>
              <a:off x="12002152" y="4956758"/>
              <a:ext cx="4669645" cy="3609979"/>
            </a:xfrm>
            <a:custGeom>
              <a:avLst/>
              <a:gdLst/>
              <a:ahLst/>
              <a:cxnLst/>
              <a:rect l="l" t="t" r="r" b="b"/>
              <a:pathLst>
                <a:path w="4669645" h="3609979" extrusionOk="0">
                  <a:moveTo>
                    <a:pt x="1591802" y="1333449"/>
                  </a:moveTo>
                  <a:cubicBezTo>
                    <a:pt x="1611700" y="1322248"/>
                    <a:pt x="1518268" y="1312648"/>
                    <a:pt x="1511064" y="1313219"/>
                  </a:cubicBezTo>
                  <a:cubicBezTo>
                    <a:pt x="1495511" y="1313219"/>
                    <a:pt x="1466463" y="1303847"/>
                    <a:pt x="1464634" y="1327163"/>
                  </a:cubicBezTo>
                  <a:cubicBezTo>
                    <a:pt x="1466349" y="1350593"/>
                    <a:pt x="1494024" y="1340536"/>
                    <a:pt x="1509463" y="1339850"/>
                  </a:cubicBezTo>
                  <a:cubicBezTo>
                    <a:pt x="1536680" y="1336421"/>
                    <a:pt x="1564927" y="1338821"/>
                    <a:pt x="1591802" y="1333449"/>
                  </a:cubicBezTo>
                  <a:close/>
                  <a:moveTo>
                    <a:pt x="2161314" y="1789596"/>
                  </a:moveTo>
                  <a:cubicBezTo>
                    <a:pt x="2234390" y="1684446"/>
                    <a:pt x="2252230" y="1548207"/>
                    <a:pt x="2240565" y="1422941"/>
                  </a:cubicBezTo>
                  <a:cubicBezTo>
                    <a:pt x="2208201" y="1210126"/>
                    <a:pt x="1950663" y="1139035"/>
                    <a:pt x="1765858" y="1176295"/>
                  </a:cubicBezTo>
                  <a:cubicBezTo>
                    <a:pt x="1752134" y="1181667"/>
                    <a:pt x="1739212" y="1188296"/>
                    <a:pt x="1726975" y="1195954"/>
                  </a:cubicBezTo>
                  <a:cubicBezTo>
                    <a:pt x="1721715" y="1171038"/>
                    <a:pt x="1714739" y="1146693"/>
                    <a:pt x="1709936" y="1121091"/>
                  </a:cubicBezTo>
                  <a:cubicBezTo>
                    <a:pt x="1702616" y="1096861"/>
                    <a:pt x="1666479" y="1104176"/>
                    <a:pt x="1669452" y="1129435"/>
                  </a:cubicBezTo>
                  <a:cubicBezTo>
                    <a:pt x="1674827" y="1159837"/>
                    <a:pt x="1690266" y="1187382"/>
                    <a:pt x="1697356" y="1217441"/>
                  </a:cubicBezTo>
                  <a:cubicBezTo>
                    <a:pt x="1681460" y="1230585"/>
                    <a:pt x="1666707" y="1245329"/>
                    <a:pt x="1652756" y="1260987"/>
                  </a:cubicBezTo>
                  <a:cubicBezTo>
                    <a:pt x="1631370" y="1249558"/>
                    <a:pt x="1612043" y="1235614"/>
                    <a:pt x="1591802" y="1221898"/>
                  </a:cubicBezTo>
                  <a:cubicBezTo>
                    <a:pt x="1580251" y="1213212"/>
                    <a:pt x="1561496" y="1203154"/>
                    <a:pt x="1551662" y="1219384"/>
                  </a:cubicBezTo>
                  <a:cubicBezTo>
                    <a:pt x="1534965" y="1247500"/>
                    <a:pt x="1607812" y="1268302"/>
                    <a:pt x="1626224" y="1281331"/>
                  </a:cubicBezTo>
                  <a:cubicBezTo>
                    <a:pt x="1628054" y="1282360"/>
                    <a:pt x="1630341" y="1283503"/>
                    <a:pt x="1632743" y="1284646"/>
                  </a:cubicBezTo>
                  <a:cubicBezTo>
                    <a:pt x="1612272" y="1310019"/>
                    <a:pt x="1593288" y="1336650"/>
                    <a:pt x="1574305" y="1362023"/>
                  </a:cubicBezTo>
                  <a:cubicBezTo>
                    <a:pt x="1532220" y="1428313"/>
                    <a:pt x="1514838" y="1508205"/>
                    <a:pt x="1520213" y="1586724"/>
                  </a:cubicBezTo>
                  <a:cubicBezTo>
                    <a:pt x="1517811" y="1593582"/>
                    <a:pt x="1518726" y="1601354"/>
                    <a:pt x="1522157" y="1607755"/>
                  </a:cubicBezTo>
                  <a:cubicBezTo>
                    <a:pt x="1522157" y="1607755"/>
                    <a:pt x="1522157" y="1607755"/>
                    <a:pt x="1522157" y="1607869"/>
                  </a:cubicBezTo>
                  <a:cubicBezTo>
                    <a:pt x="1529133" y="1665473"/>
                    <a:pt x="1548231" y="1721705"/>
                    <a:pt x="1578765" y="1770280"/>
                  </a:cubicBezTo>
                  <a:cubicBezTo>
                    <a:pt x="1612844" y="1826170"/>
                    <a:pt x="1664763" y="1864916"/>
                    <a:pt x="1722172" y="1894404"/>
                  </a:cubicBezTo>
                  <a:cubicBezTo>
                    <a:pt x="1761969" y="1920234"/>
                    <a:pt x="1808857" y="1931663"/>
                    <a:pt x="1855744" y="1935207"/>
                  </a:cubicBezTo>
                  <a:cubicBezTo>
                    <a:pt x="1975708" y="1949836"/>
                    <a:pt x="2087437" y="1878631"/>
                    <a:pt x="2161314" y="1789596"/>
                  </a:cubicBezTo>
                  <a:close/>
                  <a:moveTo>
                    <a:pt x="2329080" y="1725934"/>
                  </a:moveTo>
                  <a:cubicBezTo>
                    <a:pt x="2328508" y="1718391"/>
                    <a:pt x="2327593" y="1710505"/>
                    <a:pt x="2322904" y="1704333"/>
                  </a:cubicBezTo>
                  <a:cubicBezTo>
                    <a:pt x="2317987" y="1697589"/>
                    <a:pt x="2307008" y="1702047"/>
                    <a:pt x="2307237" y="1709933"/>
                  </a:cubicBezTo>
                  <a:cubicBezTo>
                    <a:pt x="2292713" y="1783424"/>
                    <a:pt x="2290998" y="1858515"/>
                    <a:pt x="2280133" y="1932578"/>
                  </a:cubicBezTo>
                  <a:cubicBezTo>
                    <a:pt x="2280133" y="1952465"/>
                    <a:pt x="2265838" y="1977152"/>
                    <a:pt x="2280591" y="1993954"/>
                  </a:cubicBezTo>
                  <a:cubicBezTo>
                    <a:pt x="2294543" y="2008697"/>
                    <a:pt x="2320503" y="1997497"/>
                    <a:pt x="2320274" y="1977495"/>
                  </a:cubicBezTo>
                  <a:cubicBezTo>
                    <a:pt x="2320617" y="1964009"/>
                    <a:pt x="2320960" y="1950636"/>
                    <a:pt x="2321761" y="1937149"/>
                  </a:cubicBezTo>
                  <a:cubicBezTo>
                    <a:pt x="2327479" y="1867087"/>
                    <a:pt x="2328050" y="1796225"/>
                    <a:pt x="2329080" y="1725934"/>
                  </a:cubicBezTo>
                  <a:close/>
                  <a:moveTo>
                    <a:pt x="2740889" y="2127449"/>
                  </a:moveTo>
                  <a:cubicBezTo>
                    <a:pt x="2745692" y="2101276"/>
                    <a:pt x="2717560" y="2085389"/>
                    <a:pt x="2695603" y="2097390"/>
                  </a:cubicBezTo>
                  <a:cubicBezTo>
                    <a:pt x="2568320" y="2157394"/>
                    <a:pt x="2445498" y="2187453"/>
                    <a:pt x="2323933" y="2182653"/>
                  </a:cubicBezTo>
                  <a:cubicBezTo>
                    <a:pt x="2318673" y="2182424"/>
                    <a:pt x="2313412" y="2182195"/>
                    <a:pt x="2308037" y="2181853"/>
                  </a:cubicBezTo>
                  <a:cubicBezTo>
                    <a:pt x="2306551" y="2181853"/>
                    <a:pt x="2305064" y="2181624"/>
                    <a:pt x="2303463" y="2181510"/>
                  </a:cubicBezTo>
                  <a:cubicBezTo>
                    <a:pt x="2300833" y="2181281"/>
                    <a:pt x="2298202" y="2181167"/>
                    <a:pt x="2295572" y="2180938"/>
                  </a:cubicBezTo>
                  <a:cubicBezTo>
                    <a:pt x="2286766" y="2180138"/>
                    <a:pt x="2277961" y="2179338"/>
                    <a:pt x="2269269" y="2178195"/>
                  </a:cubicBezTo>
                  <a:cubicBezTo>
                    <a:pt x="2265838" y="2177738"/>
                    <a:pt x="2262293" y="2177281"/>
                    <a:pt x="2258863" y="2176824"/>
                  </a:cubicBezTo>
                  <a:cubicBezTo>
                    <a:pt x="2250629" y="2175681"/>
                    <a:pt x="2242509" y="2174309"/>
                    <a:pt x="2234275" y="2172824"/>
                  </a:cubicBezTo>
                  <a:cubicBezTo>
                    <a:pt x="2226956" y="2171452"/>
                    <a:pt x="2219637" y="2170080"/>
                    <a:pt x="2212432" y="2168366"/>
                  </a:cubicBezTo>
                  <a:cubicBezTo>
                    <a:pt x="2208659" y="2167566"/>
                    <a:pt x="2204885" y="2166652"/>
                    <a:pt x="2201111" y="2165737"/>
                  </a:cubicBezTo>
                  <a:cubicBezTo>
                    <a:pt x="2197337" y="2164823"/>
                    <a:pt x="2193563" y="2163909"/>
                    <a:pt x="2189789" y="2162880"/>
                  </a:cubicBezTo>
                  <a:cubicBezTo>
                    <a:pt x="2189446" y="2162880"/>
                    <a:pt x="2188989" y="2162766"/>
                    <a:pt x="2188646" y="2162537"/>
                  </a:cubicBezTo>
                  <a:cubicBezTo>
                    <a:pt x="2181784" y="2160708"/>
                    <a:pt x="2174808" y="2158880"/>
                    <a:pt x="2167947" y="2156822"/>
                  </a:cubicBezTo>
                  <a:cubicBezTo>
                    <a:pt x="2167146" y="2156708"/>
                    <a:pt x="2166460" y="2156480"/>
                    <a:pt x="2165659" y="2156137"/>
                  </a:cubicBezTo>
                  <a:cubicBezTo>
                    <a:pt x="2154681" y="2152936"/>
                    <a:pt x="2143817" y="2149393"/>
                    <a:pt x="2132838" y="2145507"/>
                  </a:cubicBezTo>
                  <a:cubicBezTo>
                    <a:pt x="2129064" y="2144250"/>
                    <a:pt x="2125290" y="2142879"/>
                    <a:pt x="2121516" y="2141393"/>
                  </a:cubicBezTo>
                  <a:cubicBezTo>
                    <a:pt x="2118086" y="2140135"/>
                    <a:pt x="2114769" y="2138878"/>
                    <a:pt x="2111338" y="2137507"/>
                  </a:cubicBezTo>
                  <a:cubicBezTo>
                    <a:pt x="2103333" y="2134421"/>
                    <a:pt x="2095328" y="2131106"/>
                    <a:pt x="2087208" y="2127677"/>
                  </a:cubicBezTo>
                  <a:cubicBezTo>
                    <a:pt x="2083435" y="2126077"/>
                    <a:pt x="2079661" y="2124363"/>
                    <a:pt x="2075887" y="2122763"/>
                  </a:cubicBezTo>
                  <a:cubicBezTo>
                    <a:pt x="2068339" y="2119334"/>
                    <a:pt x="2060677" y="2115791"/>
                    <a:pt x="2053129" y="2112133"/>
                  </a:cubicBezTo>
                  <a:cubicBezTo>
                    <a:pt x="2049355" y="2110305"/>
                    <a:pt x="2045582" y="2108362"/>
                    <a:pt x="2041693" y="2106419"/>
                  </a:cubicBezTo>
                  <a:cubicBezTo>
                    <a:pt x="2038834" y="2104933"/>
                    <a:pt x="2035975" y="2103561"/>
                    <a:pt x="2033116" y="2101961"/>
                  </a:cubicBezTo>
                  <a:cubicBezTo>
                    <a:pt x="2028313" y="2099561"/>
                    <a:pt x="2023624" y="2097047"/>
                    <a:pt x="2018821" y="2094418"/>
                  </a:cubicBezTo>
                  <a:cubicBezTo>
                    <a:pt x="2015047" y="2092361"/>
                    <a:pt x="2011274" y="2090303"/>
                    <a:pt x="2007385" y="2088132"/>
                  </a:cubicBezTo>
                  <a:cubicBezTo>
                    <a:pt x="1999838" y="2083903"/>
                    <a:pt x="1992290" y="2079445"/>
                    <a:pt x="1984742" y="2074874"/>
                  </a:cubicBezTo>
                  <a:cubicBezTo>
                    <a:pt x="1984742" y="2074874"/>
                    <a:pt x="1984628" y="2074874"/>
                    <a:pt x="1984513" y="2074759"/>
                  </a:cubicBezTo>
                  <a:lnTo>
                    <a:pt x="1984513" y="2074759"/>
                  </a:lnTo>
                  <a:cubicBezTo>
                    <a:pt x="1983713" y="2074302"/>
                    <a:pt x="1982912" y="2073845"/>
                    <a:pt x="1982112" y="2073274"/>
                  </a:cubicBezTo>
                  <a:cubicBezTo>
                    <a:pt x="1981997" y="2073274"/>
                    <a:pt x="1981997" y="2073159"/>
                    <a:pt x="1981883" y="2073159"/>
                  </a:cubicBezTo>
                  <a:cubicBezTo>
                    <a:pt x="1981769" y="2073159"/>
                    <a:pt x="1981654" y="2073045"/>
                    <a:pt x="1981540" y="2073045"/>
                  </a:cubicBezTo>
                  <a:cubicBezTo>
                    <a:pt x="1981083" y="2072816"/>
                    <a:pt x="1980511" y="2072588"/>
                    <a:pt x="1979939" y="2072359"/>
                  </a:cubicBezTo>
                  <a:cubicBezTo>
                    <a:pt x="1979482" y="2072131"/>
                    <a:pt x="1979139" y="2072016"/>
                    <a:pt x="1978681" y="2072016"/>
                  </a:cubicBezTo>
                  <a:cubicBezTo>
                    <a:pt x="1978224" y="2071788"/>
                    <a:pt x="1977766" y="2071673"/>
                    <a:pt x="1977309" y="2071673"/>
                  </a:cubicBezTo>
                  <a:cubicBezTo>
                    <a:pt x="1975822" y="2071331"/>
                    <a:pt x="1974335" y="2071331"/>
                    <a:pt x="1972849" y="2071445"/>
                  </a:cubicBezTo>
                  <a:cubicBezTo>
                    <a:pt x="1972391" y="2071445"/>
                    <a:pt x="1971819" y="2071559"/>
                    <a:pt x="1971362" y="2071673"/>
                  </a:cubicBezTo>
                  <a:lnTo>
                    <a:pt x="1971362" y="2071673"/>
                  </a:lnTo>
                  <a:cubicBezTo>
                    <a:pt x="1963471" y="2066416"/>
                    <a:pt x="1955580" y="2061273"/>
                    <a:pt x="1947461" y="2056244"/>
                  </a:cubicBezTo>
                  <a:cubicBezTo>
                    <a:pt x="1945745" y="2055215"/>
                    <a:pt x="1944144" y="2054186"/>
                    <a:pt x="1942429" y="2053272"/>
                  </a:cubicBezTo>
                  <a:cubicBezTo>
                    <a:pt x="1938426" y="2050758"/>
                    <a:pt x="1934309" y="2048357"/>
                    <a:pt x="1930193" y="2046072"/>
                  </a:cubicBezTo>
                  <a:cubicBezTo>
                    <a:pt x="1928363" y="2045043"/>
                    <a:pt x="1926647" y="2044129"/>
                    <a:pt x="1924818" y="2043100"/>
                  </a:cubicBezTo>
                  <a:cubicBezTo>
                    <a:pt x="1914182" y="2037385"/>
                    <a:pt x="1903204" y="2032128"/>
                    <a:pt x="1891882" y="2027785"/>
                  </a:cubicBezTo>
                  <a:cubicBezTo>
                    <a:pt x="1884563" y="2023670"/>
                    <a:pt x="1877816" y="2021841"/>
                    <a:pt x="1871869" y="2021841"/>
                  </a:cubicBezTo>
                  <a:cubicBezTo>
                    <a:pt x="1870840" y="2021841"/>
                    <a:pt x="1869925" y="2021841"/>
                    <a:pt x="1869010" y="2021956"/>
                  </a:cubicBezTo>
                  <a:cubicBezTo>
                    <a:pt x="1868210" y="2022070"/>
                    <a:pt x="1867295" y="2022184"/>
                    <a:pt x="1866494" y="2022298"/>
                  </a:cubicBezTo>
                  <a:cubicBezTo>
                    <a:pt x="1865922" y="2022413"/>
                    <a:pt x="1865236" y="2022641"/>
                    <a:pt x="1864664" y="2022756"/>
                  </a:cubicBezTo>
                  <a:cubicBezTo>
                    <a:pt x="1864207" y="2022870"/>
                    <a:pt x="1863635" y="2022984"/>
                    <a:pt x="1863178" y="2023213"/>
                  </a:cubicBezTo>
                  <a:cubicBezTo>
                    <a:pt x="1862606" y="2023327"/>
                    <a:pt x="1862034" y="2023556"/>
                    <a:pt x="1861577" y="2023784"/>
                  </a:cubicBezTo>
                  <a:cubicBezTo>
                    <a:pt x="1860662" y="2024127"/>
                    <a:pt x="1859747" y="2024584"/>
                    <a:pt x="1858946" y="2025041"/>
                  </a:cubicBezTo>
                  <a:cubicBezTo>
                    <a:pt x="1858146" y="2025384"/>
                    <a:pt x="1857460" y="2025841"/>
                    <a:pt x="1856774" y="2026299"/>
                  </a:cubicBezTo>
                  <a:cubicBezTo>
                    <a:pt x="1856659" y="2026299"/>
                    <a:pt x="1856659" y="2026413"/>
                    <a:pt x="1856545" y="2026413"/>
                  </a:cubicBezTo>
                  <a:cubicBezTo>
                    <a:pt x="1855401" y="2027213"/>
                    <a:pt x="1854258" y="2028127"/>
                    <a:pt x="1853343" y="2029156"/>
                  </a:cubicBezTo>
                  <a:cubicBezTo>
                    <a:pt x="1853114" y="2029385"/>
                    <a:pt x="1853000" y="2029499"/>
                    <a:pt x="1852885" y="2029613"/>
                  </a:cubicBezTo>
                  <a:cubicBezTo>
                    <a:pt x="1852314" y="2030070"/>
                    <a:pt x="1851856" y="2030642"/>
                    <a:pt x="1851513" y="2031213"/>
                  </a:cubicBezTo>
                  <a:cubicBezTo>
                    <a:pt x="1851056" y="2031785"/>
                    <a:pt x="1850712" y="2032242"/>
                    <a:pt x="1850255" y="2032813"/>
                  </a:cubicBezTo>
                  <a:cubicBezTo>
                    <a:pt x="1850141" y="2033042"/>
                    <a:pt x="1849912" y="2033156"/>
                    <a:pt x="1849912" y="2033499"/>
                  </a:cubicBezTo>
                  <a:cubicBezTo>
                    <a:pt x="1849569" y="2033956"/>
                    <a:pt x="1849226" y="2034528"/>
                    <a:pt x="1848997" y="2035099"/>
                  </a:cubicBezTo>
                  <a:cubicBezTo>
                    <a:pt x="1848997" y="2035099"/>
                    <a:pt x="1848997" y="2035214"/>
                    <a:pt x="1848883" y="2035214"/>
                  </a:cubicBezTo>
                  <a:cubicBezTo>
                    <a:pt x="1848540" y="2035899"/>
                    <a:pt x="1848197" y="2036585"/>
                    <a:pt x="1847968" y="2037385"/>
                  </a:cubicBezTo>
                  <a:cubicBezTo>
                    <a:pt x="1847625" y="2038185"/>
                    <a:pt x="1847396" y="2038871"/>
                    <a:pt x="1847167" y="2039671"/>
                  </a:cubicBezTo>
                  <a:cubicBezTo>
                    <a:pt x="1846939" y="2040357"/>
                    <a:pt x="1846710" y="2041157"/>
                    <a:pt x="1846596" y="2041843"/>
                  </a:cubicBezTo>
                  <a:cubicBezTo>
                    <a:pt x="1845338" y="2043100"/>
                    <a:pt x="1844080" y="2044471"/>
                    <a:pt x="1843050" y="2045957"/>
                  </a:cubicBezTo>
                  <a:cubicBezTo>
                    <a:pt x="1842136" y="2047329"/>
                    <a:pt x="1841221" y="2048815"/>
                    <a:pt x="1840534" y="2050415"/>
                  </a:cubicBezTo>
                  <a:cubicBezTo>
                    <a:pt x="1840534" y="2050415"/>
                    <a:pt x="1840420" y="2050529"/>
                    <a:pt x="1840420" y="2050643"/>
                  </a:cubicBezTo>
                  <a:cubicBezTo>
                    <a:pt x="1839734" y="2052129"/>
                    <a:pt x="1839162" y="2053844"/>
                    <a:pt x="1838819" y="2055558"/>
                  </a:cubicBezTo>
                  <a:cubicBezTo>
                    <a:pt x="1838019" y="2058872"/>
                    <a:pt x="1838019" y="2062301"/>
                    <a:pt x="1838819" y="2065730"/>
                  </a:cubicBezTo>
                  <a:cubicBezTo>
                    <a:pt x="1838933" y="2066302"/>
                    <a:pt x="1839162" y="2066873"/>
                    <a:pt x="1839277" y="2067444"/>
                  </a:cubicBezTo>
                  <a:cubicBezTo>
                    <a:pt x="1846367" y="2091789"/>
                    <a:pt x="1853343" y="2116248"/>
                    <a:pt x="1862263" y="2139907"/>
                  </a:cubicBezTo>
                  <a:cubicBezTo>
                    <a:pt x="1889366" y="2219227"/>
                    <a:pt x="1931679" y="2296489"/>
                    <a:pt x="1996521" y="2351008"/>
                  </a:cubicBezTo>
                  <a:cubicBezTo>
                    <a:pt x="2014361" y="2368037"/>
                    <a:pt x="2034031" y="2384496"/>
                    <a:pt x="2055073" y="2399811"/>
                  </a:cubicBezTo>
                  <a:cubicBezTo>
                    <a:pt x="2055645" y="2401068"/>
                    <a:pt x="2056560" y="2402326"/>
                    <a:pt x="2057932" y="2403354"/>
                  </a:cubicBezTo>
                  <a:cubicBezTo>
                    <a:pt x="2058733" y="2404154"/>
                    <a:pt x="2060105" y="2404383"/>
                    <a:pt x="2061134" y="2404154"/>
                  </a:cubicBezTo>
                  <a:cubicBezTo>
                    <a:pt x="2133524" y="2455358"/>
                    <a:pt x="2221353" y="2492618"/>
                    <a:pt x="2306894" y="2492732"/>
                  </a:cubicBezTo>
                  <a:cubicBezTo>
                    <a:pt x="2431546" y="2501418"/>
                    <a:pt x="2543275" y="2423013"/>
                    <a:pt x="2614522" y="2326320"/>
                  </a:cubicBezTo>
                  <a:cubicBezTo>
                    <a:pt x="2664039" y="2266202"/>
                    <a:pt x="2714472" y="2201511"/>
                    <a:pt x="2740889" y="2127449"/>
                  </a:cubicBezTo>
                  <a:close/>
                  <a:moveTo>
                    <a:pt x="3330300" y="1483288"/>
                  </a:moveTo>
                  <a:cubicBezTo>
                    <a:pt x="3330300" y="1470716"/>
                    <a:pt x="3319321" y="1458830"/>
                    <a:pt x="3306399" y="1459401"/>
                  </a:cubicBezTo>
                  <a:cubicBezTo>
                    <a:pt x="3283527" y="1460430"/>
                    <a:pt x="3260540" y="1461687"/>
                    <a:pt x="3237668" y="1460887"/>
                  </a:cubicBezTo>
                  <a:cubicBezTo>
                    <a:pt x="3234123" y="1459401"/>
                    <a:pt x="3230120" y="1458830"/>
                    <a:pt x="3226118" y="1459058"/>
                  </a:cubicBezTo>
                  <a:cubicBezTo>
                    <a:pt x="3222001" y="1431285"/>
                    <a:pt x="3216512" y="1403740"/>
                    <a:pt x="3207820" y="1377338"/>
                  </a:cubicBezTo>
                  <a:cubicBezTo>
                    <a:pt x="3212738" y="1375624"/>
                    <a:pt x="3217198" y="1374138"/>
                    <a:pt x="3220972" y="1373566"/>
                  </a:cubicBezTo>
                  <a:cubicBezTo>
                    <a:pt x="3235038" y="1369795"/>
                    <a:pt x="3249219" y="1366709"/>
                    <a:pt x="3263171" y="1362937"/>
                  </a:cubicBezTo>
                  <a:cubicBezTo>
                    <a:pt x="3290045" y="1354479"/>
                    <a:pt x="3276322" y="1314819"/>
                    <a:pt x="3250019" y="1324877"/>
                  </a:cubicBezTo>
                  <a:cubicBezTo>
                    <a:pt x="3231950" y="1332078"/>
                    <a:pt x="3213767" y="1338821"/>
                    <a:pt x="3196156" y="1346707"/>
                  </a:cubicBezTo>
                  <a:cubicBezTo>
                    <a:pt x="3193640" y="1341221"/>
                    <a:pt x="3191009" y="1335735"/>
                    <a:pt x="3188150" y="1330363"/>
                  </a:cubicBezTo>
                  <a:cubicBezTo>
                    <a:pt x="3181060" y="1318248"/>
                    <a:pt x="3173169" y="1306704"/>
                    <a:pt x="3164364" y="1295847"/>
                  </a:cubicBezTo>
                  <a:cubicBezTo>
                    <a:pt x="3185063" y="1283846"/>
                    <a:pt x="3201645" y="1263387"/>
                    <a:pt x="3220057" y="1248758"/>
                  </a:cubicBezTo>
                  <a:cubicBezTo>
                    <a:pt x="3234695" y="1235385"/>
                    <a:pt x="3221429" y="1209326"/>
                    <a:pt x="3202102" y="1212641"/>
                  </a:cubicBezTo>
                  <a:cubicBezTo>
                    <a:pt x="3182318" y="1219155"/>
                    <a:pt x="3173055" y="1240528"/>
                    <a:pt x="3157273" y="1254929"/>
                  </a:cubicBezTo>
                  <a:cubicBezTo>
                    <a:pt x="3154071" y="1258815"/>
                    <a:pt x="3148353" y="1265559"/>
                    <a:pt x="3143779" y="1272874"/>
                  </a:cubicBezTo>
                  <a:cubicBezTo>
                    <a:pt x="3099407" y="1228299"/>
                    <a:pt x="3040741" y="1198354"/>
                    <a:pt x="2977614" y="1191039"/>
                  </a:cubicBezTo>
                  <a:cubicBezTo>
                    <a:pt x="2912543" y="1185896"/>
                    <a:pt x="2837066" y="1178238"/>
                    <a:pt x="2777370" y="1211726"/>
                  </a:cubicBezTo>
                  <a:cubicBezTo>
                    <a:pt x="2702579" y="1232071"/>
                    <a:pt x="2644941" y="1284760"/>
                    <a:pt x="2590735" y="1337564"/>
                  </a:cubicBezTo>
                  <a:cubicBezTo>
                    <a:pt x="2495816" y="1437000"/>
                    <a:pt x="2464024" y="1593582"/>
                    <a:pt x="2506680" y="1723420"/>
                  </a:cubicBezTo>
                  <a:cubicBezTo>
                    <a:pt x="2560086" y="1862973"/>
                    <a:pt x="2681994" y="1966523"/>
                    <a:pt x="2833978" y="1974181"/>
                  </a:cubicBezTo>
                  <a:cubicBezTo>
                    <a:pt x="2913458" y="1982524"/>
                    <a:pt x="2990079" y="1952693"/>
                    <a:pt x="3059381" y="1916577"/>
                  </a:cubicBezTo>
                  <a:cubicBezTo>
                    <a:pt x="3104210" y="1891203"/>
                    <a:pt x="3138175" y="1850058"/>
                    <a:pt x="3170653" y="1810855"/>
                  </a:cubicBezTo>
                  <a:cubicBezTo>
                    <a:pt x="3228977" y="1726392"/>
                    <a:pt x="3240299" y="1618955"/>
                    <a:pt x="3233780" y="1518720"/>
                  </a:cubicBezTo>
                  <a:cubicBezTo>
                    <a:pt x="3233322" y="1514605"/>
                    <a:pt x="3232751" y="1510605"/>
                    <a:pt x="3232293" y="1506490"/>
                  </a:cubicBezTo>
                  <a:cubicBezTo>
                    <a:pt x="3242357" y="1507519"/>
                    <a:pt x="3253221" y="1506719"/>
                    <a:pt x="3262484" y="1507633"/>
                  </a:cubicBezTo>
                  <a:cubicBezTo>
                    <a:pt x="3285699" y="1505576"/>
                    <a:pt x="3328127" y="1517348"/>
                    <a:pt x="3330300" y="1483288"/>
                  </a:cubicBezTo>
                  <a:close/>
                  <a:moveTo>
                    <a:pt x="4600837" y="1739764"/>
                  </a:moveTo>
                  <a:cubicBezTo>
                    <a:pt x="4664307" y="1873831"/>
                    <a:pt x="4678602" y="2027213"/>
                    <a:pt x="4664878" y="2174195"/>
                  </a:cubicBezTo>
                  <a:cubicBezTo>
                    <a:pt x="4657331" y="2229628"/>
                    <a:pt x="4634802" y="2283460"/>
                    <a:pt x="4603353" y="2329978"/>
                  </a:cubicBezTo>
                  <a:cubicBezTo>
                    <a:pt x="4541942" y="2428385"/>
                    <a:pt x="4451826" y="2504847"/>
                    <a:pt x="4348445" y="2556622"/>
                  </a:cubicBezTo>
                  <a:cubicBezTo>
                    <a:pt x="4323514" y="2569309"/>
                    <a:pt x="4298813" y="2582338"/>
                    <a:pt x="4273654" y="2594911"/>
                  </a:cubicBezTo>
                  <a:cubicBezTo>
                    <a:pt x="4265534" y="2599140"/>
                    <a:pt x="4256957" y="2603940"/>
                    <a:pt x="4252612" y="2612626"/>
                  </a:cubicBezTo>
                  <a:cubicBezTo>
                    <a:pt x="4242776" y="2633771"/>
                    <a:pt x="4246207" y="2658687"/>
                    <a:pt x="4245064" y="2681431"/>
                  </a:cubicBezTo>
                  <a:cubicBezTo>
                    <a:pt x="4245750" y="2700975"/>
                    <a:pt x="4245750" y="2720291"/>
                    <a:pt x="4245064" y="2739150"/>
                  </a:cubicBezTo>
                  <a:cubicBezTo>
                    <a:pt x="4244949" y="2743721"/>
                    <a:pt x="4244721" y="2748407"/>
                    <a:pt x="4244492" y="2752979"/>
                  </a:cubicBezTo>
                  <a:cubicBezTo>
                    <a:pt x="4244378" y="2756865"/>
                    <a:pt x="4244149" y="2760637"/>
                    <a:pt x="4243806" y="2764523"/>
                  </a:cubicBezTo>
                  <a:cubicBezTo>
                    <a:pt x="4243691" y="2767495"/>
                    <a:pt x="4243463" y="2770580"/>
                    <a:pt x="4243234" y="2773438"/>
                  </a:cubicBezTo>
                  <a:cubicBezTo>
                    <a:pt x="4243119" y="2775038"/>
                    <a:pt x="4243005" y="2776752"/>
                    <a:pt x="4242891" y="2778352"/>
                  </a:cubicBezTo>
                  <a:cubicBezTo>
                    <a:pt x="4242776" y="2779953"/>
                    <a:pt x="4242662" y="2781667"/>
                    <a:pt x="4242548" y="2783267"/>
                  </a:cubicBezTo>
                  <a:cubicBezTo>
                    <a:pt x="4242205" y="2787382"/>
                    <a:pt x="4241747" y="2791496"/>
                    <a:pt x="4241404" y="2795496"/>
                  </a:cubicBezTo>
                  <a:cubicBezTo>
                    <a:pt x="4241061" y="2798468"/>
                    <a:pt x="4240833" y="2801440"/>
                    <a:pt x="4240489" y="2804297"/>
                  </a:cubicBezTo>
                  <a:cubicBezTo>
                    <a:pt x="4240375" y="2806012"/>
                    <a:pt x="4240146" y="2807726"/>
                    <a:pt x="4239917" y="2809326"/>
                  </a:cubicBezTo>
                  <a:cubicBezTo>
                    <a:pt x="4239689" y="2811612"/>
                    <a:pt x="4239346" y="2814012"/>
                    <a:pt x="4239117" y="2816298"/>
                  </a:cubicBezTo>
                  <a:cubicBezTo>
                    <a:pt x="4238774" y="2818927"/>
                    <a:pt x="4238431" y="2821441"/>
                    <a:pt x="4238088" y="2823956"/>
                  </a:cubicBezTo>
                  <a:cubicBezTo>
                    <a:pt x="4237745" y="2826241"/>
                    <a:pt x="4237401" y="2828527"/>
                    <a:pt x="4237173" y="2830699"/>
                  </a:cubicBezTo>
                  <a:cubicBezTo>
                    <a:pt x="4236830" y="2832528"/>
                    <a:pt x="4236601" y="2834471"/>
                    <a:pt x="4236372" y="2836299"/>
                  </a:cubicBezTo>
                  <a:cubicBezTo>
                    <a:pt x="4235915" y="2839271"/>
                    <a:pt x="4235458" y="2842357"/>
                    <a:pt x="4234886" y="2845329"/>
                  </a:cubicBezTo>
                  <a:cubicBezTo>
                    <a:pt x="4234886" y="2845786"/>
                    <a:pt x="4234771" y="2846243"/>
                    <a:pt x="4234657" y="2846700"/>
                  </a:cubicBezTo>
                  <a:cubicBezTo>
                    <a:pt x="4233971" y="2850815"/>
                    <a:pt x="4233285" y="2854815"/>
                    <a:pt x="4232484" y="2858815"/>
                  </a:cubicBezTo>
                  <a:cubicBezTo>
                    <a:pt x="4230197" y="2871159"/>
                    <a:pt x="4227681" y="2883274"/>
                    <a:pt x="4224822" y="2895275"/>
                  </a:cubicBezTo>
                  <a:cubicBezTo>
                    <a:pt x="4224022" y="2898818"/>
                    <a:pt x="4223107" y="2902247"/>
                    <a:pt x="4222306" y="2905790"/>
                  </a:cubicBezTo>
                  <a:cubicBezTo>
                    <a:pt x="4221963" y="2906819"/>
                    <a:pt x="4221734" y="2907847"/>
                    <a:pt x="4221506" y="2908876"/>
                  </a:cubicBezTo>
                  <a:cubicBezTo>
                    <a:pt x="4219676" y="2916305"/>
                    <a:pt x="4217617" y="2923620"/>
                    <a:pt x="4215445" y="2930820"/>
                  </a:cubicBezTo>
                  <a:cubicBezTo>
                    <a:pt x="4214758" y="2933106"/>
                    <a:pt x="4214186" y="2935278"/>
                    <a:pt x="4213500" y="2937450"/>
                  </a:cubicBezTo>
                  <a:cubicBezTo>
                    <a:pt x="4212586" y="2940650"/>
                    <a:pt x="4211556" y="2943850"/>
                    <a:pt x="4210527" y="2947050"/>
                  </a:cubicBezTo>
                  <a:cubicBezTo>
                    <a:pt x="4208125" y="2954594"/>
                    <a:pt x="4205609" y="2961908"/>
                    <a:pt x="4202979" y="2969338"/>
                  </a:cubicBezTo>
                  <a:cubicBezTo>
                    <a:pt x="4202293" y="2971395"/>
                    <a:pt x="4201493" y="2973452"/>
                    <a:pt x="4200692" y="2975509"/>
                  </a:cubicBezTo>
                  <a:cubicBezTo>
                    <a:pt x="4199548" y="2978595"/>
                    <a:pt x="4198405" y="2981681"/>
                    <a:pt x="4197147" y="2984767"/>
                  </a:cubicBezTo>
                  <a:cubicBezTo>
                    <a:pt x="4196003" y="2987853"/>
                    <a:pt x="4194746" y="2990939"/>
                    <a:pt x="4193487" y="2993911"/>
                  </a:cubicBezTo>
                  <a:cubicBezTo>
                    <a:pt x="4192458" y="2996539"/>
                    <a:pt x="4191429" y="2999168"/>
                    <a:pt x="4190285" y="3001683"/>
                  </a:cubicBezTo>
                  <a:cubicBezTo>
                    <a:pt x="4189142" y="3004540"/>
                    <a:pt x="4187884" y="3007397"/>
                    <a:pt x="4186626" y="3010255"/>
                  </a:cubicBezTo>
                  <a:cubicBezTo>
                    <a:pt x="4185596" y="3012769"/>
                    <a:pt x="4184453" y="3015284"/>
                    <a:pt x="4183309" y="3017798"/>
                  </a:cubicBezTo>
                  <a:cubicBezTo>
                    <a:pt x="4182280" y="3020084"/>
                    <a:pt x="4181365" y="3022255"/>
                    <a:pt x="4180336" y="3024427"/>
                  </a:cubicBezTo>
                  <a:cubicBezTo>
                    <a:pt x="4178392" y="3028656"/>
                    <a:pt x="4176448" y="3032771"/>
                    <a:pt x="4174275" y="3036885"/>
                  </a:cubicBezTo>
                  <a:cubicBezTo>
                    <a:pt x="4172674" y="3040314"/>
                    <a:pt x="4170958" y="3043629"/>
                    <a:pt x="4169358" y="3046943"/>
                  </a:cubicBezTo>
                  <a:cubicBezTo>
                    <a:pt x="4167871" y="3050029"/>
                    <a:pt x="4166270" y="3053000"/>
                    <a:pt x="4164554" y="3056087"/>
                  </a:cubicBezTo>
                  <a:cubicBezTo>
                    <a:pt x="4162953" y="3059287"/>
                    <a:pt x="4161238" y="3062373"/>
                    <a:pt x="4159522" y="3065458"/>
                  </a:cubicBezTo>
                  <a:cubicBezTo>
                    <a:pt x="4146486" y="3089232"/>
                    <a:pt x="4131962" y="3112205"/>
                    <a:pt x="4115951" y="3134378"/>
                  </a:cubicBezTo>
                  <a:cubicBezTo>
                    <a:pt x="4114122" y="3137007"/>
                    <a:pt x="4112178" y="3139521"/>
                    <a:pt x="4110348" y="3142035"/>
                  </a:cubicBezTo>
                  <a:cubicBezTo>
                    <a:pt x="4101885" y="3153465"/>
                    <a:pt x="4092965" y="3164666"/>
                    <a:pt x="4083816" y="3175524"/>
                  </a:cubicBezTo>
                  <a:cubicBezTo>
                    <a:pt x="4081643" y="3178152"/>
                    <a:pt x="4079356" y="3180667"/>
                    <a:pt x="4077184" y="3183296"/>
                  </a:cubicBezTo>
                  <a:cubicBezTo>
                    <a:pt x="4076726" y="3183753"/>
                    <a:pt x="4076383" y="3184324"/>
                    <a:pt x="4075925" y="3184781"/>
                  </a:cubicBezTo>
                  <a:cubicBezTo>
                    <a:pt x="4073638" y="3187410"/>
                    <a:pt x="4071351" y="3190039"/>
                    <a:pt x="4068835" y="3192668"/>
                  </a:cubicBezTo>
                  <a:cubicBezTo>
                    <a:pt x="4042876" y="3221584"/>
                    <a:pt x="4014286" y="3248672"/>
                    <a:pt x="3983180" y="3274159"/>
                  </a:cubicBezTo>
                  <a:cubicBezTo>
                    <a:pt x="3980321" y="3276445"/>
                    <a:pt x="3977576" y="3278731"/>
                    <a:pt x="3974603" y="3281017"/>
                  </a:cubicBezTo>
                  <a:cubicBezTo>
                    <a:pt x="3970486" y="3284331"/>
                    <a:pt x="3966254" y="3287532"/>
                    <a:pt x="3962138" y="3290846"/>
                  </a:cubicBezTo>
                  <a:cubicBezTo>
                    <a:pt x="3959736" y="3292675"/>
                    <a:pt x="3957334" y="3294503"/>
                    <a:pt x="3954933" y="3296332"/>
                  </a:cubicBezTo>
                  <a:cubicBezTo>
                    <a:pt x="3951731" y="3298732"/>
                    <a:pt x="3948529" y="3301133"/>
                    <a:pt x="3945212" y="3303418"/>
                  </a:cubicBezTo>
                  <a:cubicBezTo>
                    <a:pt x="3942353" y="3305476"/>
                    <a:pt x="3939609" y="3307533"/>
                    <a:pt x="3936635" y="3309590"/>
                  </a:cubicBezTo>
                  <a:cubicBezTo>
                    <a:pt x="3920854" y="3320791"/>
                    <a:pt x="3904615" y="3331649"/>
                    <a:pt x="3887689" y="3342050"/>
                  </a:cubicBezTo>
                  <a:cubicBezTo>
                    <a:pt x="3883916" y="3344336"/>
                    <a:pt x="3880141" y="3346736"/>
                    <a:pt x="3876253" y="3349022"/>
                  </a:cubicBezTo>
                  <a:cubicBezTo>
                    <a:pt x="3868591" y="3353594"/>
                    <a:pt x="3860815" y="3358165"/>
                    <a:pt x="3852924" y="3362623"/>
                  </a:cubicBezTo>
                  <a:cubicBezTo>
                    <a:pt x="3849036" y="3364909"/>
                    <a:pt x="3845033" y="3367080"/>
                    <a:pt x="3841031" y="3369252"/>
                  </a:cubicBezTo>
                  <a:cubicBezTo>
                    <a:pt x="3833140" y="3365480"/>
                    <a:pt x="3823305" y="3369366"/>
                    <a:pt x="3825134" y="3377824"/>
                  </a:cubicBezTo>
                  <a:cubicBezTo>
                    <a:pt x="3819416" y="3380796"/>
                    <a:pt x="3813698" y="3383881"/>
                    <a:pt x="3807866" y="3386739"/>
                  </a:cubicBezTo>
                  <a:cubicBezTo>
                    <a:pt x="3806723" y="3387424"/>
                    <a:pt x="3805465" y="3387996"/>
                    <a:pt x="3804321" y="3388567"/>
                  </a:cubicBezTo>
                  <a:cubicBezTo>
                    <a:pt x="3798374" y="3391539"/>
                    <a:pt x="3792428" y="3394511"/>
                    <a:pt x="3786367" y="3397482"/>
                  </a:cubicBezTo>
                  <a:cubicBezTo>
                    <a:pt x="3708945" y="3434628"/>
                    <a:pt x="3626034" y="3465944"/>
                    <a:pt x="3540036" y="3475431"/>
                  </a:cubicBezTo>
                  <a:cubicBezTo>
                    <a:pt x="3454494" y="3482174"/>
                    <a:pt x="3367695" y="3488460"/>
                    <a:pt x="3282154" y="3478974"/>
                  </a:cubicBezTo>
                  <a:cubicBezTo>
                    <a:pt x="3187693" y="3462173"/>
                    <a:pt x="3100208" y="3417369"/>
                    <a:pt x="3015924" y="3373138"/>
                  </a:cubicBezTo>
                  <a:cubicBezTo>
                    <a:pt x="2982760" y="3355651"/>
                    <a:pt x="2952798" y="3330049"/>
                    <a:pt x="2917118" y="3318277"/>
                  </a:cubicBezTo>
                  <a:cubicBezTo>
                    <a:pt x="2888070" y="3315648"/>
                    <a:pt x="2869201" y="3345022"/>
                    <a:pt x="2849989" y="3362051"/>
                  </a:cubicBezTo>
                  <a:cubicBezTo>
                    <a:pt x="2734714" y="3493146"/>
                    <a:pt x="2578155" y="3553951"/>
                    <a:pt x="2410618" y="3587896"/>
                  </a:cubicBezTo>
                  <a:cubicBezTo>
                    <a:pt x="2264809" y="3612926"/>
                    <a:pt x="2111682" y="3609726"/>
                    <a:pt x="1963929" y="3609955"/>
                  </a:cubicBezTo>
                  <a:cubicBezTo>
                    <a:pt x="1875986" y="3607097"/>
                    <a:pt x="1784956" y="3591553"/>
                    <a:pt x="1697242" y="3575209"/>
                  </a:cubicBezTo>
                  <a:cubicBezTo>
                    <a:pt x="1549832" y="3548807"/>
                    <a:pt x="1405967" y="3492461"/>
                    <a:pt x="1289778" y="3396225"/>
                  </a:cubicBezTo>
                  <a:cubicBezTo>
                    <a:pt x="1201149" y="3312676"/>
                    <a:pt x="1146256" y="3200325"/>
                    <a:pt x="1091363" y="3093346"/>
                  </a:cubicBezTo>
                  <a:cubicBezTo>
                    <a:pt x="1066204" y="3064887"/>
                    <a:pt x="1031553" y="3093689"/>
                    <a:pt x="1001591" y="3098718"/>
                  </a:cubicBezTo>
                  <a:cubicBezTo>
                    <a:pt x="916965" y="3119062"/>
                    <a:pt x="828908" y="3119291"/>
                    <a:pt x="742223" y="3118834"/>
                  </a:cubicBezTo>
                  <a:cubicBezTo>
                    <a:pt x="598587" y="3117577"/>
                    <a:pt x="453807" y="3071973"/>
                    <a:pt x="339791" y="2983510"/>
                  </a:cubicBezTo>
                  <a:cubicBezTo>
                    <a:pt x="242699" y="2903161"/>
                    <a:pt x="180259" y="2815727"/>
                    <a:pt x="171911" y="2686803"/>
                  </a:cubicBezTo>
                  <a:cubicBezTo>
                    <a:pt x="153384" y="2523363"/>
                    <a:pt x="258938" y="2377295"/>
                    <a:pt x="385878" y="2285517"/>
                  </a:cubicBezTo>
                  <a:cubicBezTo>
                    <a:pt x="418242" y="2266430"/>
                    <a:pt x="399029" y="2234771"/>
                    <a:pt x="376157" y="2217284"/>
                  </a:cubicBezTo>
                  <a:cubicBezTo>
                    <a:pt x="336589" y="2177738"/>
                    <a:pt x="290273" y="2146536"/>
                    <a:pt x="247617" y="2110876"/>
                  </a:cubicBezTo>
                  <a:cubicBezTo>
                    <a:pt x="181517" y="2045272"/>
                    <a:pt x="121478" y="1971209"/>
                    <a:pt x="75276" y="1890175"/>
                  </a:cubicBezTo>
                  <a:cubicBezTo>
                    <a:pt x="26674" y="1787882"/>
                    <a:pt x="-1002" y="1673474"/>
                    <a:pt x="28" y="1559980"/>
                  </a:cubicBezTo>
                  <a:cubicBezTo>
                    <a:pt x="7004" y="1432542"/>
                    <a:pt x="55378" y="1305219"/>
                    <a:pt x="143206" y="1211612"/>
                  </a:cubicBezTo>
                  <a:cubicBezTo>
                    <a:pt x="270031" y="1066459"/>
                    <a:pt x="482969" y="979481"/>
                    <a:pt x="674636" y="976395"/>
                  </a:cubicBezTo>
                  <a:cubicBezTo>
                    <a:pt x="722553" y="974224"/>
                    <a:pt x="769441" y="994682"/>
                    <a:pt x="766124" y="924163"/>
                  </a:cubicBezTo>
                  <a:cubicBezTo>
                    <a:pt x="766696" y="789296"/>
                    <a:pt x="748284" y="651343"/>
                    <a:pt x="795629" y="521734"/>
                  </a:cubicBezTo>
                  <a:cubicBezTo>
                    <a:pt x="816442" y="465044"/>
                    <a:pt x="842859" y="409955"/>
                    <a:pt x="876481" y="359780"/>
                  </a:cubicBezTo>
                  <a:cubicBezTo>
                    <a:pt x="910560" y="314062"/>
                    <a:pt x="952416" y="274402"/>
                    <a:pt x="994158" y="235771"/>
                  </a:cubicBezTo>
                  <a:cubicBezTo>
                    <a:pt x="1085760" y="160794"/>
                    <a:pt x="1199548" y="120220"/>
                    <a:pt x="1314022" y="94732"/>
                  </a:cubicBezTo>
                  <a:cubicBezTo>
                    <a:pt x="1363425" y="85017"/>
                    <a:pt x="1408712" y="84789"/>
                    <a:pt x="1460174" y="79760"/>
                  </a:cubicBezTo>
                  <a:cubicBezTo>
                    <a:pt x="1566528" y="66730"/>
                    <a:pt x="1675056" y="68902"/>
                    <a:pt x="1778666" y="98504"/>
                  </a:cubicBezTo>
                  <a:cubicBezTo>
                    <a:pt x="1918871" y="120334"/>
                    <a:pt x="2024082" y="237942"/>
                    <a:pt x="2063879" y="369952"/>
                  </a:cubicBezTo>
                  <a:cubicBezTo>
                    <a:pt x="2061134" y="378181"/>
                    <a:pt x="2062621" y="385039"/>
                    <a:pt x="2065938" y="388810"/>
                  </a:cubicBezTo>
                  <a:cubicBezTo>
                    <a:pt x="2066395" y="389268"/>
                    <a:pt x="2066967" y="389725"/>
                    <a:pt x="2067424" y="390182"/>
                  </a:cubicBezTo>
                  <a:cubicBezTo>
                    <a:pt x="2069597" y="391668"/>
                    <a:pt x="2072113" y="392125"/>
                    <a:pt x="2074743" y="391211"/>
                  </a:cubicBezTo>
                  <a:cubicBezTo>
                    <a:pt x="2075086" y="391096"/>
                    <a:pt x="2075429" y="390982"/>
                    <a:pt x="2075658" y="390868"/>
                  </a:cubicBezTo>
                  <a:cubicBezTo>
                    <a:pt x="2076001" y="390753"/>
                    <a:pt x="2076344" y="390525"/>
                    <a:pt x="2076573" y="390410"/>
                  </a:cubicBezTo>
                  <a:cubicBezTo>
                    <a:pt x="2077488" y="389839"/>
                    <a:pt x="2078517" y="389153"/>
                    <a:pt x="2079432" y="388125"/>
                  </a:cubicBezTo>
                  <a:cubicBezTo>
                    <a:pt x="2080118" y="388353"/>
                    <a:pt x="2080919" y="388582"/>
                    <a:pt x="2081719" y="388696"/>
                  </a:cubicBezTo>
                  <a:cubicBezTo>
                    <a:pt x="2097043" y="390296"/>
                    <a:pt x="2107450" y="375324"/>
                    <a:pt x="2116828" y="365380"/>
                  </a:cubicBezTo>
                  <a:cubicBezTo>
                    <a:pt x="2157540" y="321491"/>
                    <a:pt x="2183042" y="266973"/>
                    <a:pt x="2218150" y="219084"/>
                  </a:cubicBezTo>
                  <a:cubicBezTo>
                    <a:pt x="2256004" y="172795"/>
                    <a:pt x="2299232" y="130506"/>
                    <a:pt x="2337313" y="83874"/>
                  </a:cubicBezTo>
                  <a:cubicBezTo>
                    <a:pt x="2340744" y="81246"/>
                    <a:pt x="2344061" y="78845"/>
                    <a:pt x="2347606" y="76331"/>
                  </a:cubicBezTo>
                  <a:cubicBezTo>
                    <a:pt x="2351037" y="73931"/>
                    <a:pt x="2354582" y="71416"/>
                    <a:pt x="2358127" y="69130"/>
                  </a:cubicBezTo>
                  <a:cubicBezTo>
                    <a:pt x="2361672" y="66845"/>
                    <a:pt x="2365217" y="64444"/>
                    <a:pt x="2368762" y="62158"/>
                  </a:cubicBezTo>
                  <a:cubicBezTo>
                    <a:pt x="2368991" y="62044"/>
                    <a:pt x="2369106" y="61930"/>
                    <a:pt x="2369334" y="61816"/>
                  </a:cubicBezTo>
                  <a:cubicBezTo>
                    <a:pt x="2372765" y="59644"/>
                    <a:pt x="2376196" y="57587"/>
                    <a:pt x="2379627" y="55529"/>
                  </a:cubicBezTo>
                  <a:cubicBezTo>
                    <a:pt x="2382943" y="53586"/>
                    <a:pt x="2386374" y="51643"/>
                    <a:pt x="2389690" y="49815"/>
                  </a:cubicBezTo>
                  <a:cubicBezTo>
                    <a:pt x="2393235" y="47757"/>
                    <a:pt x="2396895" y="45815"/>
                    <a:pt x="2400554" y="43986"/>
                  </a:cubicBezTo>
                  <a:cubicBezTo>
                    <a:pt x="2402156" y="43186"/>
                    <a:pt x="2403871" y="42271"/>
                    <a:pt x="2405472" y="41471"/>
                  </a:cubicBezTo>
                  <a:cubicBezTo>
                    <a:pt x="2408217" y="40100"/>
                    <a:pt x="2411076" y="38728"/>
                    <a:pt x="2413820" y="37471"/>
                  </a:cubicBezTo>
                  <a:cubicBezTo>
                    <a:pt x="2417708" y="35642"/>
                    <a:pt x="2421711" y="33814"/>
                    <a:pt x="2425714" y="32214"/>
                  </a:cubicBezTo>
                  <a:cubicBezTo>
                    <a:pt x="2503593" y="-3789"/>
                    <a:pt x="2589591" y="-2646"/>
                    <a:pt x="2674103" y="2954"/>
                  </a:cubicBezTo>
                  <a:cubicBezTo>
                    <a:pt x="2798527" y="7069"/>
                    <a:pt x="2911285" y="67873"/>
                    <a:pt x="2998199" y="154851"/>
                  </a:cubicBezTo>
                  <a:cubicBezTo>
                    <a:pt x="3061097" y="211426"/>
                    <a:pt x="3092546" y="291661"/>
                    <a:pt x="3128798" y="366294"/>
                  </a:cubicBezTo>
                  <a:cubicBezTo>
                    <a:pt x="3137718" y="392239"/>
                    <a:pt x="3168366" y="394639"/>
                    <a:pt x="3191352" y="388125"/>
                  </a:cubicBezTo>
                  <a:cubicBezTo>
                    <a:pt x="3396514" y="324463"/>
                    <a:pt x="3702312" y="400240"/>
                    <a:pt x="3878541" y="517962"/>
                  </a:cubicBezTo>
                  <a:cubicBezTo>
                    <a:pt x="3881400" y="519677"/>
                    <a:pt x="3884259" y="521391"/>
                    <a:pt x="3887232" y="523220"/>
                  </a:cubicBezTo>
                  <a:cubicBezTo>
                    <a:pt x="3889748" y="524820"/>
                    <a:pt x="3892378" y="526306"/>
                    <a:pt x="3894894" y="528020"/>
                  </a:cubicBezTo>
                  <a:cubicBezTo>
                    <a:pt x="3919939" y="543564"/>
                    <a:pt x="3945212" y="560480"/>
                    <a:pt x="3969914" y="578653"/>
                  </a:cubicBezTo>
                  <a:cubicBezTo>
                    <a:pt x="3974488" y="582081"/>
                    <a:pt x="3979063" y="585396"/>
                    <a:pt x="3983637" y="588825"/>
                  </a:cubicBezTo>
                  <a:cubicBezTo>
                    <a:pt x="3987068" y="591453"/>
                    <a:pt x="3990499" y="594196"/>
                    <a:pt x="3993930" y="596825"/>
                  </a:cubicBezTo>
                  <a:cubicBezTo>
                    <a:pt x="3995988" y="598425"/>
                    <a:pt x="3998046" y="600140"/>
                    <a:pt x="4000105" y="601740"/>
                  </a:cubicBezTo>
                  <a:cubicBezTo>
                    <a:pt x="4007996" y="608026"/>
                    <a:pt x="4015658" y="614427"/>
                    <a:pt x="4023320" y="620941"/>
                  </a:cubicBezTo>
                  <a:cubicBezTo>
                    <a:pt x="4025607" y="622884"/>
                    <a:pt x="4027894" y="624827"/>
                    <a:pt x="4030067" y="626770"/>
                  </a:cubicBezTo>
                  <a:cubicBezTo>
                    <a:pt x="4034642" y="630770"/>
                    <a:pt x="4038987" y="634771"/>
                    <a:pt x="4043333" y="638771"/>
                  </a:cubicBezTo>
                  <a:cubicBezTo>
                    <a:pt x="4045163" y="640486"/>
                    <a:pt x="4047107" y="642200"/>
                    <a:pt x="4048937" y="644029"/>
                  </a:cubicBezTo>
                  <a:cubicBezTo>
                    <a:pt x="4059686" y="654201"/>
                    <a:pt x="4069979" y="664602"/>
                    <a:pt x="4079814" y="675345"/>
                  </a:cubicBezTo>
                  <a:cubicBezTo>
                    <a:pt x="4081758" y="677402"/>
                    <a:pt x="4083702" y="679574"/>
                    <a:pt x="4085532" y="681746"/>
                  </a:cubicBezTo>
                  <a:cubicBezTo>
                    <a:pt x="4087018" y="683460"/>
                    <a:pt x="4088620" y="685174"/>
                    <a:pt x="4090106" y="687003"/>
                  </a:cubicBezTo>
                  <a:cubicBezTo>
                    <a:pt x="4092736" y="689975"/>
                    <a:pt x="4095252" y="692946"/>
                    <a:pt x="4097768" y="696032"/>
                  </a:cubicBezTo>
                  <a:cubicBezTo>
                    <a:pt x="4099140" y="697632"/>
                    <a:pt x="4100513" y="699233"/>
                    <a:pt x="4101885" y="700947"/>
                  </a:cubicBezTo>
                  <a:cubicBezTo>
                    <a:pt x="4103372" y="702776"/>
                    <a:pt x="4104973" y="704833"/>
                    <a:pt x="4106460" y="706776"/>
                  </a:cubicBezTo>
                  <a:cubicBezTo>
                    <a:pt x="4108175" y="708947"/>
                    <a:pt x="4109890" y="711005"/>
                    <a:pt x="4111491" y="713176"/>
                  </a:cubicBezTo>
                  <a:cubicBezTo>
                    <a:pt x="4113778" y="716148"/>
                    <a:pt x="4116180" y="719234"/>
                    <a:pt x="4118353" y="722434"/>
                  </a:cubicBezTo>
                  <a:cubicBezTo>
                    <a:pt x="4114694" y="737064"/>
                    <a:pt x="4116523" y="750322"/>
                    <a:pt x="4134706" y="756837"/>
                  </a:cubicBezTo>
                  <a:cubicBezTo>
                    <a:pt x="4137222" y="757637"/>
                    <a:pt x="4139624" y="757980"/>
                    <a:pt x="4141797" y="757980"/>
                  </a:cubicBezTo>
                  <a:cubicBezTo>
                    <a:pt x="4145685" y="764494"/>
                    <a:pt x="4149345" y="771123"/>
                    <a:pt x="4152775" y="777867"/>
                  </a:cubicBezTo>
                  <a:cubicBezTo>
                    <a:pt x="4153690" y="779581"/>
                    <a:pt x="4154491" y="781295"/>
                    <a:pt x="4155406" y="782896"/>
                  </a:cubicBezTo>
                  <a:cubicBezTo>
                    <a:pt x="4155977" y="783810"/>
                    <a:pt x="4156435" y="784724"/>
                    <a:pt x="4156892" y="785753"/>
                  </a:cubicBezTo>
                  <a:cubicBezTo>
                    <a:pt x="4157807" y="787582"/>
                    <a:pt x="4158722" y="789410"/>
                    <a:pt x="4159522" y="791239"/>
                  </a:cubicBezTo>
                  <a:cubicBezTo>
                    <a:pt x="4160781" y="793868"/>
                    <a:pt x="4162038" y="796497"/>
                    <a:pt x="4163182" y="799240"/>
                  </a:cubicBezTo>
                  <a:cubicBezTo>
                    <a:pt x="4163754" y="800611"/>
                    <a:pt x="4164326" y="801983"/>
                    <a:pt x="4165012" y="803469"/>
                  </a:cubicBezTo>
                  <a:cubicBezTo>
                    <a:pt x="4166499" y="806897"/>
                    <a:pt x="4167985" y="810440"/>
                    <a:pt x="4169243" y="813984"/>
                  </a:cubicBezTo>
                  <a:cubicBezTo>
                    <a:pt x="4169815" y="815469"/>
                    <a:pt x="4170387" y="816955"/>
                    <a:pt x="4170958" y="818555"/>
                  </a:cubicBezTo>
                  <a:cubicBezTo>
                    <a:pt x="4171759" y="820613"/>
                    <a:pt x="4172445" y="822670"/>
                    <a:pt x="4173246" y="824727"/>
                  </a:cubicBezTo>
                  <a:cubicBezTo>
                    <a:pt x="4174046" y="827127"/>
                    <a:pt x="4174961" y="829642"/>
                    <a:pt x="4175762" y="832156"/>
                  </a:cubicBezTo>
                  <a:cubicBezTo>
                    <a:pt x="4177362" y="836842"/>
                    <a:pt x="4178735" y="841643"/>
                    <a:pt x="4180107" y="846443"/>
                  </a:cubicBezTo>
                  <a:cubicBezTo>
                    <a:pt x="4180565" y="847929"/>
                    <a:pt x="4180908" y="849415"/>
                    <a:pt x="4181365" y="851015"/>
                  </a:cubicBezTo>
                  <a:cubicBezTo>
                    <a:pt x="4183881" y="860501"/>
                    <a:pt x="4185939" y="870216"/>
                    <a:pt x="4187541" y="880160"/>
                  </a:cubicBezTo>
                  <a:cubicBezTo>
                    <a:pt x="4187884" y="881989"/>
                    <a:pt x="4188112" y="883817"/>
                    <a:pt x="4188341" y="885760"/>
                  </a:cubicBezTo>
                  <a:cubicBezTo>
                    <a:pt x="4188570" y="887017"/>
                    <a:pt x="4188798" y="888389"/>
                    <a:pt x="4188913" y="889646"/>
                  </a:cubicBezTo>
                  <a:cubicBezTo>
                    <a:pt x="4189256" y="892504"/>
                    <a:pt x="4189714" y="895246"/>
                    <a:pt x="4189942" y="898104"/>
                  </a:cubicBezTo>
                  <a:cubicBezTo>
                    <a:pt x="4190171" y="899818"/>
                    <a:pt x="4190285" y="901533"/>
                    <a:pt x="4190400" y="903361"/>
                  </a:cubicBezTo>
                  <a:cubicBezTo>
                    <a:pt x="4190628" y="905304"/>
                    <a:pt x="4190743" y="907247"/>
                    <a:pt x="4190857" y="909190"/>
                  </a:cubicBezTo>
                  <a:cubicBezTo>
                    <a:pt x="4191086" y="911248"/>
                    <a:pt x="4191200" y="913305"/>
                    <a:pt x="4191200" y="915477"/>
                  </a:cubicBezTo>
                  <a:cubicBezTo>
                    <a:pt x="4191314" y="917991"/>
                    <a:pt x="4191429" y="920506"/>
                    <a:pt x="4191543" y="923134"/>
                  </a:cubicBezTo>
                  <a:cubicBezTo>
                    <a:pt x="4191657" y="928392"/>
                    <a:pt x="4191772" y="933878"/>
                    <a:pt x="4191657" y="939250"/>
                  </a:cubicBezTo>
                  <a:cubicBezTo>
                    <a:pt x="4190057" y="1007483"/>
                    <a:pt x="4169929" y="1074002"/>
                    <a:pt x="4143741" y="1136635"/>
                  </a:cubicBezTo>
                  <a:cubicBezTo>
                    <a:pt x="4133105" y="1163380"/>
                    <a:pt x="4107260" y="1198583"/>
                    <a:pt x="4141339" y="1219498"/>
                  </a:cubicBezTo>
                  <a:cubicBezTo>
                    <a:pt x="4241976" y="1268530"/>
                    <a:pt x="4340783" y="1329678"/>
                    <a:pt x="4403795" y="1425113"/>
                  </a:cubicBezTo>
                  <a:cubicBezTo>
                    <a:pt x="4479844" y="1523977"/>
                    <a:pt x="4552005" y="1623756"/>
                    <a:pt x="4600837" y="1739764"/>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5" name="Google Shape;415;p13"/>
            <p:cNvSpPr/>
            <p:nvPr/>
          </p:nvSpPr>
          <p:spPr>
            <a:xfrm>
              <a:off x="11592200" y="8161426"/>
              <a:ext cx="1637861" cy="1382041"/>
            </a:xfrm>
            <a:custGeom>
              <a:avLst/>
              <a:gdLst/>
              <a:ahLst/>
              <a:cxnLst/>
              <a:rect l="l" t="t" r="r" b="b"/>
              <a:pathLst>
                <a:path w="1637861" h="1382041" extrusionOk="0">
                  <a:moveTo>
                    <a:pt x="1501773" y="0"/>
                  </a:moveTo>
                  <a:cubicBezTo>
                    <a:pt x="1540198" y="71777"/>
                    <a:pt x="1582740" y="141724"/>
                    <a:pt x="1637861" y="201271"/>
                  </a:cubicBezTo>
                  <a:cubicBezTo>
                    <a:pt x="1586742" y="251332"/>
                    <a:pt x="1529791" y="295335"/>
                    <a:pt x="1478901" y="345739"/>
                  </a:cubicBezTo>
                  <a:cubicBezTo>
                    <a:pt x="1401136" y="419573"/>
                    <a:pt x="1335036" y="504722"/>
                    <a:pt x="1266192" y="586556"/>
                  </a:cubicBezTo>
                  <a:cubicBezTo>
                    <a:pt x="1221134" y="644389"/>
                    <a:pt x="1177563" y="703479"/>
                    <a:pt x="1137994" y="765197"/>
                  </a:cubicBezTo>
                  <a:cubicBezTo>
                    <a:pt x="1107346" y="818344"/>
                    <a:pt x="1077841" y="868405"/>
                    <a:pt x="1040102" y="917780"/>
                  </a:cubicBezTo>
                  <a:cubicBezTo>
                    <a:pt x="980521" y="1000643"/>
                    <a:pt x="927001" y="1087278"/>
                    <a:pt x="882057" y="1179056"/>
                  </a:cubicBezTo>
                  <a:cubicBezTo>
                    <a:pt x="861930" y="1220430"/>
                    <a:pt x="840201" y="1269348"/>
                    <a:pt x="822133" y="1313922"/>
                  </a:cubicBezTo>
                  <a:cubicBezTo>
                    <a:pt x="812069" y="1337238"/>
                    <a:pt x="805207" y="1363526"/>
                    <a:pt x="787024" y="1382041"/>
                  </a:cubicBezTo>
                  <a:cubicBezTo>
                    <a:pt x="655396" y="1290721"/>
                    <a:pt x="509244" y="1218487"/>
                    <a:pt x="386994" y="1113794"/>
                  </a:cubicBezTo>
                  <a:cubicBezTo>
                    <a:pt x="344909" y="1073905"/>
                    <a:pt x="302939" y="1034131"/>
                    <a:pt x="259254" y="995843"/>
                  </a:cubicBezTo>
                  <a:cubicBezTo>
                    <a:pt x="224145" y="963383"/>
                    <a:pt x="195098" y="925095"/>
                    <a:pt x="160104" y="892406"/>
                  </a:cubicBezTo>
                  <a:cubicBezTo>
                    <a:pt x="113559" y="850804"/>
                    <a:pt x="76392" y="806686"/>
                    <a:pt x="34537" y="758797"/>
                  </a:cubicBezTo>
                  <a:cubicBezTo>
                    <a:pt x="22872" y="745082"/>
                    <a:pt x="7205" y="727138"/>
                    <a:pt x="0" y="707479"/>
                  </a:cubicBezTo>
                  <a:cubicBezTo>
                    <a:pt x="87600" y="728281"/>
                    <a:pt x="173827" y="751368"/>
                    <a:pt x="256052" y="789428"/>
                  </a:cubicBezTo>
                  <a:cubicBezTo>
                    <a:pt x="330157" y="816972"/>
                    <a:pt x="407807" y="834688"/>
                    <a:pt x="479282" y="868862"/>
                  </a:cubicBezTo>
                  <a:cubicBezTo>
                    <a:pt x="534746" y="894578"/>
                    <a:pt x="590783" y="919266"/>
                    <a:pt x="645904" y="945896"/>
                  </a:cubicBezTo>
                  <a:cubicBezTo>
                    <a:pt x="704228" y="977213"/>
                    <a:pt x="780506" y="1014244"/>
                    <a:pt x="814471" y="931952"/>
                  </a:cubicBezTo>
                  <a:cubicBezTo>
                    <a:pt x="873023" y="828516"/>
                    <a:pt x="923799" y="720966"/>
                    <a:pt x="983494" y="618101"/>
                  </a:cubicBezTo>
                  <a:cubicBezTo>
                    <a:pt x="1044219" y="517980"/>
                    <a:pt x="1121069" y="426430"/>
                    <a:pt x="1188313" y="330195"/>
                  </a:cubicBezTo>
                  <a:cubicBezTo>
                    <a:pt x="1227881" y="275791"/>
                    <a:pt x="1274083" y="226873"/>
                    <a:pt x="1321428" y="179098"/>
                  </a:cubicBezTo>
                  <a:cubicBezTo>
                    <a:pt x="1380552" y="118294"/>
                    <a:pt x="1434872" y="52689"/>
                    <a:pt x="1501773" y="0"/>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6" name="Google Shape;416;p13"/>
            <p:cNvSpPr/>
            <p:nvPr/>
          </p:nvSpPr>
          <p:spPr>
            <a:xfrm>
              <a:off x="15885381" y="8284406"/>
              <a:ext cx="1287348" cy="1005100"/>
            </a:xfrm>
            <a:custGeom>
              <a:avLst/>
              <a:gdLst/>
              <a:ahLst/>
              <a:cxnLst/>
              <a:rect l="l" t="t" r="r" b="b"/>
              <a:pathLst>
                <a:path w="1287348" h="1005100" extrusionOk="0">
                  <a:moveTo>
                    <a:pt x="1287348" y="161383"/>
                  </a:moveTo>
                  <a:cubicBezTo>
                    <a:pt x="1255213" y="200472"/>
                    <a:pt x="1229025" y="239903"/>
                    <a:pt x="1200549" y="282306"/>
                  </a:cubicBezTo>
                  <a:cubicBezTo>
                    <a:pt x="1082759" y="430202"/>
                    <a:pt x="954676" y="573413"/>
                    <a:pt x="813899" y="700622"/>
                  </a:cubicBezTo>
                  <a:cubicBezTo>
                    <a:pt x="738536" y="771027"/>
                    <a:pt x="663173" y="841203"/>
                    <a:pt x="583807" y="907151"/>
                  </a:cubicBezTo>
                  <a:cubicBezTo>
                    <a:pt x="545039" y="940296"/>
                    <a:pt x="511760" y="981785"/>
                    <a:pt x="465788" y="1005100"/>
                  </a:cubicBezTo>
                  <a:cubicBezTo>
                    <a:pt x="436283" y="922123"/>
                    <a:pt x="391225" y="845661"/>
                    <a:pt x="363092" y="762112"/>
                  </a:cubicBezTo>
                  <a:cubicBezTo>
                    <a:pt x="317005" y="646446"/>
                    <a:pt x="277208" y="527923"/>
                    <a:pt x="222544" y="415916"/>
                  </a:cubicBezTo>
                  <a:cubicBezTo>
                    <a:pt x="175771" y="320595"/>
                    <a:pt x="116419" y="232360"/>
                    <a:pt x="53978" y="146639"/>
                  </a:cubicBezTo>
                  <a:cubicBezTo>
                    <a:pt x="36024" y="123552"/>
                    <a:pt x="19899" y="97607"/>
                    <a:pt x="0" y="75777"/>
                  </a:cubicBezTo>
                  <a:cubicBezTo>
                    <a:pt x="41284" y="52004"/>
                    <a:pt x="79366" y="26745"/>
                    <a:pt x="114246" y="0"/>
                  </a:cubicBezTo>
                  <a:cubicBezTo>
                    <a:pt x="119163" y="7543"/>
                    <a:pt x="128312" y="11658"/>
                    <a:pt x="135745" y="16801"/>
                  </a:cubicBezTo>
                  <a:cubicBezTo>
                    <a:pt x="214082" y="65719"/>
                    <a:pt x="270461" y="140810"/>
                    <a:pt x="321809" y="216130"/>
                  </a:cubicBezTo>
                  <a:cubicBezTo>
                    <a:pt x="366866" y="285163"/>
                    <a:pt x="416041" y="350425"/>
                    <a:pt x="454123" y="424830"/>
                  </a:cubicBezTo>
                  <a:cubicBezTo>
                    <a:pt x="483285" y="467348"/>
                    <a:pt x="494950" y="606672"/>
                    <a:pt x="556932" y="600843"/>
                  </a:cubicBezTo>
                  <a:cubicBezTo>
                    <a:pt x="578890" y="595128"/>
                    <a:pt x="594785" y="576384"/>
                    <a:pt x="613198" y="563926"/>
                  </a:cubicBezTo>
                  <a:cubicBezTo>
                    <a:pt x="673465" y="517637"/>
                    <a:pt x="730759" y="467691"/>
                    <a:pt x="790112" y="420373"/>
                  </a:cubicBezTo>
                  <a:cubicBezTo>
                    <a:pt x="943812" y="313851"/>
                    <a:pt x="1108032" y="217273"/>
                    <a:pt x="1287348" y="161383"/>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7" name="Google Shape;417;p13"/>
            <p:cNvSpPr/>
            <p:nvPr/>
          </p:nvSpPr>
          <p:spPr>
            <a:xfrm>
              <a:off x="15987505" y="4518881"/>
              <a:ext cx="769526" cy="1103850"/>
            </a:xfrm>
            <a:custGeom>
              <a:avLst/>
              <a:gdLst/>
              <a:ahLst/>
              <a:cxnLst/>
              <a:rect l="l" t="t" r="r" b="b"/>
              <a:pathLst>
                <a:path w="769526" h="1103850" extrusionOk="0">
                  <a:moveTo>
                    <a:pt x="615484" y="317966"/>
                  </a:moveTo>
                  <a:cubicBezTo>
                    <a:pt x="658369" y="280134"/>
                    <a:pt x="709031" y="240703"/>
                    <a:pt x="769527" y="243675"/>
                  </a:cubicBezTo>
                  <a:cubicBezTo>
                    <a:pt x="759006" y="285163"/>
                    <a:pt x="719323" y="312479"/>
                    <a:pt x="690505" y="341853"/>
                  </a:cubicBezTo>
                  <a:cubicBezTo>
                    <a:pt x="653566" y="373741"/>
                    <a:pt x="617772" y="406886"/>
                    <a:pt x="579804" y="437631"/>
                  </a:cubicBezTo>
                  <a:cubicBezTo>
                    <a:pt x="545496" y="469862"/>
                    <a:pt x="503983" y="491692"/>
                    <a:pt x="465216" y="517523"/>
                  </a:cubicBezTo>
                  <a:cubicBezTo>
                    <a:pt x="441085" y="537638"/>
                    <a:pt x="424275" y="564726"/>
                    <a:pt x="409751" y="592157"/>
                  </a:cubicBezTo>
                  <a:cubicBezTo>
                    <a:pt x="354286" y="699021"/>
                    <a:pt x="300652" y="805772"/>
                    <a:pt x="244730" y="913208"/>
                  </a:cubicBezTo>
                  <a:cubicBezTo>
                    <a:pt x="212252" y="975612"/>
                    <a:pt x="179316" y="1038017"/>
                    <a:pt x="154386" y="1103850"/>
                  </a:cubicBezTo>
                  <a:cubicBezTo>
                    <a:pt x="134944" y="1080191"/>
                    <a:pt x="112530" y="1057104"/>
                    <a:pt x="87257" y="1034474"/>
                  </a:cubicBezTo>
                  <a:cubicBezTo>
                    <a:pt x="59238" y="1010015"/>
                    <a:pt x="30191" y="986585"/>
                    <a:pt x="0" y="964640"/>
                  </a:cubicBezTo>
                  <a:cubicBezTo>
                    <a:pt x="7548" y="951725"/>
                    <a:pt x="14409" y="935724"/>
                    <a:pt x="17840" y="930352"/>
                  </a:cubicBezTo>
                  <a:cubicBezTo>
                    <a:pt x="55121" y="856518"/>
                    <a:pt x="103267" y="788742"/>
                    <a:pt x="140205" y="714680"/>
                  </a:cubicBezTo>
                  <a:cubicBezTo>
                    <a:pt x="182061" y="620616"/>
                    <a:pt x="220257" y="526780"/>
                    <a:pt x="273777" y="438431"/>
                  </a:cubicBezTo>
                  <a:cubicBezTo>
                    <a:pt x="279953" y="415572"/>
                    <a:pt x="261426" y="396714"/>
                    <a:pt x="247017" y="381513"/>
                  </a:cubicBezTo>
                  <a:cubicBezTo>
                    <a:pt x="233408" y="367683"/>
                    <a:pt x="221515" y="352368"/>
                    <a:pt x="212252" y="335338"/>
                  </a:cubicBezTo>
                  <a:cubicBezTo>
                    <a:pt x="169595" y="260019"/>
                    <a:pt x="162162" y="171784"/>
                    <a:pt x="159303" y="86520"/>
                  </a:cubicBezTo>
                  <a:cubicBezTo>
                    <a:pt x="227576" y="87321"/>
                    <a:pt x="254794" y="198871"/>
                    <a:pt x="280067" y="249504"/>
                  </a:cubicBezTo>
                  <a:cubicBezTo>
                    <a:pt x="301567" y="299564"/>
                    <a:pt x="343537" y="277048"/>
                    <a:pt x="364579" y="239903"/>
                  </a:cubicBezTo>
                  <a:cubicBezTo>
                    <a:pt x="384020" y="210986"/>
                    <a:pt x="401860" y="181156"/>
                    <a:pt x="420615" y="151897"/>
                  </a:cubicBezTo>
                  <a:cubicBezTo>
                    <a:pt x="463957" y="92921"/>
                    <a:pt x="513361" y="25259"/>
                    <a:pt x="585408" y="0"/>
                  </a:cubicBezTo>
                  <a:cubicBezTo>
                    <a:pt x="614684" y="51661"/>
                    <a:pt x="492547" y="188128"/>
                    <a:pt x="459612" y="232131"/>
                  </a:cubicBezTo>
                  <a:cubicBezTo>
                    <a:pt x="444517" y="246989"/>
                    <a:pt x="426333" y="267791"/>
                    <a:pt x="447947" y="285963"/>
                  </a:cubicBezTo>
                  <a:cubicBezTo>
                    <a:pt x="459155" y="294764"/>
                    <a:pt x="475165" y="291792"/>
                    <a:pt x="484085" y="281049"/>
                  </a:cubicBezTo>
                  <a:cubicBezTo>
                    <a:pt x="526627" y="236474"/>
                    <a:pt x="570084" y="193042"/>
                    <a:pt x="615141" y="150982"/>
                  </a:cubicBezTo>
                  <a:cubicBezTo>
                    <a:pt x="640758" y="127209"/>
                    <a:pt x="673122" y="106522"/>
                    <a:pt x="709145" y="107322"/>
                  </a:cubicBezTo>
                  <a:cubicBezTo>
                    <a:pt x="708459" y="140696"/>
                    <a:pt x="683871" y="167669"/>
                    <a:pt x="665002" y="193157"/>
                  </a:cubicBezTo>
                  <a:cubicBezTo>
                    <a:pt x="641673" y="222530"/>
                    <a:pt x="615370" y="249275"/>
                    <a:pt x="587924" y="274877"/>
                  </a:cubicBezTo>
                  <a:cubicBezTo>
                    <a:pt x="569397" y="292592"/>
                    <a:pt x="548927" y="308479"/>
                    <a:pt x="531659" y="327452"/>
                  </a:cubicBezTo>
                  <a:cubicBezTo>
                    <a:pt x="517592" y="344025"/>
                    <a:pt x="533603" y="371226"/>
                    <a:pt x="554874" y="367455"/>
                  </a:cubicBezTo>
                  <a:cubicBezTo>
                    <a:pt x="577860" y="359569"/>
                    <a:pt x="595357" y="332367"/>
                    <a:pt x="615484" y="317966"/>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8" name="Google Shape;418;p13"/>
            <p:cNvSpPr/>
            <p:nvPr/>
          </p:nvSpPr>
          <p:spPr>
            <a:xfrm>
              <a:off x="11884858" y="4238289"/>
              <a:ext cx="941169" cy="1471419"/>
            </a:xfrm>
            <a:custGeom>
              <a:avLst/>
              <a:gdLst/>
              <a:ahLst/>
              <a:cxnLst/>
              <a:rect l="l" t="t" r="r" b="b"/>
              <a:pathLst>
                <a:path w="941169" h="1471419" extrusionOk="0">
                  <a:moveTo>
                    <a:pt x="941170" y="1068191"/>
                  </a:moveTo>
                  <a:cubicBezTo>
                    <a:pt x="893482" y="1140081"/>
                    <a:pt x="859402" y="1220887"/>
                    <a:pt x="842820" y="1306379"/>
                  </a:cubicBezTo>
                  <a:cubicBezTo>
                    <a:pt x="830584" y="1360669"/>
                    <a:pt x="828525" y="1415987"/>
                    <a:pt x="829211" y="1471419"/>
                  </a:cubicBezTo>
                  <a:cubicBezTo>
                    <a:pt x="803252" y="1440674"/>
                    <a:pt x="776949" y="1410044"/>
                    <a:pt x="751447" y="1379070"/>
                  </a:cubicBezTo>
                  <a:cubicBezTo>
                    <a:pt x="691408" y="1302379"/>
                    <a:pt x="640403" y="1223859"/>
                    <a:pt x="584824" y="1142824"/>
                  </a:cubicBezTo>
                  <a:cubicBezTo>
                    <a:pt x="536565" y="1071391"/>
                    <a:pt x="476183" y="1009329"/>
                    <a:pt x="426436" y="939153"/>
                  </a:cubicBezTo>
                  <a:cubicBezTo>
                    <a:pt x="377833" y="866119"/>
                    <a:pt x="331060" y="791828"/>
                    <a:pt x="279255" y="721080"/>
                  </a:cubicBezTo>
                  <a:cubicBezTo>
                    <a:pt x="191084" y="591356"/>
                    <a:pt x="142252" y="438317"/>
                    <a:pt x="41387" y="316937"/>
                  </a:cubicBezTo>
                  <a:cubicBezTo>
                    <a:pt x="21259" y="285392"/>
                    <a:pt x="-6759" y="246189"/>
                    <a:pt x="1475" y="205729"/>
                  </a:cubicBezTo>
                  <a:cubicBezTo>
                    <a:pt x="3991" y="164012"/>
                    <a:pt x="60027" y="213958"/>
                    <a:pt x="72836" y="228016"/>
                  </a:cubicBezTo>
                  <a:cubicBezTo>
                    <a:pt x="94678" y="254875"/>
                    <a:pt x="112518" y="284477"/>
                    <a:pt x="132417" y="312822"/>
                  </a:cubicBezTo>
                  <a:cubicBezTo>
                    <a:pt x="143510" y="325623"/>
                    <a:pt x="146941" y="345625"/>
                    <a:pt x="161350" y="354654"/>
                  </a:cubicBezTo>
                  <a:cubicBezTo>
                    <a:pt x="174616" y="360711"/>
                    <a:pt x="190626" y="348253"/>
                    <a:pt x="188225" y="333967"/>
                  </a:cubicBezTo>
                  <a:cubicBezTo>
                    <a:pt x="186052" y="321166"/>
                    <a:pt x="178504" y="309965"/>
                    <a:pt x="171757" y="299221"/>
                  </a:cubicBezTo>
                  <a:cubicBezTo>
                    <a:pt x="141337" y="216930"/>
                    <a:pt x="72607" y="127438"/>
                    <a:pt x="109888" y="37146"/>
                  </a:cubicBezTo>
                  <a:cubicBezTo>
                    <a:pt x="141223" y="59661"/>
                    <a:pt x="157576" y="95207"/>
                    <a:pt x="177932" y="126752"/>
                  </a:cubicBezTo>
                  <a:cubicBezTo>
                    <a:pt x="205493" y="172355"/>
                    <a:pt x="234312" y="216930"/>
                    <a:pt x="264045" y="261161"/>
                  </a:cubicBezTo>
                  <a:cubicBezTo>
                    <a:pt x="277197" y="277163"/>
                    <a:pt x="282228" y="315223"/>
                    <a:pt x="310018" y="305279"/>
                  </a:cubicBezTo>
                  <a:cubicBezTo>
                    <a:pt x="318480" y="301736"/>
                    <a:pt x="324313" y="292249"/>
                    <a:pt x="322712" y="282992"/>
                  </a:cubicBezTo>
                  <a:cubicBezTo>
                    <a:pt x="316422" y="253961"/>
                    <a:pt x="295837" y="230416"/>
                    <a:pt x="281885" y="204929"/>
                  </a:cubicBezTo>
                  <a:cubicBezTo>
                    <a:pt x="251351" y="143096"/>
                    <a:pt x="195315" y="69605"/>
                    <a:pt x="234312" y="0"/>
                  </a:cubicBezTo>
                  <a:cubicBezTo>
                    <a:pt x="287146" y="42517"/>
                    <a:pt x="322712" y="105836"/>
                    <a:pt x="362509" y="160697"/>
                  </a:cubicBezTo>
                  <a:cubicBezTo>
                    <a:pt x="386868" y="197614"/>
                    <a:pt x="400934" y="242532"/>
                    <a:pt x="432612" y="274077"/>
                  </a:cubicBezTo>
                  <a:cubicBezTo>
                    <a:pt x="492765" y="313965"/>
                    <a:pt x="493337" y="196128"/>
                    <a:pt x="509347" y="162869"/>
                  </a:cubicBezTo>
                  <a:cubicBezTo>
                    <a:pt x="546857" y="66290"/>
                    <a:pt x="590657" y="76120"/>
                    <a:pt x="579564" y="180241"/>
                  </a:cubicBezTo>
                  <a:cubicBezTo>
                    <a:pt x="574303" y="255561"/>
                    <a:pt x="549487" y="327566"/>
                    <a:pt x="535078" y="401400"/>
                  </a:cubicBezTo>
                  <a:cubicBezTo>
                    <a:pt x="514722" y="483806"/>
                    <a:pt x="528445" y="503007"/>
                    <a:pt x="580364" y="564840"/>
                  </a:cubicBezTo>
                  <a:cubicBezTo>
                    <a:pt x="621191" y="618558"/>
                    <a:pt x="655613" y="677763"/>
                    <a:pt x="699413" y="730909"/>
                  </a:cubicBezTo>
                  <a:cubicBezTo>
                    <a:pt x="737152" y="785085"/>
                    <a:pt x="780723" y="834802"/>
                    <a:pt x="819148" y="888521"/>
                  </a:cubicBezTo>
                  <a:cubicBezTo>
                    <a:pt x="857458" y="946696"/>
                    <a:pt x="894854" y="1013558"/>
                    <a:pt x="941170" y="1068191"/>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9" name="Google Shape;419;p13"/>
            <p:cNvSpPr/>
            <p:nvPr/>
          </p:nvSpPr>
          <p:spPr>
            <a:xfrm>
              <a:off x="14104113" y="7292564"/>
              <a:ext cx="329356" cy="107075"/>
            </a:xfrm>
            <a:custGeom>
              <a:avLst/>
              <a:gdLst/>
              <a:ahLst/>
              <a:cxnLst/>
              <a:rect l="l" t="t" r="r" b="b"/>
              <a:pathLst>
                <a:path w="329356" h="107075" extrusionOk="0">
                  <a:moveTo>
                    <a:pt x="329356" y="82177"/>
                  </a:moveTo>
                  <a:cubicBezTo>
                    <a:pt x="301681" y="95207"/>
                    <a:pt x="272062" y="103665"/>
                    <a:pt x="241185" y="105608"/>
                  </a:cubicBezTo>
                  <a:cubicBezTo>
                    <a:pt x="155758" y="114523"/>
                    <a:pt x="74677" y="81720"/>
                    <a:pt x="3431" y="37260"/>
                  </a:cubicBezTo>
                  <a:cubicBezTo>
                    <a:pt x="2287" y="36574"/>
                    <a:pt x="1143" y="35888"/>
                    <a:pt x="0" y="35088"/>
                  </a:cubicBezTo>
                  <a:cubicBezTo>
                    <a:pt x="21156" y="18059"/>
                    <a:pt x="43571" y="2972"/>
                    <a:pt x="71360" y="0"/>
                  </a:cubicBezTo>
                  <a:cubicBezTo>
                    <a:pt x="96863" y="1372"/>
                    <a:pt x="120993" y="13030"/>
                    <a:pt x="146952" y="12458"/>
                  </a:cubicBezTo>
                  <a:cubicBezTo>
                    <a:pt x="178859" y="13944"/>
                    <a:pt x="210651" y="4343"/>
                    <a:pt x="242557" y="8458"/>
                  </a:cubicBezTo>
                  <a:cubicBezTo>
                    <a:pt x="281096" y="17601"/>
                    <a:pt x="310944" y="48232"/>
                    <a:pt x="329356" y="82177"/>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0" name="Google Shape;420;p13"/>
            <p:cNvSpPr/>
            <p:nvPr/>
          </p:nvSpPr>
          <p:spPr>
            <a:xfrm>
              <a:off x="13576800" y="6182885"/>
              <a:ext cx="333256" cy="505521"/>
            </a:xfrm>
            <a:custGeom>
              <a:avLst/>
              <a:gdLst/>
              <a:ahLst/>
              <a:cxnLst/>
              <a:rect l="l" t="t" r="r" b="b"/>
              <a:pathLst>
                <a:path w="333256" h="505521" extrusionOk="0">
                  <a:moveTo>
                    <a:pt x="331643" y="106751"/>
                  </a:moveTo>
                  <a:cubicBezTo>
                    <a:pt x="339877" y="199557"/>
                    <a:pt x="316205" y="292935"/>
                    <a:pt x="269546" y="373170"/>
                  </a:cubicBezTo>
                  <a:cubicBezTo>
                    <a:pt x="242214" y="405972"/>
                    <a:pt x="209622" y="435345"/>
                    <a:pt x="175314" y="460604"/>
                  </a:cubicBezTo>
                  <a:cubicBezTo>
                    <a:pt x="134944" y="485635"/>
                    <a:pt x="87714" y="500379"/>
                    <a:pt x="40483" y="505522"/>
                  </a:cubicBezTo>
                  <a:cubicBezTo>
                    <a:pt x="20242" y="470548"/>
                    <a:pt x="6747" y="431917"/>
                    <a:pt x="0" y="392028"/>
                  </a:cubicBezTo>
                  <a:cubicBezTo>
                    <a:pt x="56036" y="380142"/>
                    <a:pt x="102809" y="339567"/>
                    <a:pt x="140434" y="297621"/>
                  </a:cubicBezTo>
                  <a:cubicBezTo>
                    <a:pt x="187664" y="254418"/>
                    <a:pt x="202760" y="188928"/>
                    <a:pt x="208478" y="127438"/>
                  </a:cubicBezTo>
                  <a:cubicBezTo>
                    <a:pt x="207906" y="104808"/>
                    <a:pt x="214539" y="43317"/>
                    <a:pt x="194183" y="22973"/>
                  </a:cubicBezTo>
                  <a:cubicBezTo>
                    <a:pt x="208249" y="16573"/>
                    <a:pt x="223002" y="11087"/>
                    <a:pt x="238211" y="6743"/>
                  </a:cubicBezTo>
                  <a:cubicBezTo>
                    <a:pt x="257996" y="4115"/>
                    <a:pt x="278123" y="1486"/>
                    <a:pt x="298250" y="0"/>
                  </a:cubicBezTo>
                  <a:cubicBezTo>
                    <a:pt x="300194" y="4115"/>
                    <a:pt x="302367" y="7886"/>
                    <a:pt x="303740" y="11201"/>
                  </a:cubicBezTo>
                  <a:cubicBezTo>
                    <a:pt x="317806" y="41260"/>
                    <a:pt x="329128" y="72805"/>
                    <a:pt x="331643" y="106751"/>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1" name="Google Shape;421;p13"/>
            <p:cNvSpPr/>
            <p:nvPr/>
          </p:nvSpPr>
          <p:spPr>
            <a:xfrm>
              <a:off x="14551831" y="6210659"/>
              <a:ext cx="333116" cy="527457"/>
            </a:xfrm>
            <a:custGeom>
              <a:avLst/>
              <a:gdLst/>
              <a:ahLst/>
              <a:cxnLst/>
              <a:rect l="l" t="t" r="r" b="b"/>
              <a:pathLst>
                <a:path w="333116" h="527457" extrusionOk="0">
                  <a:moveTo>
                    <a:pt x="233866" y="0"/>
                  </a:moveTo>
                  <a:cubicBezTo>
                    <a:pt x="338963" y="53832"/>
                    <a:pt x="334960" y="187328"/>
                    <a:pt x="332101" y="290878"/>
                  </a:cubicBezTo>
                  <a:cubicBezTo>
                    <a:pt x="320779" y="416144"/>
                    <a:pt x="238669" y="536724"/>
                    <a:pt x="100522" y="526895"/>
                  </a:cubicBezTo>
                  <a:cubicBezTo>
                    <a:pt x="80738" y="528152"/>
                    <a:pt x="61068" y="526095"/>
                    <a:pt x="41627" y="524037"/>
                  </a:cubicBezTo>
                  <a:cubicBezTo>
                    <a:pt x="22414" y="496950"/>
                    <a:pt x="8691" y="467119"/>
                    <a:pt x="0" y="435803"/>
                  </a:cubicBezTo>
                  <a:cubicBezTo>
                    <a:pt x="2287" y="435231"/>
                    <a:pt x="4346" y="434317"/>
                    <a:pt x="6061" y="433402"/>
                  </a:cubicBezTo>
                  <a:cubicBezTo>
                    <a:pt x="38882" y="444489"/>
                    <a:pt x="97777" y="384485"/>
                    <a:pt x="115847" y="364369"/>
                  </a:cubicBezTo>
                  <a:cubicBezTo>
                    <a:pt x="145123" y="329966"/>
                    <a:pt x="164106" y="288478"/>
                    <a:pt x="173370" y="244360"/>
                  </a:cubicBezTo>
                  <a:cubicBezTo>
                    <a:pt x="186063" y="190757"/>
                    <a:pt x="180688" y="126866"/>
                    <a:pt x="142149" y="84235"/>
                  </a:cubicBezTo>
                  <a:cubicBezTo>
                    <a:pt x="137232" y="79320"/>
                    <a:pt x="131857" y="73034"/>
                    <a:pt x="125681" y="68691"/>
                  </a:cubicBezTo>
                  <a:cubicBezTo>
                    <a:pt x="129341" y="65490"/>
                    <a:pt x="133001" y="62290"/>
                    <a:pt x="136660" y="58976"/>
                  </a:cubicBezTo>
                  <a:cubicBezTo>
                    <a:pt x="164678" y="32917"/>
                    <a:pt x="198071" y="12915"/>
                    <a:pt x="233866" y="0"/>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422" name="Google Shape;422;p13"/>
            <p:cNvGrpSpPr/>
            <p:nvPr/>
          </p:nvGrpSpPr>
          <p:grpSpPr>
            <a:xfrm>
              <a:off x="11541004" y="4192083"/>
              <a:ext cx="5718238" cy="5402816"/>
              <a:chOff x="11541004" y="4192083"/>
              <a:chExt cx="5718238" cy="5402816"/>
            </a:xfrm>
          </p:grpSpPr>
          <p:sp>
            <p:nvSpPr>
              <p:cNvPr id="423" name="Google Shape;423;p13"/>
              <p:cNvSpPr/>
              <p:nvPr/>
            </p:nvSpPr>
            <p:spPr>
              <a:xfrm>
                <a:off x="14275952" y="6657787"/>
                <a:ext cx="55165" cy="299556"/>
              </a:xfrm>
              <a:custGeom>
                <a:avLst/>
                <a:gdLst/>
                <a:ahLst/>
                <a:cxnLst/>
                <a:rect l="l" t="t" r="r" b="b"/>
                <a:pathLst>
                  <a:path w="55165" h="299556" extrusionOk="0">
                    <a:moveTo>
                      <a:pt x="46475" y="276352"/>
                    </a:moveTo>
                    <a:cubicBezTo>
                      <a:pt x="46818" y="262865"/>
                      <a:pt x="47161" y="249493"/>
                      <a:pt x="47961" y="236006"/>
                    </a:cubicBezTo>
                    <a:cubicBezTo>
                      <a:pt x="53565" y="166058"/>
                      <a:pt x="54137" y="95196"/>
                      <a:pt x="55166" y="24905"/>
                    </a:cubicBezTo>
                    <a:cubicBezTo>
                      <a:pt x="54594" y="17362"/>
                      <a:pt x="53794" y="9476"/>
                      <a:pt x="48991" y="3304"/>
                    </a:cubicBezTo>
                    <a:cubicBezTo>
                      <a:pt x="44187" y="-3440"/>
                      <a:pt x="33095" y="1018"/>
                      <a:pt x="33323" y="8790"/>
                    </a:cubicBezTo>
                    <a:cubicBezTo>
                      <a:pt x="18800" y="82281"/>
                      <a:pt x="17199" y="157372"/>
                      <a:pt x="6220" y="231434"/>
                    </a:cubicBezTo>
                    <a:cubicBezTo>
                      <a:pt x="6220" y="251322"/>
                      <a:pt x="-8075" y="276009"/>
                      <a:pt x="6677" y="292810"/>
                    </a:cubicBezTo>
                    <a:cubicBezTo>
                      <a:pt x="20744" y="307554"/>
                      <a:pt x="46818" y="296353"/>
                      <a:pt x="46475" y="27635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4" name="Google Shape;424;p13"/>
              <p:cNvSpPr/>
              <p:nvPr/>
            </p:nvSpPr>
            <p:spPr>
              <a:xfrm>
                <a:off x="13466784" y="6268116"/>
                <a:ext cx="129942" cy="31219"/>
              </a:xfrm>
              <a:custGeom>
                <a:avLst/>
                <a:gdLst/>
                <a:ahLst/>
                <a:cxnLst/>
                <a:rect l="l" t="t" r="r" b="b"/>
                <a:pathLst>
                  <a:path w="129942" h="31219" extrusionOk="0">
                    <a:moveTo>
                      <a:pt x="46430" y="1861"/>
                    </a:moveTo>
                    <a:cubicBezTo>
                      <a:pt x="30877" y="1861"/>
                      <a:pt x="1830" y="-7511"/>
                      <a:pt x="0" y="15805"/>
                    </a:cubicBezTo>
                    <a:cubicBezTo>
                      <a:pt x="1716" y="39236"/>
                      <a:pt x="29391" y="29178"/>
                      <a:pt x="44715" y="28492"/>
                    </a:cubicBezTo>
                    <a:cubicBezTo>
                      <a:pt x="72047" y="25063"/>
                      <a:pt x="100179" y="27463"/>
                      <a:pt x="127168" y="22091"/>
                    </a:cubicBezTo>
                    <a:cubicBezTo>
                      <a:pt x="147067" y="10891"/>
                      <a:pt x="53635" y="1290"/>
                      <a:pt x="46430" y="186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5" name="Google Shape;425;p13"/>
              <p:cNvSpPr/>
              <p:nvPr/>
            </p:nvSpPr>
            <p:spPr>
              <a:xfrm>
                <a:off x="11541004" y="4192083"/>
                <a:ext cx="5718238" cy="5402816"/>
              </a:xfrm>
              <a:custGeom>
                <a:avLst/>
                <a:gdLst/>
                <a:ahLst/>
                <a:cxnLst/>
                <a:rect l="l" t="t" r="r" b="b"/>
                <a:pathLst>
                  <a:path w="5718238" h="5402816" extrusionOk="0">
                    <a:moveTo>
                      <a:pt x="5700341" y="4195759"/>
                    </a:moveTo>
                    <a:cubicBezTo>
                      <a:pt x="5632297" y="4175529"/>
                      <a:pt x="5403463" y="4289252"/>
                      <a:pt x="5335419" y="4327197"/>
                    </a:cubicBezTo>
                    <a:cubicBezTo>
                      <a:pt x="5255939" y="4374172"/>
                      <a:pt x="5174629" y="4419204"/>
                      <a:pt x="5100524" y="4474522"/>
                    </a:cubicBezTo>
                    <a:cubicBezTo>
                      <a:pt x="5033509" y="4528469"/>
                      <a:pt x="4968553" y="4585044"/>
                      <a:pt x="4899594" y="4636591"/>
                    </a:cubicBezTo>
                    <a:cubicBezTo>
                      <a:pt x="4875007" y="4585501"/>
                      <a:pt x="4865629" y="4528240"/>
                      <a:pt x="4836124" y="4478980"/>
                    </a:cubicBezTo>
                    <a:cubicBezTo>
                      <a:pt x="4775742" y="4373943"/>
                      <a:pt x="4706555" y="4273708"/>
                      <a:pt x="4632793" y="4177701"/>
                    </a:cubicBezTo>
                    <a:cubicBezTo>
                      <a:pt x="4594711" y="4131412"/>
                      <a:pt x="4548509" y="4092209"/>
                      <a:pt x="4497963" y="4060206"/>
                    </a:cubicBezTo>
                    <a:cubicBezTo>
                      <a:pt x="4684712" y="3899395"/>
                      <a:pt x="4766594" y="3687494"/>
                      <a:pt x="4758474" y="3404388"/>
                    </a:cubicBezTo>
                    <a:cubicBezTo>
                      <a:pt x="4842757" y="3363814"/>
                      <a:pt x="4924868" y="3318211"/>
                      <a:pt x="4995656" y="3256492"/>
                    </a:cubicBezTo>
                    <a:cubicBezTo>
                      <a:pt x="5103841" y="3155913"/>
                      <a:pt x="5188124" y="3016704"/>
                      <a:pt x="5181949" y="2864921"/>
                    </a:cubicBezTo>
                    <a:cubicBezTo>
                      <a:pt x="5181720" y="2729026"/>
                      <a:pt x="5164452" y="2590502"/>
                      <a:pt x="5101439" y="2468322"/>
                    </a:cubicBezTo>
                    <a:cubicBezTo>
                      <a:pt x="5056038" y="2365229"/>
                      <a:pt x="4993598" y="2271965"/>
                      <a:pt x="4923953" y="2183844"/>
                    </a:cubicBezTo>
                    <a:cubicBezTo>
                      <a:pt x="4856023" y="2077779"/>
                      <a:pt x="4754929" y="1997774"/>
                      <a:pt x="4640455" y="1946799"/>
                    </a:cubicBezTo>
                    <a:cubicBezTo>
                      <a:pt x="4723251" y="1773529"/>
                      <a:pt x="4726568" y="1618661"/>
                      <a:pt x="4636910" y="1479451"/>
                    </a:cubicBezTo>
                    <a:cubicBezTo>
                      <a:pt x="4648231" y="1449963"/>
                      <a:pt x="4659439" y="1420475"/>
                      <a:pt x="4672247" y="1391559"/>
                    </a:cubicBezTo>
                    <a:cubicBezTo>
                      <a:pt x="4724623" y="1280580"/>
                      <a:pt x="4785006" y="1173486"/>
                      <a:pt x="4839098" y="1063193"/>
                    </a:cubicBezTo>
                    <a:cubicBezTo>
                      <a:pt x="4852020" y="1037934"/>
                      <a:pt x="4865058" y="1012789"/>
                      <a:pt x="4878209" y="987530"/>
                    </a:cubicBezTo>
                    <a:cubicBezTo>
                      <a:pt x="4902453" y="940327"/>
                      <a:pt x="4923953" y="887066"/>
                      <a:pt x="4975529" y="863978"/>
                    </a:cubicBezTo>
                    <a:cubicBezTo>
                      <a:pt x="5025504" y="835862"/>
                      <a:pt x="5067246" y="796088"/>
                      <a:pt x="5110817" y="759400"/>
                    </a:cubicBezTo>
                    <a:cubicBezTo>
                      <a:pt x="5151643" y="721454"/>
                      <a:pt x="5196244" y="687166"/>
                      <a:pt x="5231466" y="643734"/>
                    </a:cubicBezTo>
                    <a:cubicBezTo>
                      <a:pt x="5294250" y="567386"/>
                      <a:pt x="5267032" y="504524"/>
                      <a:pt x="5164909" y="528183"/>
                    </a:cubicBezTo>
                    <a:cubicBezTo>
                      <a:pt x="5243245" y="420290"/>
                      <a:pt x="5189267" y="347713"/>
                      <a:pt x="5067703" y="412060"/>
                    </a:cubicBezTo>
                    <a:cubicBezTo>
                      <a:pt x="5114590" y="321997"/>
                      <a:pt x="5061299" y="233762"/>
                      <a:pt x="4963864" y="303710"/>
                    </a:cubicBezTo>
                    <a:cubicBezTo>
                      <a:pt x="4875464" y="363371"/>
                      <a:pt x="4823202" y="454692"/>
                      <a:pt x="4766708" y="542470"/>
                    </a:cubicBezTo>
                    <a:cubicBezTo>
                      <a:pt x="4741434" y="481551"/>
                      <a:pt x="4715818" y="412060"/>
                      <a:pt x="4656008" y="376858"/>
                    </a:cubicBezTo>
                    <a:cubicBezTo>
                      <a:pt x="4627418" y="361885"/>
                      <a:pt x="4583618" y="356857"/>
                      <a:pt x="4563147" y="387144"/>
                    </a:cubicBezTo>
                    <a:cubicBezTo>
                      <a:pt x="4547366" y="420404"/>
                      <a:pt x="4560060" y="459950"/>
                      <a:pt x="4560861" y="495266"/>
                    </a:cubicBezTo>
                    <a:cubicBezTo>
                      <a:pt x="4568179" y="591616"/>
                      <a:pt x="4599400" y="689566"/>
                      <a:pt x="4670989" y="757457"/>
                    </a:cubicBezTo>
                    <a:cubicBezTo>
                      <a:pt x="4623873" y="841005"/>
                      <a:pt x="4590594" y="930612"/>
                      <a:pt x="4554571" y="1019189"/>
                    </a:cubicBezTo>
                    <a:cubicBezTo>
                      <a:pt x="4515803" y="1106853"/>
                      <a:pt x="4457479" y="1186402"/>
                      <a:pt x="4428661" y="1278179"/>
                    </a:cubicBezTo>
                    <a:cubicBezTo>
                      <a:pt x="4322192" y="1203317"/>
                      <a:pt x="4203486" y="1145370"/>
                      <a:pt x="4076775" y="1114739"/>
                    </a:cubicBezTo>
                    <a:cubicBezTo>
                      <a:pt x="3933597" y="1075422"/>
                      <a:pt x="3777724" y="1061478"/>
                      <a:pt x="3633974" y="1104339"/>
                    </a:cubicBezTo>
                    <a:cubicBezTo>
                      <a:pt x="3605727" y="1047420"/>
                      <a:pt x="3581712" y="987644"/>
                      <a:pt x="3543058" y="936669"/>
                    </a:cubicBezTo>
                    <a:cubicBezTo>
                      <a:pt x="3472841" y="849006"/>
                      <a:pt x="3379066" y="778715"/>
                      <a:pt x="3272368" y="742256"/>
                    </a:cubicBezTo>
                    <a:cubicBezTo>
                      <a:pt x="3205811" y="719854"/>
                      <a:pt x="3134450" y="717682"/>
                      <a:pt x="3064805" y="716539"/>
                    </a:cubicBezTo>
                    <a:cubicBezTo>
                      <a:pt x="3015402" y="716654"/>
                      <a:pt x="2965541" y="719854"/>
                      <a:pt x="2918425" y="735969"/>
                    </a:cubicBezTo>
                    <a:cubicBezTo>
                      <a:pt x="2811499" y="768314"/>
                      <a:pt x="2729274" y="842034"/>
                      <a:pt x="2660200" y="927412"/>
                    </a:cubicBezTo>
                    <a:cubicBezTo>
                      <a:pt x="2657913" y="930155"/>
                      <a:pt x="2655740" y="933012"/>
                      <a:pt x="2653453" y="935869"/>
                    </a:cubicBezTo>
                    <a:cubicBezTo>
                      <a:pt x="2618573" y="979872"/>
                      <a:pt x="2586896" y="1026619"/>
                      <a:pt x="2557048" y="1072336"/>
                    </a:cubicBezTo>
                    <a:cubicBezTo>
                      <a:pt x="2501583" y="933012"/>
                      <a:pt x="2375673" y="827176"/>
                      <a:pt x="2225748" y="807517"/>
                    </a:cubicBezTo>
                    <a:cubicBezTo>
                      <a:pt x="2124653" y="779972"/>
                      <a:pt x="2018070" y="782373"/>
                      <a:pt x="1914689" y="793802"/>
                    </a:cubicBezTo>
                    <a:cubicBezTo>
                      <a:pt x="1862998" y="798717"/>
                      <a:pt x="1807991" y="799288"/>
                      <a:pt x="1756301" y="811289"/>
                    </a:cubicBezTo>
                    <a:cubicBezTo>
                      <a:pt x="1650060" y="835634"/>
                      <a:pt x="1545421" y="873122"/>
                      <a:pt x="1455649" y="935984"/>
                    </a:cubicBezTo>
                    <a:cubicBezTo>
                      <a:pt x="1398697" y="977587"/>
                      <a:pt x="1348379" y="1027762"/>
                      <a:pt x="1306523" y="1084108"/>
                    </a:cubicBezTo>
                    <a:cubicBezTo>
                      <a:pt x="1297603" y="1070508"/>
                      <a:pt x="1288912" y="1056678"/>
                      <a:pt x="1280106" y="1042848"/>
                    </a:cubicBezTo>
                    <a:cubicBezTo>
                      <a:pt x="1247399" y="993931"/>
                      <a:pt x="1222355" y="940670"/>
                      <a:pt x="1188618" y="892438"/>
                    </a:cubicBezTo>
                    <a:cubicBezTo>
                      <a:pt x="1163802" y="857007"/>
                      <a:pt x="1135555" y="823976"/>
                      <a:pt x="1110968" y="788430"/>
                    </a:cubicBezTo>
                    <a:cubicBezTo>
                      <a:pt x="1065910" y="727854"/>
                      <a:pt x="1022682" y="666250"/>
                      <a:pt x="981170" y="603274"/>
                    </a:cubicBezTo>
                    <a:cubicBezTo>
                      <a:pt x="963673" y="574701"/>
                      <a:pt x="935998" y="551385"/>
                      <a:pt x="922046" y="521325"/>
                    </a:cubicBezTo>
                    <a:cubicBezTo>
                      <a:pt x="918958" y="475836"/>
                      <a:pt x="936569" y="431833"/>
                      <a:pt x="944575" y="387487"/>
                    </a:cubicBezTo>
                    <a:cubicBezTo>
                      <a:pt x="953609" y="347599"/>
                      <a:pt x="960928" y="307596"/>
                      <a:pt x="965502" y="266907"/>
                    </a:cubicBezTo>
                    <a:cubicBezTo>
                      <a:pt x="968133" y="224733"/>
                      <a:pt x="975566" y="179587"/>
                      <a:pt x="959327" y="139355"/>
                    </a:cubicBezTo>
                    <a:cubicBezTo>
                      <a:pt x="938857" y="80265"/>
                      <a:pt x="876187" y="92952"/>
                      <a:pt x="845196" y="135584"/>
                    </a:cubicBezTo>
                    <a:cubicBezTo>
                      <a:pt x="816720" y="172615"/>
                      <a:pt x="807114" y="219132"/>
                      <a:pt x="794649" y="263136"/>
                    </a:cubicBezTo>
                    <a:cubicBezTo>
                      <a:pt x="745703" y="172501"/>
                      <a:pt x="690810" y="81180"/>
                      <a:pt x="614189" y="10889"/>
                    </a:cubicBezTo>
                    <a:cubicBezTo>
                      <a:pt x="547860" y="-29228"/>
                      <a:pt x="522816" y="50549"/>
                      <a:pt x="526018" y="103467"/>
                    </a:cubicBezTo>
                    <a:cubicBezTo>
                      <a:pt x="407427" y="-52658"/>
                      <a:pt x="389472" y="144956"/>
                      <a:pt x="432929" y="237419"/>
                    </a:cubicBezTo>
                    <a:cubicBezTo>
                      <a:pt x="340183" y="153756"/>
                      <a:pt x="282660" y="226790"/>
                      <a:pt x="326231" y="325311"/>
                    </a:cubicBezTo>
                    <a:cubicBezTo>
                      <a:pt x="344300" y="365086"/>
                      <a:pt x="370946" y="399831"/>
                      <a:pt x="396562" y="435034"/>
                    </a:cubicBezTo>
                    <a:cubicBezTo>
                      <a:pt x="434415" y="492523"/>
                      <a:pt x="463463" y="554814"/>
                      <a:pt x="492739" y="618932"/>
                    </a:cubicBezTo>
                    <a:cubicBezTo>
                      <a:pt x="530363" y="698024"/>
                      <a:pt x="571304" y="775629"/>
                      <a:pt x="622880" y="846606"/>
                    </a:cubicBezTo>
                    <a:cubicBezTo>
                      <a:pt x="662335" y="905353"/>
                      <a:pt x="698129" y="966386"/>
                      <a:pt x="738041" y="1024904"/>
                    </a:cubicBezTo>
                    <a:cubicBezTo>
                      <a:pt x="775322" y="1077251"/>
                      <a:pt x="818893" y="1124683"/>
                      <a:pt x="857432" y="1176115"/>
                    </a:cubicBezTo>
                    <a:cubicBezTo>
                      <a:pt x="953609" y="1312811"/>
                      <a:pt x="1044411" y="1454535"/>
                      <a:pt x="1158199" y="1578087"/>
                    </a:cubicBezTo>
                    <a:cubicBezTo>
                      <a:pt x="1162888" y="1582430"/>
                      <a:pt x="1168834" y="1584830"/>
                      <a:pt x="1174781" y="1585173"/>
                    </a:cubicBezTo>
                    <a:cubicBezTo>
                      <a:pt x="1175925" y="1620375"/>
                      <a:pt x="1177068" y="1655463"/>
                      <a:pt x="1176268" y="1690437"/>
                    </a:cubicBezTo>
                    <a:cubicBezTo>
                      <a:pt x="985058" y="1681751"/>
                      <a:pt x="795335" y="1751813"/>
                      <a:pt x="643808" y="1866221"/>
                    </a:cubicBezTo>
                    <a:cubicBezTo>
                      <a:pt x="523044" y="1964514"/>
                      <a:pt x="439104" y="2105324"/>
                      <a:pt x="416461" y="2259964"/>
                    </a:cubicBezTo>
                    <a:cubicBezTo>
                      <a:pt x="395190" y="2409232"/>
                      <a:pt x="435788" y="2583758"/>
                      <a:pt x="511608" y="2713253"/>
                    </a:cubicBezTo>
                    <a:cubicBezTo>
                      <a:pt x="555179" y="2779087"/>
                      <a:pt x="604926" y="2841262"/>
                      <a:pt x="659247" y="2898409"/>
                    </a:cubicBezTo>
                    <a:cubicBezTo>
                      <a:pt x="705791" y="2942070"/>
                      <a:pt x="760570" y="2975558"/>
                      <a:pt x="805856" y="3020818"/>
                    </a:cubicBezTo>
                    <a:cubicBezTo>
                      <a:pt x="672398" y="3113853"/>
                      <a:pt x="569932" y="3270093"/>
                      <a:pt x="581253" y="3437305"/>
                    </a:cubicBezTo>
                    <a:cubicBezTo>
                      <a:pt x="585027" y="3577772"/>
                      <a:pt x="650441" y="3689666"/>
                      <a:pt x="757596" y="3777444"/>
                    </a:cubicBezTo>
                    <a:cubicBezTo>
                      <a:pt x="886709" y="3886251"/>
                      <a:pt x="1059964" y="3936998"/>
                      <a:pt x="1227386" y="3934369"/>
                    </a:cubicBezTo>
                    <a:cubicBezTo>
                      <a:pt x="1324364" y="3933569"/>
                      <a:pt x="1424428" y="3933112"/>
                      <a:pt x="1516488" y="3899166"/>
                    </a:cubicBezTo>
                    <a:lnTo>
                      <a:pt x="1516488" y="3899166"/>
                    </a:lnTo>
                    <a:cubicBezTo>
                      <a:pt x="1525522" y="3916882"/>
                      <a:pt x="1534671" y="3934712"/>
                      <a:pt x="1543934" y="3952427"/>
                    </a:cubicBezTo>
                    <a:cubicBezTo>
                      <a:pt x="1512714" y="3964543"/>
                      <a:pt x="1486297" y="3987973"/>
                      <a:pt x="1460452" y="4008774"/>
                    </a:cubicBezTo>
                    <a:cubicBezTo>
                      <a:pt x="1353983" y="4109467"/>
                      <a:pt x="1246370" y="4210617"/>
                      <a:pt x="1161858" y="4331198"/>
                    </a:cubicBezTo>
                    <a:cubicBezTo>
                      <a:pt x="1095758" y="4421375"/>
                      <a:pt x="1022225" y="4506981"/>
                      <a:pt x="969162" y="4605960"/>
                    </a:cubicBezTo>
                    <a:cubicBezTo>
                      <a:pt x="924447" y="4685623"/>
                      <a:pt x="883163" y="4767114"/>
                      <a:pt x="838906" y="4846891"/>
                    </a:cubicBezTo>
                    <a:cubicBezTo>
                      <a:pt x="804941" y="4909181"/>
                      <a:pt x="809287" y="4913753"/>
                      <a:pt x="742043" y="4880722"/>
                    </a:cubicBezTo>
                    <a:cubicBezTo>
                      <a:pt x="660962" y="4841863"/>
                      <a:pt x="579881" y="4803117"/>
                      <a:pt x="496970" y="4768372"/>
                    </a:cubicBezTo>
                    <a:cubicBezTo>
                      <a:pt x="429155" y="4743112"/>
                      <a:pt x="357909" y="4726540"/>
                      <a:pt x="291694" y="4696938"/>
                    </a:cubicBezTo>
                    <a:cubicBezTo>
                      <a:pt x="240118" y="4674193"/>
                      <a:pt x="186026" y="4657392"/>
                      <a:pt x="131248" y="4644248"/>
                    </a:cubicBezTo>
                    <a:cubicBezTo>
                      <a:pt x="97168" y="4638191"/>
                      <a:pt x="64004" y="4621961"/>
                      <a:pt x="29239" y="4622418"/>
                    </a:cubicBezTo>
                    <a:cubicBezTo>
                      <a:pt x="17917" y="4624361"/>
                      <a:pt x="7282" y="4632590"/>
                      <a:pt x="3050" y="4643448"/>
                    </a:cubicBezTo>
                    <a:cubicBezTo>
                      <a:pt x="-13532" y="4701510"/>
                      <a:pt x="41361" y="4748370"/>
                      <a:pt x="74525" y="4789059"/>
                    </a:cubicBezTo>
                    <a:cubicBezTo>
                      <a:pt x="109405" y="4832147"/>
                      <a:pt x="148745" y="4871122"/>
                      <a:pt x="188885" y="4909181"/>
                    </a:cubicBezTo>
                    <a:cubicBezTo>
                      <a:pt x="227081" y="4948956"/>
                      <a:pt x="261961" y="4991816"/>
                      <a:pt x="304503" y="5027133"/>
                    </a:cubicBezTo>
                    <a:cubicBezTo>
                      <a:pt x="362598" y="5078908"/>
                      <a:pt x="418062" y="5138455"/>
                      <a:pt x="483362" y="5182344"/>
                    </a:cubicBezTo>
                    <a:cubicBezTo>
                      <a:pt x="555179" y="5237891"/>
                      <a:pt x="636261" y="5279379"/>
                      <a:pt x="712310" y="5328640"/>
                    </a:cubicBezTo>
                    <a:cubicBezTo>
                      <a:pt x="744788" y="5351727"/>
                      <a:pt x="778295" y="5373215"/>
                      <a:pt x="811917" y="5394473"/>
                    </a:cubicBezTo>
                    <a:cubicBezTo>
                      <a:pt x="818779" y="5398816"/>
                      <a:pt x="826212" y="5402703"/>
                      <a:pt x="834560" y="5402817"/>
                    </a:cubicBezTo>
                    <a:cubicBezTo>
                      <a:pt x="901118" y="5397331"/>
                      <a:pt x="909809" y="5313668"/>
                      <a:pt x="935311" y="5265321"/>
                    </a:cubicBezTo>
                    <a:cubicBezTo>
                      <a:pt x="954410" y="5221661"/>
                      <a:pt x="973050" y="5179144"/>
                      <a:pt x="995579" y="5136855"/>
                    </a:cubicBezTo>
                    <a:cubicBezTo>
                      <a:pt x="1050014" y="5026219"/>
                      <a:pt x="1126635" y="4929069"/>
                      <a:pt x="1193879" y="4826433"/>
                    </a:cubicBezTo>
                    <a:cubicBezTo>
                      <a:pt x="1257920" y="4711453"/>
                      <a:pt x="1338087" y="4605960"/>
                      <a:pt x="1424200" y="4506410"/>
                    </a:cubicBezTo>
                    <a:cubicBezTo>
                      <a:pt x="1503337" y="4408003"/>
                      <a:pt x="1593109" y="4319197"/>
                      <a:pt x="1690429" y="4238734"/>
                    </a:cubicBezTo>
                    <a:cubicBezTo>
                      <a:pt x="1699349" y="4229019"/>
                      <a:pt x="1715588" y="4218046"/>
                      <a:pt x="1726110" y="4205703"/>
                    </a:cubicBezTo>
                    <a:cubicBezTo>
                      <a:pt x="1844243" y="4301710"/>
                      <a:pt x="1988908" y="4359771"/>
                      <a:pt x="2137919" y="4387202"/>
                    </a:cubicBezTo>
                    <a:cubicBezTo>
                      <a:pt x="2233524" y="4406403"/>
                      <a:pt x="2330616" y="4421947"/>
                      <a:pt x="2428279" y="4425261"/>
                    </a:cubicBezTo>
                    <a:cubicBezTo>
                      <a:pt x="2625778" y="4424804"/>
                      <a:pt x="2828424" y="4430862"/>
                      <a:pt x="3017803" y="4366514"/>
                    </a:cubicBezTo>
                    <a:cubicBezTo>
                      <a:pt x="3112265" y="4339655"/>
                      <a:pt x="3198950" y="4293138"/>
                      <a:pt x="3274999" y="4231305"/>
                    </a:cubicBezTo>
                    <a:cubicBezTo>
                      <a:pt x="3311022" y="4202503"/>
                      <a:pt x="3340070" y="4166271"/>
                      <a:pt x="3374492" y="4135640"/>
                    </a:cubicBezTo>
                    <a:cubicBezTo>
                      <a:pt x="3481876" y="4200331"/>
                      <a:pt x="3594634" y="4262507"/>
                      <a:pt x="3717914" y="4290395"/>
                    </a:cubicBezTo>
                    <a:cubicBezTo>
                      <a:pt x="3793277" y="4303881"/>
                      <a:pt x="3870584" y="4297824"/>
                      <a:pt x="3946748" y="4294852"/>
                    </a:cubicBezTo>
                    <a:cubicBezTo>
                      <a:pt x="4070371" y="4291538"/>
                      <a:pt x="4189420" y="4249934"/>
                      <a:pt x="4298062" y="4192902"/>
                    </a:cubicBezTo>
                    <a:cubicBezTo>
                      <a:pt x="4303780" y="4189930"/>
                      <a:pt x="4309383" y="4186844"/>
                      <a:pt x="4315101" y="4183758"/>
                    </a:cubicBezTo>
                    <a:cubicBezTo>
                      <a:pt x="4412879" y="4318739"/>
                      <a:pt x="4503681" y="4461150"/>
                      <a:pt x="4565778" y="4616361"/>
                    </a:cubicBezTo>
                    <a:cubicBezTo>
                      <a:pt x="4623186" y="4760371"/>
                      <a:pt x="4669502" y="4909067"/>
                      <a:pt x="4736975" y="5048849"/>
                    </a:cubicBezTo>
                    <a:cubicBezTo>
                      <a:pt x="4745895" y="5069307"/>
                      <a:pt x="4753900" y="5090109"/>
                      <a:pt x="4761562" y="5111024"/>
                    </a:cubicBezTo>
                    <a:cubicBezTo>
                      <a:pt x="4765793" y="5124968"/>
                      <a:pt x="4772197" y="5139712"/>
                      <a:pt x="4786492" y="5145655"/>
                    </a:cubicBezTo>
                    <a:cubicBezTo>
                      <a:pt x="4849733" y="5166800"/>
                      <a:pt x="4929099" y="5058792"/>
                      <a:pt x="4976902" y="5022904"/>
                    </a:cubicBezTo>
                    <a:cubicBezTo>
                      <a:pt x="5022874" y="4983930"/>
                      <a:pt x="5073535" y="4943470"/>
                      <a:pt x="5116420" y="4900038"/>
                    </a:cubicBezTo>
                    <a:cubicBezTo>
                      <a:pt x="5207794" y="4816146"/>
                      <a:pt x="5298595" y="4731797"/>
                      <a:pt x="5383450" y="4641163"/>
                    </a:cubicBezTo>
                    <a:cubicBezTo>
                      <a:pt x="5443261" y="4578987"/>
                      <a:pt x="5495180" y="4509725"/>
                      <a:pt x="5553275" y="4445834"/>
                    </a:cubicBezTo>
                    <a:cubicBezTo>
                      <a:pt x="5604965" y="4383887"/>
                      <a:pt x="5641218" y="4311653"/>
                      <a:pt x="5699998" y="4252906"/>
                    </a:cubicBezTo>
                    <a:cubicBezTo>
                      <a:pt x="5720697" y="4236791"/>
                      <a:pt x="5727559" y="4208789"/>
                      <a:pt x="5700341" y="4195759"/>
                    </a:cubicBezTo>
                    <a:close/>
                    <a:moveTo>
                      <a:pt x="4464455" y="1257149"/>
                    </a:moveTo>
                    <a:cubicBezTo>
                      <a:pt x="4501736" y="1183316"/>
                      <a:pt x="4549882" y="1115539"/>
                      <a:pt x="4586820" y="1041477"/>
                    </a:cubicBezTo>
                    <a:cubicBezTo>
                      <a:pt x="4628790" y="947413"/>
                      <a:pt x="4666872" y="853578"/>
                      <a:pt x="4720392" y="765229"/>
                    </a:cubicBezTo>
                    <a:cubicBezTo>
                      <a:pt x="4726568" y="742370"/>
                      <a:pt x="4708156" y="723511"/>
                      <a:pt x="4693632" y="708310"/>
                    </a:cubicBezTo>
                    <a:cubicBezTo>
                      <a:pt x="4680138" y="694481"/>
                      <a:pt x="4668244" y="679165"/>
                      <a:pt x="4658867" y="662135"/>
                    </a:cubicBezTo>
                    <a:cubicBezTo>
                      <a:pt x="4616211" y="586702"/>
                      <a:pt x="4608891" y="498581"/>
                      <a:pt x="4605918" y="413318"/>
                    </a:cubicBezTo>
                    <a:cubicBezTo>
                      <a:pt x="4674191" y="414118"/>
                      <a:pt x="4701408" y="525554"/>
                      <a:pt x="4726682" y="576301"/>
                    </a:cubicBezTo>
                    <a:cubicBezTo>
                      <a:pt x="4748296" y="626247"/>
                      <a:pt x="4790152" y="603731"/>
                      <a:pt x="4811194" y="566700"/>
                    </a:cubicBezTo>
                    <a:cubicBezTo>
                      <a:pt x="4830635" y="537784"/>
                      <a:pt x="4848475" y="507953"/>
                      <a:pt x="4867230" y="478694"/>
                    </a:cubicBezTo>
                    <a:cubicBezTo>
                      <a:pt x="4910573" y="419718"/>
                      <a:pt x="4959976" y="352056"/>
                      <a:pt x="5032023" y="326797"/>
                    </a:cubicBezTo>
                    <a:cubicBezTo>
                      <a:pt x="5061299" y="378458"/>
                      <a:pt x="4939163" y="514925"/>
                      <a:pt x="4906227" y="558928"/>
                    </a:cubicBezTo>
                    <a:cubicBezTo>
                      <a:pt x="4891132" y="573786"/>
                      <a:pt x="4872948" y="594588"/>
                      <a:pt x="4894562" y="612875"/>
                    </a:cubicBezTo>
                    <a:cubicBezTo>
                      <a:pt x="4905770" y="621675"/>
                      <a:pt x="4921780" y="618704"/>
                      <a:pt x="4930700" y="607960"/>
                    </a:cubicBezTo>
                    <a:cubicBezTo>
                      <a:pt x="4973242" y="563386"/>
                      <a:pt x="5016813" y="519954"/>
                      <a:pt x="5061756" y="477894"/>
                    </a:cubicBezTo>
                    <a:cubicBezTo>
                      <a:pt x="5087373" y="454235"/>
                      <a:pt x="5119737" y="433433"/>
                      <a:pt x="5155760" y="434234"/>
                    </a:cubicBezTo>
                    <a:cubicBezTo>
                      <a:pt x="5155188" y="467607"/>
                      <a:pt x="5130487" y="494466"/>
                      <a:pt x="5111617" y="520068"/>
                    </a:cubicBezTo>
                    <a:cubicBezTo>
                      <a:pt x="5088288" y="549442"/>
                      <a:pt x="5061985" y="576186"/>
                      <a:pt x="5034539" y="601788"/>
                    </a:cubicBezTo>
                    <a:cubicBezTo>
                      <a:pt x="5016127" y="619504"/>
                      <a:pt x="4995542" y="635391"/>
                      <a:pt x="4978274" y="654363"/>
                    </a:cubicBezTo>
                    <a:cubicBezTo>
                      <a:pt x="4964207" y="670936"/>
                      <a:pt x="4980218" y="698138"/>
                      <a:pt x="5001489" y="694366"/>
                    </a:cubicBezTo>
                    <a:cubicBezTo>
                      <a:pt x="5024361" y="686594"/>
                      <a:pt x="5041972" y="659392"/>
                      <a:pt x="5062099" y="644991"/>
                    </a:cubicBezTo>
                    <a:cubicBezTo>
                      <a:pt x="5104984" y="607160"/>
                      <a:pt x="5155531" y="567729"/>
                      <a:pt x="5216142" y="570700"/>
                    </a:cubicBezTo>
                    <a:cubicBezTo>
                      <a:pt x="5205621" y="612189"/>
                      <a:pt x="5165938" y="639505"/>
                      <a:pt x="5137119" y="668879"/>
                    </a:cubicBezTo>
                    <a:cubicBezTo>
                      <a:pt x="5100181" y="700767"/>
                      <a:pt x="5064387" y="733912"/>
                      <a:pt x="5026419" y="764657"/>
                    </a:cubicBezTo>
                    <a:cubicBezTo>
                      <a:pt x="4992111" y="796888"/>
                      <a:pt x="4950599" y="818718"/>
                      <a:pt x="4911831" y="844548"/>
                    </a:cubicBezTo>
                    <a:cubicBezTo>
                      <a:pt x="4887701" y="864664"/>
                      <a:pt x="4870890" y="891752"/>
                      <a:pt x="4856366" y="919182"/>
                    </a:cubicBezTo>
                    <a:cubicBezTo>
                      <a:pt x="4800902" y="1026047"/>
                      <a:pt x="4747267" y="1132683"/>
                      <a:pt x="4691345" y="1240234"/>
                    </a:cubicBezTo>
                    <a:cubicBezTo>
                      <a:pt x="4658867" y="1302753"/>
                      <a:pt x="4626045" y="1365157"/>
                      <a:pt x="4601001" y="1430990"/>
                    </a:cubicBezTo>
                    <a:cubicBezTo>
                      <a:pt x="4581445" y="1407331"/>
                      <a:pt x="4559259" y="1384130"/>
                      <a:pt x="4533871" y="1361385"/>
                    </a:cubicBezTo>
                    <a:cubicBezTo>
                      <a:pt x="4505853" y="1336927"/>
                      <a:pt x="4476692" y="1313611"/>
                      <a:pt x="4446615" y="1291552"/>
                    </a:cubicBezTo>
                    <a:cubicBezTo>
                      <a:pt x="4454163" y="1278408"/>
                      <a:pt x="4461024" y="1262407"/>
                      <a:pt x="4464455" y="1257149"/>
                    </a:cubicBezTo>
                    <a:close/>
                    <a:moveTo>
                      <a:pt x="1095301" y="1425161"/>
                    </a:moveTo>
                    <a:cubicBezTo>
                      <a:pt x="1035262" y="1348470"/>
                      <a:pt x="984257" y="1270065"/>
                      <a:pt x="928679" y="1188916"/>
                    </a:cubicBezTo>
                    <a:cubicBezTo>
                      <a:pt x="880419" y="1117482"/>
                      <a:pt x="820037" y="1055421"/>
                      <a:pt x="770290" y="985244"/>
                    </a:cubicBezTo>
                    <a:cubicBezTo>
                      <a:pt x="721687" y="912210"/>
                      <a:pt x="674914" y="838034"/>
                      <a:pt x="622995" y="767172"/>
                    </a:cubicBezTo>
                    <a:cubicBezTo>
                      <a:pt x="534938" y="637448"/>
                      <a:pt x="485992" y="484409"/>
                      <a:pt x="385126" y="363028"/>
                    </a:cubicBezTo>
                    <a:cubicBezTo>
                      <a:pt x="364999" y="331483"/>
                      <a:pt x="336981" y="292280"/>
                      <a:pt x="345101" y="251935"/>
                    </a:cubicBezTo>
                    <a:cubicBezTo>
                      <a:pt x="347616" y="210217"/>
                      <a:pt x="403653" y="260164"/>
                      <a:pt x="416461" y="274336"/>
                    </a:cubicBezTo>
                    <a:cubicBezTo>
                      <a:pt x="438304" y="301195"/>
                      <a:pt x="456258" y="330683"/>
                      <a:pt x="476042" y="359142"/>
                    </a:cubicBezTo>
                    <a:cubicBezTo>
                      <a:pt x="487135" y="371943"/>
                      <a:pt x="490566" y="391830"/>
                      <a:pt x="504976" y="400974"/>
                    </a:cubicBezTo>
                    <a:cubicBezTo>
                      <a:pt x="518241" y="407032"/>
                      <a:pt x="534252" y="394574"/>
                      <a:pt x="531850" y="380172"/>
                    </a:cubicBezTo>
                    <a:cubicBezTo>
                      <a:pt x="529677" y="367486"/>
                      <a:pt x="522129" y="356285"/>
                      <a:pt x="515382" y="345427"/>
                    </a:cubicBezTo>
                    <a:cubicBezTo>
                      <a:pt x="484963" y="263136"/>
                      <a:pt x="416232" y="173643"/>
                      <a:pt x="453514" y="83466"/>
                    </a:cubicBezTo>
                    <a:cubicBezTo>
                      <a:pt x="484848" y="105867"/>
                      <a:pt x="501202" y="141527"/>
                      <a:pt x="521558" y="173072"/>
                    </a:cubicBezTo>
                    <a:cubicBezTo>
                      <a:pt x="549004" y="218675"/>
                      <a:pt x="577937" y="263250"/>
                      <a:pt x="607671" y="307482"/>
                    </a:cubicBezTo>
                    <a:cubicBezTo>
                      <a:pt x="620822" y="323483"/>
                      <a:pt x="625854" y="361543"/>
                      <a:pt x="653643" y="351599"/>
                    </a:cubicBezTo>
                    <a:cubicBezTo>
                      <a:pt x="662106" y="348056"/>
                      <a:pt x="667938" y="338570"/>
                      <a:pt x="666337" y="329312"/>
                    </a:cubicBezTo>
                    <a:cubicBezTo>
                      <a:pt x="660047" y="300281"/>
                      <a:pt x="639463" y="276737"/>
                      <a:pt x="625511" y="251249"/>
                    </a:cubicBezTo>
                    <a:cubicBezTo>
                      <a:pt x="594862" y="189416"/>
                      <a:pt x="538940" y="115925"/>
                      <a:pt x="577937" y="46434"/>
                    </a:cubicBezTo>
                    <a:cubicBezTo>
                      <a:pt x="630771" y="88952"/>
                      <a:pt x="666337" y="152270"/>
                      <a:pt x="706134" y="207017"/>
                    </a:cubicBezTo>
                    <a:cubicBezTo>
                      <a:pt x="730493" y="243934"/>
                      <a:pt x="744559" y="288852"/>
                      <a:pt x="776237" y="320397"/>
                    </a:cubicBezTo>
                    <a:cubicBezTo>
                      <a:pt x="836390" y="360285"/>
                      <a:pt x="837076" y="242448"/>
                      <a:pt x="852972" y="209189"/>
                    </a:cubicBezTo>
                    <a:cubicBezTo>
                      <a:pt x="890482" y="112611"/>
                      <a:pt x="934282" y="122440"/>
                      <a:pt x="923189" y="226562"/>
                    </a:cubicBezTo>
                    <a:cubicBezTo>
                      <a:pt x="917929" y="301995"/>
                      <a:pt x="893113" y="373886"/>
                      <a:pt x="878589" y="447720"/>
                    </a:cubicBezTo>
                    <a:cubicBezTo>
                      <a:pt x="858233" y="530126"/>
                      <a:pt x="871956" y="549327"/>
                      <a:pt x="923875" y="611160"/>
                    </a:cubicBezTo>
                    <a:cubicBezTo>
                      <a:pt x="964702" y="664879"/>
                      <a:pt x="999124" y="724083"/>
                      <a:pt x="1042924" y="777229"/>
                    </a:cubicBezTo>
                    <a:cubicBezTo>
                      <a:pt x="1080663" y="831405"/>
                      <a:pt x="1124234" y="881122"/>
                      <a:pt x="1162659" y="934841"/>
                    </a:cubicBezTo>
                    <a:cubicBezTo>
                      <a:pt x="1200969" y="993131"/>
                      <a:pt x="1238479" y="1059878"/>
                      <a:pt x="1284795" y="1114511"/>
                    </a:cubicBezTo>
                    <a:cubicBezTo>
                      <a:pt x="1237107" y="1186402"/>
                      <a:pt x="1202913" y="1267207"/>
                      <a:pt x="1186331" y="1352699"/>
                    </a:cubicBezTo>
                    <a:cubicBezTo>
                      <a:pt x="1174095" y="1407103"/>
                      <a:pt x="1172036" y="1462307"/>
                      <a:pt x="1172722" y="1517739"/>
                    </a:cubicBezTo>
                    <a:cubicBezTo>
                      <a:pt x="1147106" y="1486880"/>
                      <a:pt x="1120917" y="1456249"/>
                      <a:pt x="1095301" y="1425161"/>
                    </a:cubicBezTo>
                    <a:close/>
                    <a:moveTo>
                      <a:pt x="1530097" y="4315082"/>
                    </a:moveTo>
                    <a:cubicBezTo>
                      <a:pt x="1452332" y="4388916"/>
                      <a:pt x="1386232" y="4473951"/>
                      <a:pt x="1317388" y="4555899"/>
                    </a:cubicBezTo>
                    <a:cubicBezTo>
                      <a:pt x="1272330" y="4613732"/>
                      <a:pt x="1228759" y="4672822"/>
                      <a:pt x="1189190" y="4734540"/>
                    </a:cubicBezTo>
                    <a:cubicBezTo>
                      <a:pt x="1158542" y="4787573"/>
                      <a:pt x="1129037" y="4837748"/>
                      <a:pt x="1091298" y="4887123"/>
                    </a:cubicBezTo>
                    <a:cubicBezTo>
                      <a:pt x="1031717" y="4969986"/>
                      <a:pt x="978196" y="5056621"/>
                      <a:pt x="933253" y="5148399"/>
                    </a:cubicBezTo>
                    <a:cubicBezTo>
                      <a:pt x="913126" y="5189773"/>
                      <a:pt x="891512" y="5238691"/>
                      <a:pt x="873328" y="5283265"/>
                    </a:cubicBezTo>
                    <a:cubicBezTo>
                      <a:pt x="863265" y="5306581"/>
                      <a:pt x="856403" y="5332869"/>
                      <a:pt x="838220" y="5351270"/>
                    </a:cubicBezTo>
                    <a:cubicBezTo>
                      <a:pt x="706706" y="5259949"/>
                      <a:pt x="560440" y="5187716"/>
                      <a:pt x="438189" y="5083023"/>
                    </a:cubicBezTo>
                    <a:cubicBezTo>
                      <a:pt x="396105" y="5043020"/>
                      <a:pt x="354135" y="5003360"/>
                      <a:pt x="310449" y="4965071"/>
                    </a:cubicBezTo>
                    <a:cubicBezTo>
                      <a:pt x="275341" y="4932497"/>
                      <a:pt x="246294" y="4894323"/>
                      <a:pt x="211300" y="4861635"/>
                    </a:cubicBezTo>
                    <a:cubicBezTo>
                      <a:pt x="164755" y="4820032"/>
                      <a:pt x="127588" y="4775915"/>
                      <a:pt x="85732" y="4728026"/>
                    </a:cubicBezTo>
                    <a:cubicBezTo>
                      <a:pt x="74068" y="4714196"/>
                      <a:pt x="58400" y="4696252"/>
                      <a:pt x="51196" y="4676708"/>
                    </a:cubicBezTo>
                    <a:cubicBezTo>
                      <a:pt x="138795" y="4697509"/>
                      <a:pt x="225023" y="4720597"/>
                      <a:pt x="307133" y="4758657"/>
                    </a:cubicBezTo>
                    <a:cubicBezTo>
                      <a:pt x="381238" y="4786087"/>
                      <a:pt x="458888" y="4803917"/>
                      <a:pt x="530363" y="4838091"/>
                    </a:cubicBezTo>
                    <a:cubicBezTo>
                      <a:pt x="585828" y="4863807"/>
                      <a:pt x="641864" y="4888494"/>
                      <a:pt x="696986" y="4915125"/>
                    </a:cubicBezTo>
                    <a:cubicBezTo>
                      <a:pt x="755309" y="4946327"/>
                      <a:pt x="831587" y="4983472"/>
                      <a:pt x="865552" y="4901181"/>
                    </a:cubicBezTo>
                    <a:cubicBezTo>
                      <a:pt x="924104" y="4797745"/>
                      <a:pt x="974994" y="4690194"/>
                      <a:pt x="1034576" y="4587330"/>
                    </a:cubicBezTo>
                    <a:cubicBezTo>
                      <a:pt x="1095301" y="4487209"/>
                      <a:pt x="1172151" y="4395659"/>
                      <a:pt x="1239394" y="4299424"/>
                    </a:cubicBezTo>
                    <a:cubicBezTo>
                      <a:pt x="1278963" y="4244906"/>
                      <a:pt x="1325164" y="4196102"/>
                      <a:pt x="1372509" y="4148327"/>
                    </a:cubicBezTo>
                    <a:cubicBezTo>
                      <a:pt x="1431633" y="4087523"/>
                      <a:pt x="1485954" y="4021918"/>
                      <a:pt x="1552854" y="3969229"/>
                    </a:cubicBezTo>
                    <a:cubicBezTo>
                      <a:pt x="1591165" y="4040891"/>
                      <a:pt x="1633821" y="4110839"/>
                      <a:pt x="1688943" y="4170272"/>
                    </a:cubicBezTo>
                    <a:cubicBezTo>
                      <a:pt x="1637938" y="4220447"/>
                      <a:pt x="1581101" y="4264678"/>
                      <a:pt x="1530097" y="4315082"/>
                    </a:cubicBezTo>
                    <a:close/>
                    <a:moveTo>
                      <a:pt x="4001412" y="4239991"/>
                    </a:moveTo>
                    <a:cubicBezTo>
                      <a:pt x="3915871" y="4246849"/>
                      <a:pt x="3829072" y="4253020"/>
                      <a:pt x="3743531" y="4243534"/>
                    </a:cubicBezTo>
                    <a:cubicBezTo>
                      <a:pt x="3649070" y="4226733"/>
                      <a:pt x="3561584" y="4181930"/>
                      <a:pt x="3477301" y="4137698"/>
                    </a:cubicBezTo>
                    <a:cubicBezTo>
                      <a:pt x="3444137" y="4120211"/>
                      <a:pt x="3414174" y="4094609"/>
                      <a:pt x="3378494" y="4082837"/>
                    </a:cubicBezTo>
                    <a:cubicBezTo>
                      <a:pt x="3349447" y="4080208"/>
                      <a:pt x="3330577" y="4109696"/>
                      <a:pt x="3311365" y="4126611"/>
                    </a:cubicBezTo>
                    <a:cubicBezTo>
                      <a:pt x="3196091" y="4257821"/>
                      <a:pt x="3039532" y="4318511"/>
                      <a:pt x="2871995" y="4352456"/>
                    </a:cubicBezTo>
                    <a:cubicBezTo>
                      <a:pt x="2726186" y="4377486"/>
                      <a:pt x="2573058" y="4374286"/>
                      <a:pt x="2425305" y="4374515"/>
                    </a:cubicBezTo>
                    <a:cubicBezTo>
                      <a:pt x="2337363" y="4371657"/>
                      <a:pt x="2246332" y="4356114"/>
                      <a:pt x="2158618" y="4339770"/>
                    </a:cubicBezTo>
                    <a:cubicBezTo>
                      <a:pt x="2011208" y="4313368"/>
                      <a:pt x="1867229" y="4257021"/>
                      <a:pt x="1751154" y="4160785"/>
                    </a:cubicBezTo>
                    <a:cubicBezTo>
                      <a:pt x="1662526" y="4077236"/>
                      <a:pt x="1607633" y="3964771"/>
                      <a:pt x="1552740" y="3857907"/>
                    </a:cubicBezTo>
                    <a:cubicBezTo>
                      <a:pt x="1527581" y="3829447"/>
                      <a:pt x="1492930" y="3858249"/>
                      <a:pt x="1462968" y="3863278"/>
                    </a:cubicBezTo>
                    <a:cubicBezTo>
                      <a:pt x="1378227" y="3883623"/>
                      <a:pt x="1290284" y="3883851"/>
                      <a:pt x="1203600" y="3883394"/>
                    </a:cubicBezTo>
                    <a:cubicBezTo>
                      <a:pt x="1059964" y="3882137"/>
                      <a:pt x="915184" y="3836534"/>
                      <a:pt x="801167" y="3748070"/>
                    </a:cubicBezTo>
                    <a:cubicBezTo>
                      <a:pt x="704076" y="3667721"/>
                      <a:pt x="641636" y="3580287"/>
                      <a:pt x="633173" y="3451363"/>
                    </a:cubicBezTo>
                    <a:cubicBezTo>
                      <a:pt x="614647" y="3288037"/>
                      <a:pt x="720201" y="3141856"/>
                      <a:pt x="847140" y="3049963"/>
                    </a:cubicBezTo>
                    <a:cubicBezTo>
                      <a:pt x="879504" y="3030876"/>
                      <a:pt x="860291" y="2999217"/>
                      <a:pt x="837419" y="2981730"/>
                    </a:cubicBezTo>
                    <a:cubicBezTo>
                      <a:pt x="797851" y="2942298"/>
                      <a:pt x="751535" y="2910982"/>
                      <a:pt x="708879" y="2875322"/>
                    </a:cubicBezTo>
                    <a:cubicBezTo>
                      <a:pt x="642779" y="2809832"/>
                      <a:pt x="582740" y="2735655"/>
                      <a:pt x="536539" y="2654621"/>
                    </a:cubicBezTo>
                    <a:cubicBezTo>
                      <a:pt x="487936" y="2552328"/>
                      <a:pt x="460261" y="2437805"/>
                      <a:pt x="461290" y="2324426"/>
                    </a:cubicBezTo>
                    <a:cubicBezTo>
                      <a:pt x="468266" y="2196988"/>
                      <a:pt x="516526" y="2069665"/>
                      <a:pt x="604469" y="1976058"/>
                    </a:cubicBezTo>
                    <a:cubicBezTo>
                      <a:pt x="731294" y="1830905"/>
                      <a:pt x="944232" y="1743927"/>
                      <a:pt x="1135899" y="1740841"/>
                    </a:cubicBezTo>
                    <a:cubicBezTo>
                      <a:pt x="1183815" y="1738669"/>
                      <a:pt x="1230703" y="1759128"/>
                      <a:pt x="1227386" y="1688494"/>
                    </a:cubicBezTo>
                    <a:cubicBezTo>
                      <a:pt x="1227958" y="1553628"/>
                      <a:pt x="1209546" y="1415675"/>
                      <a:pt x="1256891" y="1286066"/>
                    </a:cubicBezTo>
                    <a:cubicBezTo>
                      <a:pt x="1277705" y="1229376"/>
                      <a:pt x="1304122" y="1174286"/>
                      <a:pt x="1337744" y="1124111"/>
                    </a:cubicBezTo>
                    <a:cubicBezTo>
                      <a:pt x="1371823" y="1078394"/>
                      <a:pt x="1413678" y="1038734"/>
                      <a:pt x="1455420" y="1000102"/>
                    </a:cubicBezTo>
                    <a:cubicBezTo>
                      <a:pt x="1547022" y="925126"/>
                      <a:pt x="1660810" y="884551"/>
                      <a:pt x="1775284" y="859064"/>
                    </a:cubicBezTo>
                    <a:cubicBezTo>
                      <a:pt x="1824573" y="849349"/>
                      <a:pt x="1869974" y="849120"/>
                      <a:pt x="1921436" y="844091"/>
                    </a:cubicBezTo>
                    <a:cubicBezTo>
                      <a:pt x="2027791" y="831062"/>
                      <a:pt x="2136318" y="833233"/>
                      <a:pt x="2239928" y="862835"/>
                    </a:cubicBezTo>
                    <a:cubicBezTo>
                      <a:pt x="2380019" y="884666"/>
                      <a:pt x="2485344" y="1002274"/>
                      <a:pt x="2525141" y="1134398"/>
                    </a:cubicBezTo>
                    <a:cubicBezTo>
                      <a:pt x="2519652" y="1151085"/>
                      <a:pt x="2531203" y="1162171"/>
                      <a:pt x="2540923" y="1152113"/>
                    </a:cubicBezTo>
                    <a:cubicBezTo>
                      <a:pt x="2541724" y="1152342"/>
                      <a:pt x="2542295" y="1152685"/>
                      <a:pt x="2543096" y="1152913"/>
                    </a:cubicBezTo>
                    <a:cubicBezTo>
                      <a:pt x="2558420" y="1154514"/>
                      <a:pt x="2568827" y="1139541"/>
                      <a:pt x="2578204" y="1129597"/>
                    </a:cubicBezTo>
                    <a:cubicBezTo>
                      <a:pt x="2618916" y="1085709"/>
                      <a:pt x="2644419" y="1031190"/>
                      <a:pt x="2679527" y="983301"/>
                    </a:cubicBezTo>
                    <a:cubicBezTo>
                      <a:pt x="2717266" y="937355"/>
                      <a:pt x="2760151" y="895066"/>
                      <a:pt x="2798004" y="848892"/>
                    </a:cubicBezTo>
                    <a:cubicBezTo>
                      <a:pt x="2825336" y="828204"/>
                      <a:pt x="2854726" y="810260"/>
                      <a:pt x="2887319" y="796431"/>
                    </a:cubicBezTo>
                    <a:cubicBezTo>
                      <a:pt x="2965198" y="760428"/>
                      <a:pt x="3051197" y="761571"/>
                      <a:pt x="3135709" y="767286"/>
                    </a:cubicBezTo>
                    <a:cubicBezTo>
                      <a:pt x="3260132" y="771286"/>
                      <a:pt x="3373005" y="832205"/>
                      <a:pt x="3459804" y="919182"/>
                    </a:cubicBezTo>
                    <a:cubicBezTo>
                      <a:pt x="3522702" y="975758"/>
                      <a:pt x="3554151" y="1056106"/>
                      <a:pt x="3590403" y="1130626"/>
                    </a:cubicBezTo>
                    <a:cubicBezTo>
                      <a:pt x="3599323" y="1156571"/>
                      <a:pt x="3630086" y="1159085"/>
                      <a:pt x="3652958" y="1152456"/>
                    </a:cubicBezTo>
                    <a:cubicBezTo>
                      <a:pt x="3858119" y="1088909"/>
                      <a:pt x="4163917" y="1164571"/>
                      <a:pt x="4340146" y="1282294"/>
                    </a:cubicBezTo>
                    <a:cubicBezTo>
                      <a:pt x="4426831" y="1334755"/>
                      <a:pt x="4518319" y="1402303"/>
                      <a:pt x="4579958" y="1486766"/>
                    </a:cubicBezTo>
                    <a:cubicBezTo>
                      <a:pt x="4576413" y="1501395"/>
                      <a:pt x="4578243" y="1514654"/>
                      <a:pt x="4596312" y="1521168"/>
                    </a:cubicBezTo>
                    <a:cubicBezTo>
                      <a:pt x="4598828" y="1521854"/>
                      <a:pt x="4601115" y="1522197"/>
                      <a:pt x="4603288" y="1522197"/>
                    </a:cubicBezTo>
                    <a:cubicBezTo>
                      <a:pt x="4635308" y="1576144"/>
                      <a:pt x="4654521" y="1636376"/>
                      <a:pt x="4653263" y="1703353"/>
                    </a:cubicBezTo>
                    <a:cubicBezTo>
                      <a:pt x="4651662" y="1771586"/>
                      <a:pt x="4631535" y="1838219"/>
                      <a:pt x="4605346" y="1900738"/>
                    </a:cubicBezTo>
                    <a:cubicBezTo>
                      <a:pt x="4594711" y="1927597"/>
                      <a:pt x="4568865" y="1962685"/>
                      <a:pt x="4602945" y="1983601"/>
                    </a:cubicBezTo>
                    <a:cubicBezTo>
                      <a:pt x="4703581" y="2032633"/>
                      <a:pt x="4802274" y="2093781"/>
                      <a:pt x="4865401" y="2189216"/>
                    </a:cubicBezTo>
                    <a:cubicBezTo>
                      <a:pt x="4941335" y="2288537"/>
                      <a:pt x="5013496" y="2388316"/>
                      <a:pt x="5062328" y="2504324"/>
                    </a:cubicBezTo>
                    <a:cubicBezTo>
                      <a:pt x="5125798" y="2638391"/>
                      <a:pt x="5140093" y="2791773"/>
                      <a:pt x="5126370" y="2938755"/>
                    </a:cubicBezTo>
                    <a:cubicBezTo>
                      <a:pt x="5118822" y="2994188"/>
                      <a:pt x="5096293" y="3048134"/>
                      <a:pt x="5064844" y="3094652"/>
                    </a:cubicBezTo>
                    <a:cubicBezTo>
                      <a:pt x="5003433" y="3193059"/>
                      <a:pt x="4913203" y="3269407"/>
                      <a:pt x="4809936" y="3321297"/>
                    </a:cubicBezTo>
                    <a:cubicBezTo>
                      <a:pt x="4785006" y="3333983"/>
                      <a:pt x="4760304" y="3347013"/>
                      <a:pt x="4735145" y="3359585"/>
                    </a:cubicBezTo>
                    <a:cubicBezTo>
                      <a:pt x="4727025" y="3363814"/>
                      <a:pt x="4718448" y="3368729"/>
                      <a:pt x="4714103" y="3377301"/>
                    </a:cubicBezTo>
                    <a:cubicBezTo>
                      <a:pt x="4704267" y="3398445"/>
                      <a:pt x="4707584" y="3423475"/>
                      <a:pt x="4706555" y="3446106"/>
                    </a:cubicBezTo>
                    <a:cubicBezTo>
                      <a:pt x="4716618" y="3762243"/>
                      <a:pt x="4567036" y="3988544"/>
                      <a:pt x="4302636" y="4134041"/>
                    </a:cubicBezTo>
                    <a:cubicBezTo>
                      <a:pt x="4294859" y="4130383"/>
                      <a:pt x="4285253" y="4134155"/>
                      <a:pt x="4286854" y="4142384"/>
                    </a:cubicBezTo>
                    <a:cubicBezTo>
                      <a:pt x="4274160" y="4149127"/>
                      <a:pt x="4261238" y="4155756"/>
                      <a:pt x="4247972" y="4162157"/>
                    </a:cubicBezTo>
                    <a:cubicBezTo>
                      <a:pt x="4170322" y="4199188"/>
                      <a:pt x="4087411" y="4230619"/>
                      <a:pt x="4001412" y="4239991"/>
                    </a:cubicBezTo>
                    <a:close/>
                    <a:moveTo>
                      <a:pt x="5544926" y="4374515"/>
                    </a:moveTo>
                    <a:cubicBezTo>
                      <a:pt x="5427136" y="4522411"/>
                      <a:pt x="5299053" y="4665621"/>
                      <a:pt x="5158276" y="4792830"/>
                    </a:cubicBezTo>
                    <a:cubicBezTo>
                      <a:pt x="5082798" y="4863235"/>
                      <a:pt x="5007550" y="4933412"/>
                      <a:pt x="4928184" y="4999245"/>
                    </a:cubicBezTo>
                    <a:cubicBezTo>
                      <a:pt x="4889416" y="5032390"/>
                      <a:pt x="4856137" y="5073879"/>
                      <a:pt x="4810165" y="5097195"/>
                    </a:cubicBezTo>
                    <a:cubicBezTo>
                      <a:pt x="4780660" y="5014218"/>
                      <a:pt x="4735602" y="4937869"/>
                      <a:pt x="4707470" y="4854206"/>
                    </a:cubicBezTo>
                    <a:cubicBezTo>
                      <a:pt x="4661383" y="4738541"/>
                      <a:pt x="4621586" y="4620018"/>
                      <a:pt x="4566922" y="4508010"/>
                    </a:cubicBezTo>
                    <a:cubicBezTo>
                      <a:pt x="4520148" y="4412689"/>
                      <a:pt x="4460796" y="4324454"/>
                      <a:pt x="4398355" y="4238734"/>
                    </a:cubicBezTo>
                    <a:cubicBezTo>
                      <a:pt x="4380401" y="4215532"/>
                      <a:pt x="4364276" y="4189702"/>
                      <a:pt x="4344377" y="4167871"/>
                    </a:cubicBezTo>
                    <a:cubicBezTo>
                      <a:pt x="4385776" y="4143984"/>
                      <a:pt x="4423857" y="4118839"/>
                      <a:pt x="4458737" y="4092095"/>
                    </a:cubicBezTo>
                    <a:cubicBezTo>
                      <a:pt x="4463655" y="4099752"/>
                      <a:pt x="4472803" y="4103867"/>
                      <a:pt x="4480237" y="4109010"/>
                    </a:cubicBezTo>
                    <a:cubicBezTo>
                      <a:pt x="4558573" y="4157928"/>
                      <a:pt x="4614952" y="4233019"/>
                      <a:pt x="4666300" y="4308339"/>
                    </a:cubicBezTo>
                    <a:cubicBezTo>
                      <a:pt x="4711358" y="4377372"/>
                      <a:pt x="4760533" y="4442634"/>
                      <a:pt x="4798729" y="4517039"/>
                    </a:cubicBezTo>
                    <a:cubicBezTo>
                      <a:pt x="4827891" y="4559442"/>
                      <a:pt x="4839555" y="4698881"/>
                      <a:pt x="4901538" y="4692938"/>
                    </a:cubicBezTo>
                    <a:cubicBezTo>
                      <a:pt x="4923495" y="4687223"/>
                      <a:pt x="4939392" y="4668479"/>
                      <a:pt x="4957803" y="4656021"/>
                    </a:cubicBezTo>
                    <a:cubicBezTo>
                      <a:pt x="5018071" y="4609732"/>
                      <a:pt x="5075365" y="4559785"/>
                      <a:pt x="5134718" y="4512468"/>
                    </a:cubicBezTo>
                    <a:cubicBezTo>
                      <a:pt x="5288417" y="4406060"/>
                      <a:pt x="5452638" y="4309596"/>
                      <a:pt x="5632069" y="4253592"/>
                    </a:cubicBezTo>
                    <a:cubicBezTo>
                      <a:pt x="5599590" y="4292795"/>
                      <a:pt x="5573516" y="4332112"/>
                      <a:pt x="5544926" y="437451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6" name="Google Shape;426;p13"/>
              <p:cNvSpPr/>
              <p:nvPr/>
            </p:nvSpPr>
            <p:spPr>
              <a:xfrm>
                <a:off x="13521477" y="6063004"/>
                <a:ext cx="724521" cy="830874"/>
              </a:xfrm>
              <a:custGeom>
                <a:avLst/>
                <a:gdLst/>
                <a:ahLst/>
                <a:cxnLst/>
                <a:rect l="l" t="t" r="r" b="b"/>
                <a:pathLst>
                  <a:path w="724521" h="830874" extrusionOk="0">
                    <a:moveTo>
                      <a:pt x="641988" y="683350"/>
                    </a:moveTo>
                    <a:cubicBezTo>
                      <a:pt x="715064" y="578199"/>
                      <a:pt x="732904" y="441961"/>
                      <a:pt x="721240" y="316695"/>
                    </a:cubicBezTo>
                    <a:cubicBezTo>
                      <a:pt x="688876" y="103880"/>
                      <a:pt x="431337" y="32789"/>
                      <a:pt x="246532" y="70049"/>
                    </a:cubicBezTo>
                    <a:cubicBezTo>
                      <a:pt x="244245" y="70963"/>
                      <a:pt x="241843" y="71877"/>
                      <a:pt x="239556" y="72906"/>
                    </a:cubicBezTo>
                    <a:cubicBezTo>
                      <a:pt x="236811" y="74049"/>
                      <a:pt x="234067" y="75306"/>
                      <a:pt x="231436" y="76678"/>
                    </a:cubicBezTo>
                    <a:cubicBezTo>
                      <a:pt x="230407" y="77135"/>
                      <a:pt x="229264" y="77706"/>
                      <a:pt x="228234" y="78164"/>
                    </a:cubicBezTo>
                    <a:cubicBezTo>
                      <a:pt x="222402" y="81135"/>
                      <a:pt x="216684" y="84221"/>
                      <a:pt x="211080" y="87650"/>
                    </a:cubicBezTo>
                    <a:cubicBezTo>
                      <a:pt x="209937" y="88336"/>
                      <a:pt x="208793" y="89021"/>
                      <a:pt x="207650" y="89707"/>
                    </a:cubicBezTo>
                    <a:cubicBezTo>
                      <a:pt x="207650" y="89364"/>
                      <a:pt x="207535" y="89021"/>
                      <a:pt x="207421" y="88679"/>
                    </a:cubicBezTo>
                    <a:cubicBezTo>
                      <a:pt x="206849" y="85936"/>
                      <a:pt x="206277" y="83078"/>
                      <a:pt x="205591" y="80335"/>
                    </a:cubicBezTo>
                    <a:cubicBezTo>
                      <a:pt x="203876" y="72906"/>
                      <a:pt x="202160" y="65477"/>
                      <a:pt x="200331" y="58048"/>
                    </a:cubicBezTo>
                    <a:cubicBezTo>
                      <a:pt x="199301" y="53933"/>
                      <a:pt x="198386" y="49933"/>
                      <a:pt x="197357" y="45818"/>
                    </a:cubicBezTo>
                    <a:cubicBezTo>
                      <a:pt x="194956" y="35646"/>
                      <a:pt x="192554" y="25360"/>
                      <a:pt x="190610" y="14845"/>
                    </a:cubicBezTo>
                    <a:cubicBezTo>
                      <a:pt x="183291" y="-9386"/>
                      <a:pt x="147153" y="-2071"/>
                      <a:pt x="150127" y="23188"/>
                    </a:cubicBezTo>
                    <a:cubicBezTo>
                      <a:pt x="151270" y="29246"/>
                      <a:pt x="152643" y="35189"/>
                      <a:pt x="154472" y="41132"/>
                    </a:cubicBezTo>
                    <a:cubicBezTo>
                      <a:pt x="154930" y="42961"/>
                      <a:pt x="155616" y="44790"/>
                      <a:pt x="156188" y="46733"/>
                    </a:cubicBezTo>
                    <a:cubicBezTo>
                      <a:pt x="156760" y="48561"/>
                      <a:pt x="157446" y="50504"/>
                      <a:pt x="158017" y="52447"/>
                    </a:cubicBezTo>
                    <a:cubicBezTo>
                      <a:pt x="158704" y="54505"/>
                      <a:pt x="159390" y="56448"/>
                      <a:pt x="160190" y="58505"/>
                    </a:cubicBezTo>
                    <a:cubicBezTo>
                      <a:pt x="160876" y="60334"/>
                      <a:pt x="161448" y="62162"/>
                      <a:pt x="162134" y="63991"/>
                    </a:cubicBezTo>
                    <a:cubicBezTo>
                      <a:pt x="166366" y="75306"/>
                      <a:pt x="170826" y="86736"/>
                      <a:pt x="174371" y="98279"/>
                    </a:cubicBezTo>
                    <a:cubicBezTo>
                      <a:pt x="174714" y="99536"/>
                      <a:pt x="175171" y="100794"/>
                      <a:pt x="175515" y="102051"/>
                    </a:cubicBezTo>
                    <a:cubicBezTo>
                      <a:pt x="175858" y="103308"/>
                      <a:pt x="176315" y="104565"/>
                      <a:pt x="176544" y="105823"/>
                    </a:cubicBezTo>
                    <a:cubicBezTo>
                      <a:pt x="177116" y="107651"/>
                      <a:pt x="177573" y="109594"/>
                      <a:pt x="178030" y="111423"/>
                    </a:cubicBezTo>
                    <a:cubicBezTo>
                      <a:pt x="177916" y="111423"/>
                      <a:pt x="177916" y="111537"/>
                      <a:pt x="177802" y="111652"/>
                    </a:cubicBezTo>
                    <a:cubicBezTo>
                      <a:pt x="175972" y="113137"/>
                      <a:pt x="174028" y="114738"/>
                      <a:pt x="172198" y="116452"/>
                    </a:cubicBezTo>
                    <a:cubicBezTo>
                      <a:pt x="170254" y="118166"/>
                      <a:pt x="168310" y="119881"/>
                      <a:pt x="166366" y="121595"/>
                    </a:cubicBezTo>
                    <a:cubicBezTo>
                      <a:pt x="164422" y="123310"/>
                      <a:pt x="162592" y="125024"/>
                      <a:pt x="160648" y="126853"/>
                    </a:cubicBezTo>
                    <a:cubicBezTo>
                      <a:pt x="158818" y="128567"/>
                      <a:pt x="156874" y="130396"/>
                      <a:pt x="155044" y="132224"/>
                    </a:cubicBezTo>
                    <a:cubicBezTo>
                      <a:pt x="153214" y="134053"/>
                      <a:pt x="151270" y="135882"/>
                      <a:pt x="149555" y="137711"/>
                    </a:cubicBezTo>
                    <a:cubicBezTo>
                      <a:pt x="147725" y="139539"/>
                      <a:pt x="145895" y="141482"/>
                      <a:pt x="144066" y="143311"/>
                    </a:cubicBezTo>
                    <a:cubicBezTo>
                      <a:pt x="140520" y="147083"/>
                      <a:pt x="136975" y="150969"/>
                      <a:pt x="133544" y="154855"/>
                    </a:cubicBezTo>
                    <a:cubicBezTo>
                      <a:pt x="133201" y="154626"/>
                      <a:pt x="132744" y="154512"/>
                      <a:pt x="132287" y="154169"/>
                    </a:cubicBezTo>
                    <a:cubicBezTo>
                      <a:pt x="130114" y="153026"/>
                      <a:pt x="127941" y="151769"/>
                      <a:pt x="125768" y="150512"/>
                    </a:cubicBezTo>
                    <a:cubicBezTo>
                      <a:pt x="125654" y="150512"/>
                      <a:pt x="125539" y="150512"/>
                      <a:pt x="125425" y="150397"/>
                    </a:cubicBezTo>
                    <a:cubicBezTo>
                      <a:pt x="123138" y="149140"/>
                      <a:pt x="120736" y="147768"/>
                      <a:pt x="118449" y="146283"/>
                    </a:cubicBezTo>
                    <a:cubicBezTo>
                      <a:pt x="116391" y="145025"/>
                      <a:pt x="114332" y="143768"/>
                      <a:pt x="112274" y="142511"/>
                    </a:cubicBezTo>
                    <a:cubicBezTo>
                      <a:pt x="109643" y="140911"/>
                      <a:pt x="107127" y="139196"/>
                      <a:pt x="104726" y="137596"/>
                    </a:cubicBezTo>
                    <a:cubicBezTo>
                      <a:pt x="93976" y="130510"/>
                      <a:pt x="83455" y="123195"/>
                      <a:pt x="72705" y="115881"/>
                    </a:cubicBezTo>
                    <a:cubicBezTo>
                      <a:pt x="61155" y="107194"/>
                      <a:pt x="42400" y="97136"/>
                      <a:pt x="32565" y="113366"/>
                    </a:cubicBezTo>
                    <a:cubicBezTo>
                      <a:pt x="15868" y="141482"/>
                      <a:pt x="88715" y="162284"/>
                      <a:pt x="107127" y="175313"/>
                    </a:cubicBezTo>
                    <a:cubicBezTo>
                      <a:pt x="108957" y="176342"/>
                      <a:pt x="111244" y="177599"/>
                      <a:pt x="113646" y="178628"/>
                    </a:cubicBezTo>
                    <a:cubicBezTo>
                      <a:pt x="111016" y="181828"/>
                      <a:pt x="108500" y="185028"/>
                      <a:pt x="106098" y="188229"/>
                    </a:cubicBezTo>
                    <a:cubicBezTo>
                      <a:pt x="88372" y="210744"/>
                      <a:pt x="71790" y="233832"/>
                      <a:pt x="55322" y="256005"/>
                    </a:cubicBezTo>
                    <a:cubicBezTo>
                      <a:pt x="13238" y="322295"/>
                      <a:pt x="-4145" y="402187"/>
                      <a:pt x="1230" y="480707"/>
                    </a:cubicBezTo>
                    <a:cubicBezTo>
                      <a:pt x="1002" y="481392"/>
                      <a:pt x="773" y="482078"/>
                      <a:pt x="658" y="482650"/>
                    </a:cubicBezTo>
                    <a:lnTo>
                      <a:pt x="658" y="482764"/>
                    </a:lnTo>
                    <a:cubicBezTo>
                      <a:pt x="544" y="483450"/>
                      <a:pt x="315" y="484021"/>
                      <a:pt x="315" y="484592"/>
                    </a:cubicBezTo>
                    <a:cubicBezTo>
                      <a:pt x="-371" y="488821"/>
                      <a:pt x="87" y="493279"/>
                      <a:pt x="1459" y="497279"/>
                    </a:cubicBezTo>
                    <a:cubicBezTo>
                      <a:pt x="1802" y="498079"/>
                      <a:pt x="2031" y="498879"/>
                      <a:pt x="2374" y="499679"/>
                    </a:cubicBezTo>
                    <a:cubicBezTo>
                      <a:pt x="2488" y="499908"/>
                      <a:pt x="2488" y="500022"/>
                      <a:pt x="2603" y="500136"/>
                    </a:cubicBezTo>
                    <a:cubicBezTo>
                      <a:pt x="2831" y="500594"/>
                      <a:pt x="3060" y="501051"/>
                      <a:pt x="3289" y="501508"/>
                    </a:cubicBezTo>
                    <a:cubicBezTo>
                      <a:pt x="3289" y="501508"/>
                      <a:pt x="3289" y="501508"/>
                      <a:pt x="3289" y="501622"/>
                    </a:cubicBezTo>
                    <a:cubicBezTo>
                      <a:pt x="4318" y="509509"/>
                      <a:pt x="5462" y="517509"/>
                      <a:pt x="6948" y="525395"/>
                    </a:cubicBezTo>
                    <a:cubicBezTo>
                      <a:pt x="7406" y="528138"/>
                      <a:pt x="7977" y="530996"/>
                      <a:pt x="8549" y="533739"/>
                    </a:cubicBezTo>
                    <a:cubicBezTo>
                      <a:pt x="9121" y="536710"/>
                      <a:pt x="9693" y="539682"/>
                      <a:pt x="10379" y="542654"/>
                    </a:cubicBezTo>
                    <a:cubicBezTo>
                      <a:pt x="10608" y="543682"/>
                      <a:pt x="10836" y="544711"/>
                      <a:pt x="11180" y="545740"/>
                    </a:cubicBezTo>
                    <a:cubicBezTo>
                      <a:pt x="11866" y="548826"/>
                      <a:pt x="12666" y="551912"/>
                      <a:pt x="13467" y="554998"/>
                    </a:cubicBezTo>
                    <a:cubicBezTo>
                      <a:pt x="14153" y="557626"/>
                      <a:pt x="14839" y="560255"/>
                      <a:pt x="15640" y="562884"/>
                    </a:cubicBezTo>
                    <a:cubicBezTo>
                      <a:pt x="15983" y="564027"/>
                      <a:pt x="16211" y="565055"/>
                      <a:pt x="16554" y="566198"/>
                    </a:cubicBezTo>
                    <a:cubicBezTo>
                      <a:pt x="17469" y="569513"/>
                      <a:pt x="18384" y="572599"/>
                      <a:pt x="19528" y="575913"/>
                    </a:cubicBezTo>
                    <a:cubicBezTo>
                      <a:pt x="19528" y="576028"/>
                      <a:pt x="19528" y="576142"/>
                      <a:pt x="19642" y="576256"/>
                    </a:cubicBezTo>
                    <a:cubicBezTo>
                      <a:pt x="20671" y="579571"/>
                      <a:pt x="21815" y="582885"/>
                      <a:pt x="22959" y="586200"/>
                    </a:cubicBezTo>
                    <a:cubicBezTo>
                      <a:pt x="24102" y="589629"/>
                      <a:pt x="25360" y="593057"/>
                      <a:pt x="26732" y="596372"/>
                    </a:cubicBezTo>
                    <a:cubicBezTo>
                      <a:pt x="27990" y="599801"/>
                      <a:pt x="29363" y="603115"/>
                      <a:pt x="30735" y="606430"/>
                    </a:cubicBezTo>
                    <a:cubicBezTo>
                      <a:pt x="31879" y="609401"/>
                      <a:pt x="33137" y="612259"/>
                      <a:pt x="34395" y="615116"/>
                    </a:cubicBezTo>
                    <a:cubicBezTo>
                      <a:pt x="34623" y="615688"/>
                      <a:pt x="34852" y="616259"/>
                      <a:pt x="35195" y="616831"/>
                    </a:cubicBezTo>
                    <a:cubicBezTo>
                      <a:pt x="36453" y="619802"/>
                      <a:pt x="37825" y="622660"/>
                      <a:pt x="39198" y="625517"/>
                    </a:cubicBezTo>
                    <a:cubicBezTo>
                      <a:pt x="39541" y="626317"/>
                      <a:pt x="39998" y="627003"/>
                      <a:pt x="40341" y="627803"/>
                    </a:cubicBezTo>
                    <a:cubicBezTo>
                      <a:pt x="41599" y="630432"/>
                      <a:pt x="42972" y="633060"/>
                      <a:pt x="44230" y="635689"/>
                    </a:cubicBezTo>
                    <a:cubicBezTo>
                      <a:pt x="44344" y="635918"/>
                      <a:pt x="44573" y="636146"/>
                      <a:pt x="44573" y="636375"/>
                    </a:cubicBezTo>
                    <a:cubicBezTo>
                      <a:pt x="46174" y="639461"/>
                      <a:pt x="47775" y="642432"/>
                      <a:pt x="49376" y="645404"/>
                    </a:cubicBezTo>
                    <a:cubicBezTo>
                      <a:pt x="51205" y="648833"/>
                      <a:pt x="53150" y="652147"/>
                      <a:pt x="55094" y="655462"/>
                    </a:cubicBezTo>
                    <a:cubicBezTo>
                      <a:pt x="56809" y="658319"/>
                      <a:pt x="58524" y="661176"/>
                      <a:pt x="60354" y="664034"/>
                    </a:cubicBezTo>
                    <a:cubicBezTo>
                      <a:pt x="94433" y="719924"/>
                      <a:pt x="146353" y="758669"/>
                      <a:pt x="203761" y="788157"/>
                    </a:cubicBezTo>
                    <a:cubicBezTo>
                      <a:pt x="243559" y="813988"/>
                      <a:pt x="290446" y="825417"/>
                      <a:pt x="337334" y="828960"/>
                    </a:cubicBezTo>
                    <a:cubicBezTo>
                      <a:pt x="456382" y="843590"/>
                      <a:pt x="568112" y="772385"/>
                      <a:pt x="641988" y="683350"/>
                    </a:cubicBezTo>
                    <a:close/>
                    <a:moveTo>
                      <a:pt x="95691" y="625517"/>
                    </a:moveTo>
                    <a:cubicBezTo>
                      <a:pt x="75450" y="590543"/>
                      <a:pt x="61955" y="551912"/>
                      <a:pt x="55208" y="512023"/>
                    </a:cubicBezTo>
                    <a:cubicBezTo>
                      <a:pt x="111244" y="500136"/>
                      <a:pt x="158017" y="459562"/>
                      <a:pt x="195642" y="417616"/>
                    </a:cubicBezTo>
                    <a:cubicBezTo>
                      <a:pt x="242872" y="374413"/>
                      <a:pt x="257968" y="308923"/>
                      <a:pt x="263686" y="247433"/>
                    </a:cubicBezTo>
                    <a:cubicBezTo>
                      <a:pt x="263114" y="224803"/>
                      <a:pt x="269747" y="163312"/>
                      <a:pt x="249391" y="142968"/>
                    </a:cubicBezTo>
                    <a:cubicBezTo>
                      <a:pt x="263457" y="136568"/>
                      <a:pt x="278210" y="131082"/>
                      <a:pt x="293419" y="126738"/>
                    </a:cubicBezTo>
                    <a:cubicBezTo>
                      <a:pt x="313204" y="124110"/>
                      <a:pt x="333331" y="121481"/>
                      <a:pt x="353458" y="119995"/>
                    </a:cubicBezTo>
                    <a:cubicBezTo>
                      <a:pt x="355402" y="124110"/>
                      <a:pt x="357575" y="127881"/>
                      <a:pt x="358948" y="131196"/>
                    </a:cubicBezTo>
                    <a:cubicBezTo>
                      <a:pt x="373128" y="161027"/>
                      <a:pt x="384335" y="192686"/>
                      <a:pt x="386966" y="226631"/>
                    </a:cubicBezTo>
                    <a:cubicBezTo>
                      <a:pt x="395200" y="319438"/>
                      <a:pt x="371527" y="412816"/>
                      <a:pt x="324868" y="493050"/>
                    </a:cubicBezTo>
                    <a:cubicBezTo>
                      <a:pt x="297536" y="525853"/>
                      <a:pt x="264944" y="555226"/>
                      <a:pt x="230636" y="580485"/>
                    </a:cubicBezTo>
                    <a:cubicBezTo>
                      <a:pt x="190153" y="605630"/>
                      <a:pt x="142922" y="620374"/>
                      <a:pt x="95691" y="625517"/>
                    </a:cubicBezTo>
                    <a:close/>
                    <a:moveTo>
                      <a:pt x="152071" y="696379"/>
                    </a:moveTo>
                    <a:cubicBezTo>
                      <a:pt x="144066" y="688950"/>
                      <a:pt x="136518" y="681064"/>
                      <a:pt x="129428" y="672949"/>
                    </a:cubicBezTo>
                    <a:cubicBezTo>
                      <a:pt x="167624" y="665063"/>
                      <a:pt x="210509" y="647690"/>
                      <a:pt x="225604" y="641175"/>
                    </a:cubicBezTo>
                    <a:cubicBezTo>
                      <a:pt x="267803" y="621745"/>
                      <a:pt x="301768" y="589286"/>
                      <a:pt x="334017" y="556712"/>
                    </a:cubicBezTo>
                    <a:cubicBezTo>
                      <a:pt x="351743" y="540825"/>
                      <a:pt x="367181" y="522538"/>
                      <a:pt x="377359" y="500937"/>
                    </a:cubicBezTo>
                    <a:cubicBezTo>
                      <a:pt x="428021" y="398986"/>
                      <a:pt x="452608" y="275549"/>
                      <a:pt x="412811" y="165941"/>
                    </a:cubicBezTo>
                    <a:cubicBezTo>
                      <a:pt x="407093" y="154855"/>
                      <a:pt x="399545" y="134510"/>
                      <a:pt x="389367" y="118395"/>
                    </a:cubicBezTo>
                    <a:cubicBezTo>
                      <a:pt x="410524" y="118166"/>
                      <a:pt x="431566" y="119538"/>
                      <a:pt x="452380" y="123310"/>
                    </a:cubicBezTo>
                    <a:cubicBezTo>
                      <a:pt x="545697" y="145483"/>
                      <a:pt x="633183" y="197486"/>
                      <a:pt x="664288" y="293379"/>
                    </a:cubicBezTo>
                    <a:cubicBezTo>
                      <a:pt x="687846" y="401729"/>
                      <a:pt x="669663" y="522195"/>
                      <a:pt x="620603" y="622774"/>
                    </a:cubicBezTo>
                    <a:cubicBezTo>
                      <a:pt x="571428" y="703694"/>
                      <a:pt x="483142" y="768498"/>
                      <a:pt x="387766" y="779242"/>
                    </a:cubicBezTo>
                    <a:cubicBezTo>
                      <a:pt x="348655" y="780728"/>
                      <a:pt x="309659" y="777185"/>
                      <a:pt x="272034" y="765641"/>
                    </a:cubicBezTo>
                    <a:cubicBezTo>
                      <a:pt x="229721" y="747468"/>
                      <a:pt x="189238" y="723467"/>
                      <a:pt x="152071" y="69637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7" name="Google Shape;427;p13"/>
              <p:cNvSpPr/>
              <p:nvPr/>
            </p:nvSpPr>
            <p:spPr>
              <a:xfrm>
                <a:off x="14490113" y="6143554"/>
                <a:ext cx="842004" cy="789140"/>
              </a:xfrm>
              <a:custGeom>
                <a:avLst/>
                <a:gdLst/>
                <a:ahLst/>
                <a:cxnLst/>
                <a:rect l="l" t="t" r="r" b="b"/>
                <a:pathLst>
                  <a:path w="842004" h="789140" extrusionOk="0">
                    <a:moveTo>
                      <a:pt x="818438" y="272605"/>
                    </a:moveTo>
                    <a:cubicBezTo>
                      <a:pt x="795566" y="273634"/>
                      <a:pt x="772580" y="274891"/>
                      <a:pt x="749708" y="274091"/>
                    </a:cubicBezTo>
                    <a:cubicBezTo>
                      <a:pt x="746163" y="272605"/>
                      <a:pt x="742160" y="272034"/>
                      <a:pt x="738157" y="272262"/>
                    </a:cubicBezTo>
                    <a:cubicBezTo>
                      <a:pt x="737128" y="265176"/>
                      <a:pt x="735985" y="258090"/>
                      <a:pt x="734727" y="251118"/>
                    </a:cubicBezTo>
                    <a:cubicBezTo>
                      <a:pt x="733812" y="245860"/>
                      <a:pt x="732783" y="240717"/>
                      <a:pt x="731753" y="235574"/>
                    </a:cubicBezTo>
                    <a:cubicBezTo>
                      <a:pt x="730953" y="231574"/>
                      <a:pt x="730038" y="227688"/>
                      <a:pt x="729123" y="223687"/>
                    </a:cubicBezTo>
                    <a:cubicBezTo>
                      <a:pt x="728780" y="222201"/>
                      <a:pt x="728437" y="220716"/>
                      <a:pt x="728094" y="219116"/>
                    </a:cubicBezTo>
                    <a:cubicBezTo>
                      <a:pt x="726836" y="214087"/>
                      <a:pt x="725464" y="208943"/>
                      <a:pt x="723977" y="204029"/>
                    </a:cubicBezTo>
                    <a:cubicBezTo>
                      <a:pt x="723634" y="202771"/>
                      <a:pt x="723291" y="201400"/>
                      <a:pt x="722833" y="200257"/>
                    </a:cubicBezTo>
                    <a:cubicBezTo>
                      <a:pt x="721919" y="197057"/>
                      <a:pt x="720889" y="193857"/>
                      <a:pt x="719860" y="190656"/>
                    </a:cubicBezTo>
                    <a:cubicBezTo>
                      <a:pt x="720660" y="190428"/>
                      <a:pt x="721461" y="190085"/>
                      <a:pt x="722147" y="189856"/>
                    </a:cubicBezTo>
                    <a:cubicBezTo>
                      <a:pt x="724091" y="189170"/>
                      <a:pt x="726035" y="188599"/>
                      <a:pt x="727865" y="188142"/>
                    </a:cubicBezTo>
                    <a:cubicBezTo>
                      <a:pt x="728666" y="187913"/>
                      <a:pt x="729352" y="187685"/>
                      <a:pt x="730038" y="187570"/>
                    </a:cubicBezTo>
                    <a:cubicBezTo>
                      <a:pt x="731067" y="187342"/>
                      <a:pt x="731982" y="187113"/>
                      <a:pt x="733011" y="186999"/>
                    </a:cubicBezTo>
                    <a:cubicBezTo>
                      <a:pt x="747078" y="183227"/>
                      <a:pt x="761258" y="180141"/>
                      <a:pt x="775210" y="176370"/>
                    </a:cubicBezTo>
                    <a:cubicBezTo>
                      <a:pt x="802085" y="167912"/>
                      <a:pt x="788362" y="128252"/>
                      <a:pt x="762059" y="138310"/>
                    </a:cubicBezTo>
                    <a:cubicBezTo>
                      <a:pt x="759085" y="139453"/>
                      <a:pt x="755998" y="140710"/>
                      <a:pt x="752910" y="141853"/>
                    </a:cubicBezTo>
                    <a:cubicBezTo>
                      <a:pt x="751423" y="142424"/>
                      <a:pt x="749936" y="142996"/>
                      <a:pt x="748450" y="143567"/>
                    </a:cubicBezTo>
                    <a:cubicBezTo>
                      <a:pt x="745019" y="144939"/>
                      <a:pt x="741474" y="146310"/>
                      <a:pt x="738043" y="147682"/>
                    </a:cubicBezTo>
                    <a:cubicBezTo>
                      <a:pt x="727980" y="151568"/>
                      <a:pt x="718030" y="155682"/>
                      <a:pt x="708081" y="160140"/>
                    </a:cubicBezTo>
                    <a:cubicBezTo>
                      <a:pt x="707281" y="158311"/>
                      <a:pt x="706365" y="156597"/>
                      <a:pt x="705565" y="154768"/>
                    </a:cubicBezTo>
                    <a:cubicBezTo>
                      <a:pt x="704765" y="153054"/>
                      <a:pt x="703964" y="151454"/>
                      <a:pt x="703163" y="149854"/>
                    </a:cubicBezTo>
                    <a:cubicBezTo>
                      <a:pt x="702134" y="147796"/>
                      <a:pt x="701105" y="145853"/>
                      <a:pt x="700076" y="143796"/>
                    </a:cubicBezTo>
                    <a:cubicBezTo>
                      <a:pt x="698360" y="140824"/>
                      <a:pt x="696645" y="137967"/>
                      <a:pt x="694815" y="135110"/>
                    </a:cubicBezTo>
                    <a:cubicBezTo>
                      <a:pt x="694472" y="134652"/>
                      <a:pt x="694243" y="134195"/>
                      <a:pt x="693900" y="133738"/>
                    </a:cubicBezTo>
                    <a:cubicBezTo>
                      <a:pt x="692642" y="131795"/>
                      <a:pt x="691384" y="129966"/>
                      <a:pt x="690127" y="128023"/>
                    </a:cubicBezTo>
                    <a:cubicBezTo>
                      <a:pt x="689326" y="126880"/>
                      <a:pt x="688640" y="125738"/>
                      <a:pt x="687725" y="124595"/>
                    </a:cubicBezTo>
                    <a:cubicBezTo>
                      <a:pt x="686696" y="123109"/>
                      <a:pt x="685552" y="121509"/>
                      <a:pt x="684409" y="120023"/>
                    </a:cubicBezTo>
                    <a:cubicBezTo>
                      <a:pt x="681778" y="116365"/>
                      <a:pt x="679148" y="112822"/>
                      <a:pt x="676289" y="109393"/>
                    </a:cubicBezTo>
                    <a:cubicBezTo>
                      <a:pt x="677661" y="108593"/>
                      <a:pt x="679034" y="107793"/>
                      <a:pt x="680291" y="106879"/>
                    </a:cubicBezTo>
                    <a:cubicBezTo>
                      <a:pt x="681435" y="106079"/>
                      <a:pt x="682579" y="105393"/>
                      <a:pt x="683722" y="104593"/>
                    </a:cubicBezTo>
                    <a:cubicBezTo>
                      <a:pt x="684980" y="103679"/>
                      <a:pt x="686238" y="102764"/>
                      <a:pt x="687496" y="101850"/>
                    </a:cubicBezTo>
                    <a:cubicBezTo>
                      <a:pt x="688640" y="101050"/>
                      <a:pt x="689669" y="100250"/>
                      <a:pt x="690698" y="99335"/>
                    </a:cubicBezTo>
                    <a:cubicBezTo>
                      <a:pt x="693214" y="97278"/>
                      <a:pt x="695730" y="95221"/>
                      <a:pt x="698132" y="93049"/>
                    </a:cubicBezTo>
                    <a:cubicBezTo>
                      <a:pt x="699275" y="92021"/>
                      <a:pt x="700419" y="90992"/>
                      <a:pt x="701563" y="89963"/>
                    </a:cubicBezTo>
                    <a:cubicBezTo>
                      <a:pt x="711740" y="80591"/>
                      <a:pt x="721575" y="70419"/>
                      <a:pt x="731982" y="62190"/>
                    </a:cubicBezTo>
                    <a:cubicBezTo>
                      <a:pt x="746620" y="48818"/>
                      <a:pt x="733355" y="22759"/>
                      <a:pt x="714028" y="26073"/>
                    </a:cubicBezTo>
                    <a:cubicBezTo>
                      <a:pt x="694243" y="32588"/>
                      <a:pt x="684980" y="53961"/>
                      <a:pt x="669199" y="68362"/>
                    </a:cubicBezTo>
                    <a:cubicBezTo>
                      <a:pt x="667941" y="69848"/>
                      <a:pt x="666454" y="71676"/>
                      <a:pt x="664739" y="73848"/>
                    </a:cubicBezTo>
                    <a:cubicBezTo>
                      <a:pt x="664167" y="74534"/>
                      <a:pt x="663595" y="75334"/>
                      <a:pt x="663023" y="76134"/>
                    </a:cubicBezTo>
                    <a:cubicBezTo>
                      <a:pt x="662337" y="76934"/>
                      <a:pt x="661765" y="77620"/>
                      <a:pt x="661194" y="78534"/>
                    </a:cubicBezTo>
                    <a:cubicBezTo>
                      <a:pt x="660622" y="79334"/>
                      <a:pt x="659935" y="80134"/>
                      <a:pt x="659364" y="81049"/>
                    </a:cubicBezTo>
                    <a:cubicBezTo>
                      <a:pt x="658106" y="82763"/>
                      <a:pt x="656848" y="84477"/>
                      <a:pt x="655819" y="86306"/>
                    </a:cubicBezTo>
                    <a:cubicBezTo>
                      <a:pt x="654446" y="84935"/>
                      <a:pt x="653074" y="83563"/>
                      <a:pt x="651587" y="82191"/>
                    </a:cubicBezTo>
                    <a:cubicBezTo>
                      <a:pt x="650444" y="81049"/>
                      <a:pt x="649186" y="79791"/>
                      <a:pt x="647813" y="78648"/>
                    </a:cubicBezTo>
                    <a:cubicBezTo>
                      <a:pt x="640380" y="71676"/>
                      <a:pt x="632489" y="65162"/>
                      <a:pt x="624370" y="59104"/>
                    </a:cubicBezTo>
                    <a:cubicBezTo>
                      <a:pt x="622311" y="57504"/>
                      <a:pt x="620138" y="56018"/>
                      <a:pt x="617966" y="54532"/>
                    </a:cubicBezTo>
                    <a:cubicBezTo>
                      <a:pt x="615450" y="52704"/>
                      <a:pt x="612819" y="50875"/>
                      <a:pt x="610189" y="49160"/>
                    </a:cubicBezTo>
                    <a:cubicBezTo>
                      <a:pt x="608245" y="47903"/>
                      <a:pt x="606186" y="46532"/>
                      <a:pt x="604128" y="45275"/>
                    </a:cubicBezTo>
                    <a:cubicBezTo>
                      <a:pt x="601841" y="43789"/>
                      <a:pt x="599553" y="42417"/>
                      <a:pt x="597152" y="41046"/>
                    </a:cubicBezTo>
                    <a:cubicBezTo>
                      <a:pt x="594865" y="39674"/>
                      <a:pt x="592463" y="38303"/>
                      <a:pt x="590062" y="36931"/>
                    </a:cubicBezTo>
                    <a:cubicBezTo>
                      <a:pt x="587431" y="35445"/>
                      <a:pt x="584801" y="34074"/>
                      <a:pt x="582056" y="32702"/>
                    </a:cubicBezTo>
                    <a:cubicBezTo>
                      <a:pt x="577825" y="30531"/>
                      <a:pt x="573365" y="28473"/>
                      <a:pt x="569019" y="26530"/>
                    </a:cubicBezTo>
                    <a:cubicBezTo>
                      <a:pt x="568676" y="26416"/>
                      <a:pt x="568333" y="26187"/>
                      <a:pt x="568104" y="26187"/>
                    </a:cubicBezTo>
                    <a:cubicBezTo>
                      <a:pt x="565703" y="25044"/>
                      <a:pt x="563187" y="24016"/>
                      <a:pt x="560786" y="23102"/>
                    </a:cubicBezTo>
                    <a:cubicBezTo>
                      <a:pt x="558270" y="22073"/>
                      <a:pt x="555754" y="21044"/>
                      <a:pt x="553238" y="20130"/>
                    </a:cubicBezTo>
                    <a:cubicBezTo>
                      <a:pt x="551294" y="19330"/>
                      <a:pt x="549235" y="18644"/>
                      <a:pt x="547177" y="17958"/>
                    </a:cubicBezTo>
                    <a:cubicBezTo>
                      <a:pt x="538943" y="15101"/>
                      <a:pt x="530480" y="12586"/>
                      <a:pt x="521903" y="10529"/>
                    </a:cubicBezTo>
                    <a:cubicBezTo>
                      <a:pt x="519273" y="9844"/>
                      <a:pt x="516643" y="9272"/>
                      <a:pt x="513898" y="8701"/>
                    </a:cubicBezTo>
                    <a:cubicBezTo>
                      <a:pt x="510925" y="8015"/>
                      <a:pt x="508066" y="7558"/>
                      <a:pt x="505092" y="6986"/>
                    </a:cubicBezTo>
                    <a:cubicBezTo>
                      <a:pt x="502691" y="6529"/>
                      <a:pt x="500175" y="6072"/>
                      <a:pt x="497659" y="5729"/>
                    </a:cubicBezTo>
                    <a:cubicBezTo>
                      <a:pt x="495029" y="5386"/>
                      <a:pt x="492284" y="4929"/>
                      <a:pt x="489539" y="4586"/>
                    </a:cubicBezTo>
                    <a:cubicBezTo>
                      <a:pt x="424469" y="-557"/>
                      <a:pt x="348991" y="-8215"/>
                      <a:pt x="289295" y="25273"/>
                    </a:cubicBezTo>
                    <a:cubicBezTo>
                      <a:pt x="214504" y="45617"/>
                      <a:pt x="156867" y="98307"/>
                      <a:pt x="102660" y="151111"/>
                    </a:cubicBezTo>
                    <a:cubicBezTo>
                      <a:pt x="7741" y="250546"/>
                      <a:pt x="-24051" y="407129"/>
                      <a:pt x="18606" y="536967"/>
                    </a:cubicBezTo>
                    <a:cubicBezTo>
                      <a:pt x="72012" y="676520"/>
                      <a:pt x="193919" y="780070"/>
                      <a:pt x="345903" y="787728"/>
                    </a:cubicBezTo>
                    <a:cubicBezTo>
                      <a:pt x="425383" y="796071"/>
                      <a:pt x="502005" y="766240"/>
                      <a:pt x="571307" y="730123"/>
                    </a:cubicBezTo>
                    <a:cubicBezTo>
                      <a:pt x="616136" y="704750"/>
                      <a:pt x="650101" y="663604"/>
                      <a:pt x="682579" y="624402"/>
                    </a:cubicBezTo>
                    <a:cubicBezTo>
                      <a:pt x="740902" y="539938"/>
                      <a:pt x="752224" y="432502"/>
                      <a:pt x="745705" y="332266"/>
                    </a:cubicBezTo>
                    <a:cubicBezTo>
                      <a:pt x="745248" y="328266"/>
                      <a:pt x="744791" y="324266"/>
                      <a:pt x="744219" y="320151"/>
                    </a:cubicBezTo>
                    <a:lnTo>
                      <a:pt x="744219" y="320037"/>
                    </a:lnTo>
                    <a:cubicBezTo>
                      <a:pt x="745477" y="320151"/>
                      <a:pt x="746734" y="320266"/>
                      <a:pt x="747993" y="320380"/>
                    </a:cubicBezTo>
                    <a:cubicBezTo>
                      <a:pt x="748907" y="320380"/>
                      <a:pt x="749708" y="320494"/>
                      <a:pt x="750623" y="320494"/>
                    </a:cubicBezTo>
                    <a:cubicBezTo>
                      <a:pt x="758742" y="320837"/>
                      <a:pt x="767090" y="320494"/>
                      <a:pt x="774295" y="321180"/>
                    </a:cubicBezTo>
                    <a:cubicBezTo>
                      <a:pt x="797396" y="319237"/>
                      <a:pt x="839823" y="331009"/>
                      <a:pt x="841996" y="296950"/>
                    </a:cubicBezTo>
                    <a:cubicBezTo>
                      <a:pt x="842339" y="283920"/>
                      <a:pt x="831361" y="272034"/>
                      <a:pt x="818438" y="272605"/>
                    </a:cubicBezTo>
                    <a:close/>
                    <a:moveTo>
                      <a:pt x="103461" y="591142"/>
                    </a:moveTo>
                    <a:cubicBezTo>
                      <a:pt x="84248" y="564054"/>
                      <a:pt x="70525" y="534224"/>
                      <a:pt x="61834" y="502907"/>
                    </a:cubicBezTo>
                    <a:cubicBezTo>
                      <a:pt x="64121" y="502336"/>
                      <a:pt x="66179" y="501421"/>
                      <a:pt x="67895" y="500507"/>
                    </a:cubicBezTo>
                    <a:cubicBezTo>
                      <a:pt x="100716" y="511594"/>
                      <a:pt x="159611" y="451589"/>
                      <a:pt x="177680" y="431474"/>
                    </a:cubicBezTo>
                    <a:cubicBezTo>
                      <a:pt x="206956" y="397071"/>
                      <a:pt x="225940" y="355583"/>
                      <a:pt x="235203" y="311465"/>
                    </a:cubicBezTo>
                    <a:cubicBezTo>
                      <a:pt x="247897" y="257861"/>
                      <a:pt x="242522" y="193971"/>
                      <a:pt x="203983" y="151339"/>
                    </a:cubicBezTo>
                    <a:cubicBezTo>
                      <a:pt x="199066" y="146425"/>
                      <a:pt x="193691" y="140138"/>
                      <a:pt x="187515" y="135795"/>
                    </a:cubicBezTo>
                    <a:cubicBezTo>
                      <a:pt x="191175" y="132595"/>
                      <a:pt x="194834" y="129395"/>
                      <a:pt x="198494" y="126080"/>
                    </a:cubicBezTo>
                    <a:cubicBezTo>
                      <a:pt x="226169" y="100021"/>
                      <a:pt x="259562" y="80020"/>
                      <a:pt x="295471" y="67105"/>
                    </a:cubicBezTo>
                    <a:cubicBezTo>
                      <a:pt x="400567" y="120937"/>
                      <a:pt x="396565" y="254432"/>
                      <a:pt x="393706" y="357983"/>
                    </a:cubicBezTo>
                    <a:cubicBezTo>
                      <a:pt x="382384" y="483249"/>
                      <a:pt x="300274" y="603829"/>
                      <a:pt x="162127" y="594000"/>
                    </a:cubicBezTo>
                    <a:cubicBezTo>
                      <a:pt x="142457" y="595257"/>
                      <a:pt x="122902" y="593199"/>
                      <a:pt x="103461" y="591142"/>
                    </a:cubicBezTo>
                    <a:close/>
                    <a:moveTo>
                      <a:pt x="625284" y="614001"/>
                    </a:moveTo>
                    <a:cubicBezTo>
                      <a:pt x="604014" y="636631"/>
                      <a:pt x="586059" y="658347"/>
                      <a:pt x="560328" y="677091"/>
                    </a:cubicBezTo>
                    <a:cubicBezTo>
                      <a:pt x="506007" y="708636"/>
                      <a:pt x="446197" y="734010"/>
                      <a:pt x="382841" y="737667"/>
                    </a:cubicBezTo>
                    <a:cubicBezTo>
                      <a:pt x="296157" y="738353"/>
                      <a:pt x="206041" y="710922"/>
                      <a:pt x="146917" y="644860"/>
                    </a:cubicBezTo>
                    <a:cubicBezTo>
                      <a:pt x="348305" y="662461"/>
                      <a:pt x="457747" y="476620"/>
                      <a:pt x="445053" y="294664"/>
                    </a:cubicBezTo>
                    <a:cubicBezTo>
                      <a:pt x="443338" y="208372"/>
                      <a:pt x="429043" y="111336"/>
                      <a:pt x="358026" y="53618"/>
                    </a:cubicBezTo>
                    <a:cubicBezTo>
                      <a:pt x="471699" y="42303"/>
                      <a:pt x="577825" y="55675"/>
                      <a:pt x="648385" y="156140"/>
                    </a:cubicBezTo>
                    <a:cubicBezTo>
                      <a:pt x="683036" y="212601"/>
                      <a:pt x="688297" y="280834"/>
                      <a:pt x="695959" y="345182"/>
                    </a:cubicBezTo>
                    <a:cubicBezTo>
                      <a:pt x="699618" y="438103"/>
                      <a:pt x="689669" y="541653"/>
                      <a:pt x="625284" y="6140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8" name="Google Shape;428;p13"/>
              <p:cNvSpPr/>
              <p:nvPr/>
            </p:nvSpPr>
            <p:spPr>
              <a:xfrm>
                <a:off x="13840534" y="6978599"/>
                <a:ext cx="903322" cy="471549"/>
              </a:xfrm>
              <a:custGeom>
                <a:avLst/>
                <a:gdLst/>
                <a:ahLst/>
                <a:cxnLst/>
                <a:rect l="l" t="t" r="r" b="b"/>
                <a:pathLst>
                  <a:path w="903322" h="471549" extrusionOk="0">
                    <a:moveTo>
                      <a:pt x="857334" y="75548"/>
                    </a:moveTo>
                    <a:cubicBezTo>
                      <a:pt x="730052" y="135553"/>
                      <a:pt x="607230" y="165612"/>
                      <a:pt x="485665" y="160811"/>
                    </a:cubicBezTo>
                    <a:cubicBezTo>
                      <a:pt x="480405" y="160583"/>
                      <a:pt x="475144" y="160354"/>
                      <a:pt x="469769" y="160011"/>
                    </a:cubicBezTo>
                    <a:cubicBezTo>
                      <a:pt x="468282" y="160011"/>
                      <a:pt x="466796" y="159783"/>
                      <a:pt x="465195" y="159668"/>
                    </a:cubicBezTo>
                    <a:cubicBezTo>
                      <a:pt x="462564" y="159440"/>
                      <a:pt x="459934" y="159326"/>
                      <a:pt x="457304" y="159097"/>
                    </a:cubicBezTo>
                    <a:cubicBezTo>
                      <a:pt x="448498" y="158297"/>
                      <a:pt x="439693" y="157497"/>
                      <a:pt x="431001" y="156354"/>
                    </a:cubicBezTo>
                    <a:cubicBezTo>
                      <a:pt x="427570" y="155897"/>
                      <a:pt x="424025" y="155440"/>
                      <a:pt x="420594" y="154982"/>
                    </a:cubicBezTo>
                    <a:cubicBezTo>
                      <a:pt x="412361" y="153840"/>
                      <a:pt x="404241" y="152468"/>
                      <a:pt x="396007" y="150982"/>
                    </a:cubicBezTo>
                    <a:cubicBezTo>
                      <a:pt x="388802" y="149611"/>
                      <a:pt x="381483" y="148239"/>
                      <a:pt x="374164" y="146525"/>
                    </a:cubicBezTo>
                    <a:cubicBezTo>
                      <a:pt x="370391" y="145725"/>
                      <a:pt x="366617" y="144925"/>
                      <a:pt x="362843" y="143896"/>
                    </a:cubicBezTo>
                    <a:cubicBezTo>
                      <a:pt x="359069" y="142982"/>
                      <a:pt x="355295" y="142067"/>
                      <a:pt x="351521" y="141039"/>
                    </a:cubicBezTo>
                    <a:cubicBezTo>
                      <a:pt x="351178" y="141039"/>
                      <a:pt x="350721" y="140924"/>
                      <a:pt x="350378" y="140696"/>
                    </a:cubicBezTo>
                    <a:cubicBezTo>
                      <a:pt x="343516" y="138981"/>
                      <a:pt x="336654" y="137038"/>
                      <a:pt x="329678" y="134981"/>
                    </a:cubicBezTo>
                    <a:cubicBezTo>
                      <a:pt x="328878" y="134867"/>
                      <a:pt x="328192" y="134638"/>
                      <a:pt x="327391" y="134295"/>
                    </a:cubicBezTo>
                    <a:cubicBezTo>
                      <a:pt x="316413" y="131095"/>
                      <a:pt x="305549" y="127552"/>
                      <a:pt x="294570" y="123666"/>
                    </a:cubicBezTo>
                    <a:cubicBezTo>
                      <a:pt x="290796" y="122409"/>
                      <a:pt x="287022" y="121037"/>
                      <a:pt x="283248" y="119551"/>
                    </a:cubicBezTo>
                    <a:cubicBezTo>
                      <a:pt x="279818" y="118294"/>
                      <a:pt x="276501" y="117037"/>
                      <a:pt x="273070" y="115665"/>
                    </a:cubicBezTo>
                    <a:cubicBezTo>
                      <a:pt x="265065" y="112579"/>
                      <a:pt x="257060" y="109265"/>
                      <a:pt x="248940" y="105836"/>
                    </a:cubicBezTo>
                    <a:cubicBezTo>
                      <a:pt x="245167" y="104236"/>
                      <a:pt x="241393" y="102636"/>
                      <a:pt x="237619" y="100922"/>
                    </a:cubicBezTo>
                    <a:cubicBezTo>
                      <a:pt x="230071" y="97493"/>
                      <a:pt x="222409" y="94064"/>
                      <a:pt x="214861" y="90292"/>
                    </a:cubicBezTo>
                    <a:cubicBezTo>
                      <a:pt x="211087" y="88463"/>
                      <a:pt x="207313" y="86520"/>
                      <a:pt x="203425" y="84577"/>
                    </a:cubicBezTo>
                    <a:cubicBezTo>
                      <a:pt x="200566" y="83206"/>
                      <a:pt x="197707" y="81720"/>
                      <a:pt x="194848" y="80120"/>
                    </a:cubicBezTo>
                    <a:cubicBezTo>
                      <a:pt x="190045" y="77720"/>
                      <a:pt x="185356" y="75205"/>
                      <a:pt x="180553" y="72577"/>
                    </a:cubicBezTo>
                    <a:cubicBezTo>
                      <a:pt x="176779" y="70519"/>
                      <a:pt x="173005" y="68462"/>
                      <a:pt x="169117" y="66290"/>
                    </a:cubicBezTo>
                    <a:cubicBezTo>
                      <a:pt x="161569" y="62061"/>
                      <a:pt x="154022" y="57604"/>
                      <a:pt x="146474" y="53032"/>
                    </a:cubicBezTo>
                    <a:cubicBezTo>
                      <a:pt x="146474" y="53032"/>
                      <a:pt x="146360" y="53032"/>
                      <a:pt x="146245" y="52918"/>
                    </a:cubicBezTo>
                    <a:lnTo>
                      <a:pt x="146245" y="52918"/>
                    </a:lnTo>
                    <a:cubicBezTo>
                      <a:pt x="145445" y="52461"/>
                      <a:pt x="144644" y="52004"/>
                      <a:pt x="143844" y="51432"/>
                    </a:cubicBezTo>
                    <a:cubicBezTo>
                      <a:pt x="143729" y="51432"/>
                      <a:pt x="143729" y="51318"/>
                      <a:pt x="143615" y="51318"/>
                    </a:cubicBezTo>
                    <a:cubicBezTo>
                      <a:pt x="143501" y="51318"/>
                      <a:pt x="143386" y="51204"/>
                      <a:pt x="143272" y="51204"/>
                    </a:cubicBezTo>
                    <a:cubicBezTo>
                      <a:pt x="142814" y="50975"/>
                      <a:pt x="142243" y="50747"/>
                      <a:pt x="141671" y="50518"/>
                    </a:cubicBezTo>
                    <a:cubicBezTo>
                      <a:pt x="141328" y="50289"/>
                      <a:pt x="140870" y="50175"/>
                      <a:pt x="140413" y="50175"/>
                    </a:cubicBezTo>
                    <a:cubicBezTo>
                      <a:pt x="139955" y="50061"/>
                      <a:pt x="139498" y="49832"/>
                      <a:pt x="139041" y="49832"/>
                    </a:cubicBezTo>
                    <a:cubicBezTo>
                      <a:pt x="137554" y="49489"/>
                      <a:pt x="136067" y="49489"/>
                      <a:pt x="134581" y="49603"/>
                    </a:cubicBezTo>
                    <a:cubicBezTo>
                      <a:pt x="134123" y="49603"/>
                      <a:pt x="133551" y="49718"/>
                      <a:pt x="133094" y="49832"/>
                    </a:cubicBezTo>
                    <a:lnTo>
                      <a:pt x="133094" y="49832"/>
                    </a:lnTo>
                    <a:cubicBezTo>
                      <a:pt x="125203" y="44575"/>
                      <a:pt x="117312" y="39431"/>
                      <a:pt x="109193" y="34402"/>
                    </a:cubicBezTo>
                    <a:cubicBezTo>
                      <a:pt x="107477" y="33374"/>
                      <a:pt x="105876" y="32345"/>
                      <a:pt x="104161" y="31431"/>
                    </a:cubicBezTo>
                    <a:cubicBezTo>
                      <a:pt x="100158" y="28916"/>
                      <a:pt x="96041" y="26516"/>
                      <a:pt x="91924" y="24230"/>
                    </a:cubicBezTo>
                    <a:cubicBezTo>
                      <a:pt x="90209" y="23202"/>
                      <a:pt x="88379" y="22287"/>
                      <a:pt x="86549" y="21259"/>
                    </a:cubicBezTo>
                    <a:cubicBezTo>
                      <a:pt x="75914" y="15544"/>
                      <a:pt x="64935" y="10286"/>
                      <a:pt x="53614" y="5943"/>
                    </a:cubicBezTo>
                    <a:cubicBezTo>
                      <a:pt x="46295" y="1829"/>
                      <a:pt x="39548" y="0"/>
                      <a:pt x="33601" y="0"/>
                    </a:cubicBezTo>
                    <a:cubicBezTo>
                      <a:pt x="32572" y="0"/>
                      <a:pt x="31657" y="0"/>
                      <a:pt x="30742" y="114"/>
                    </a:cubicBezTo>
                    <a:cubicBezTo>
                      <a:pt x="29941" y="229"/>
                      <a:pt x="29026" y="343"/>
                      <a:pt x="28226" y="457"/>
                    </a:cubicBezTo>
                    <a:cubicBezTo>
                      <a:pt x="27654" y="572"/>
                      <a:pt x="26968" y="800"/>
                      <a:pt x="26396" y="914"/>
                    </a:cubicBezTo>
                    <a:cubicBezTo>
                      <a:pt x="25939" y="1029"/>
                      <a:pt x="25367" y="1143"/>
                      <a:pt x="24909" y="1371"/>
                    </a:cubicBezTo>
                    <a:cubicBezTo>
                      <a:pt x="24338" y="1486"/>
                      <a:pt x="23766" y="1714"/>
                      <a:pt x="23308" y="1943"/>
                    </a:cubicBezTo>
                    <a:cubicBezTo>
                      <a:pt x="22394" y="2286"/>
                      <a:pt x="21479" y="2743"/>
                      <a:pt x="20678" y="3200"/>
                    </a:cubicBezTo>
                    <a:cubicBezTo>
                      <a:pt x="19878" y="3543"/>
                      <a:pt x="19191" y="4000"/>
                      <a:pt x="18505" y="4457"/>
                    </a:cubicBezTo>
                    <a:cubicBezTo>
                      <a:pt x="18391" y="4457"/>
                      <a:pt x="18391" y="4572"/>
                      <a:pt x="18277" y="4572"/>
                    </a:cubicBezTo>
                    <a:cubicBezTo>
                      <a:pt x="17133" y="5372"/>
                      <a:pt x="15989" y="6400"/>
                      <a:pt x="15075" y="7315"/>
                    </a:cubicBezTo>
                    <a:cubicBezTo>
                      <a:pt x="14846" y="7543"/>
                      <a:pt x="14731" y="7658"/>
                      <a:pt x="14617" y="7772"/>
                    </a:cubicBezTo>
                    <a:cubicBezTo>
                      <a:pt x="14160" y="8229"/>
                      <a:pt x="13588" y="8801"/>
                      <a:pt x="13245" y="9372"/>
                    </a:cubicBezTo>
                    <a:cubicBezTo>
                      <a:pt x="12787" y="9944"/>
                      <a:pt x="12444" y="10515"/>
                      <a:pt x="11987" y="10972"/>
                    </a:cubicBezTo>
                    <a:cubicBezTo>
                      <a:pt x="11872" y="11201"/>
                      <a:pt x="11644" y="11315"/>
                      <a:pt x="11644" y="11658"/>
                    </a:cubicBezTo>
                    <a:cubicBezTo>
                      <a:pt x="11301" y="12115"/>
                      <a:pt x="10958" y="12687"/>
                      <a:pt x="10729" y="13258"/>
                    </a:cubicBezTo>
                    <a:cubicBezTo>
                      <a:pt x="10729" y="13258"/>
                      <a:pt x="10729" y="13372"/>
                      <a:pt x="10615" y="13372"/>
                    </a:cubicBezTo>
                    <a:cubicBezTo>
                      <a:pt x="10271" y="14058"/>
                      <a:pt x="9928" y="14744"/>
                      <a:pt x="9700" y="15544"/>
                    </a:cubicBezTo>
                    <a:cubicBezTo>
                      <a:pt x="9357" y="16230"/>
                      <a:pt x="9128" y="17030"/>
                      <a:pt x="8899" y="17830"/>
                    </a:cubicBezTo>
                    <a:cubicBezTo>
                      <a:pt x="8670" y="18516"/>
                      <a:pt x="8556" y="19316"/>
                      <a:pt x="8327" y="20001"/>
                    </a:cubicBezTo>
                    <a:cubicBezTo>
                      <a:pt x="7069" y="21259"/>
                      <a:pt x="5811" y="22630"/>
                      <a:pt x="4782" y="24116"/>
                    </a:cubicBezTo>
                    <a:cubicBezTo>
                      <a:pt x="3867" y="25487"/>
                      <a:pt x="2952" y="26973"/>
                      <a:pt x="2266" y="28573"/>
                    </a:cubicBezTo>
                    <a:cubicBezTo>
                      <a:pt x="2266" y="28573"/>
                      <a:pt x="2152" y="28688"/>
                      <a:pt x="2152" y="28802"/>
                    </a:cubicBezTo>
                    <a:cubicBezTo>
                      <a:pt x="93" y="33488"/>
                      <a:pt x="-593" y="38631"/>
                      <a:pt x="551" y="43889"/>
                    </a:cubicBezTo>
                    <a:cubicBezTo>
                      <a:pt x="665" y="44460"/>
                      <a:pt x="894" y="45032"/>
                      <a:pt x="1008" y="45603"/>
                    </a:cubicBezTo>
                    <a:cubicBezTo>
                      <a:pt x="8099" y="69948"/>
                      <a:pt x="15075" y="94407"/>
                      <a:pt x="23995" y="118066"/>
                    </a:cubicBezTo>
                    <a:cubicBezTo>
                      <a:pt x="51098" y="197386"/>
                      <a:pt x="93411" y="274648"/>
                      <a:pt x="158253" y="329166"/>
                    </a:cubicBezTo>
                    <a:cubicBezTo>
                      <a:pt x="176093" y="346196"/>
                      <a:pt x="195763" y="362654"/>
                      <a:pt x="216805" y="377970"/>
                    </a:cubicBezTo>
                    <a:cubicBezTo>
                      <a:pt x="217377" y="379227"/>
                      <a:pt x="218292" y="380484"/>
                      <a:pt x="219664" y="381513"/>
                    </a:cubicBezTo>
                    <a:cubicBezTo>
                      <a:pt x="220465" y="382313"/>
                      <a:pt x="221837" y="382541"/>
                      <a:pt x="222866" y="382313"/>
                    </a:cubicBezTo>
                    <a:cubicBezTo>
                      <a:pt x="295256" y="433517"/>
                      <a:pt x="383084" y="470776"/>
                      <a:pt x="468626" y="470891"/>
                    </a:cubicBezTo>
                    <a:cubicBezTo>
                      <a:pt x="593278" y="479577"/>
                      <a:pt x="705007" y="401171"/>
                      <a:pt x="776253" y="304479"/>
                    </a:cubicBezTo>
                    <a:cubicBezTo>
                      <a:pt x="826000" y="244132"/>
                      <a:pt x="876433" y="179556"/>
                      <a:pt x="902850" y="105493"/>
                    </a:cubicBezTo>
                    <a:cubicBezTo>
                      <a:pt x="907310" y="79434"/>
                      <a:pt x="879292" y="63547"/>
                      <a:pt x="857334" y="75548"/>
                    </a:cubicBezTo>
                    <a:close/>
                    <a:moveTo>
                      <a:pt x="589275" y="397743"/>
                    </a:moveTo>
                    <a:cubicBezTo>
                      <a:pt x="580012" y="401972"/>
                      <a:pt x="570520" y="405629"/>
                      <a:pt x="560914" y="408715"/>
                    </a:cubicBezTo>
                    <a:cubicBezTo>
                      <a:pt x="558627" y="409515"/>
                      <a:pt x="556225" y="410201"/>
                      <a:pt x="553938" y="410886"/>
                    </a:cubicBezTo>
                    <a:cubicBezTo>
                      <a:pt x="548449" y="412487"/>
                      <a:pt x="542959" y="413858"/>
                      <a:pt x="537356" y="415001"/>
                    </a:cubicBezTo>
                    <a:cubicBezTo>
                      <a:pt x="534954" y="415458"/>
                      <a:pt x="532438" y="416030"/>
                      <a:pt x="529922" y="416487"/>
                    </a:cubicBezTo>
                    <a:cubicBezTo>
                      <a:pt x="526949" y="417058"/>
                      <a:pt x="523976" y="417515"/>
                      <a:pt x="521002" y="417973"/>
                    </a:cubicBezTo>
                    <a:cubicBezTo>
                      <a:pt x="518601" y="418315"/>
                      <a:pt x="516199" y="418544"/>
                      <a:pt x="513798" y="418773"/>
                    </a:cubicBezTo>
                    <a:cubicBezTo>
                      <a:pt x="513340" y="418773"/>
                      <a:pt x="512768" y="418887"/>
                      <a:pt x="512311" y="418887"/>
                    </a:cubicBezTo>
                    <a:cubicBezTo>
                      <a:pt x="509795" y="419230"/>
                      <a:pt x="507279" y="419344"/>
                      <a:pt x="504763" y="419573"/>
                    </a:cubicBezTo>
                    <a:cubicBezTo>
                      <a:pt x="419337" y="428488"/>
                      <a:pt x="338255" y="395686"/>
                      <a:pt x="267009" y="351225"/>
                    </a:cubicBezTo>
                    <a:cubicBezTo>
                      <a:pt x="265866" y="350539"/>
                      <a:pt x="264722" y="349854"/>
                      <a:pt x="263579" y="349053"/>
                    </a:cubicBezTo>
                    <a:cubicBezTo>
                      <a:pt x="270669" y="343339"/>
                      <a:pt x="277873" y="337852"/>
                      <a:pt x="285421" y="332938"/>
                    </a:cubicBezTo>
                    <a:cubicBezTo>
                      <a:pt x="286565" y="332138"/>
                      <a:pt x="287708" y="331452"/>
                      <a:pt x="288852" y="330766"/>
                    </a:cubicBezTo>
                    <a:cubicBezTo>
                      <a:pt x="292283" y="328595"/>
                      <a:pt x="295942" y="326652"/>
                      <a:pt x="299487" y="324709"/>
                    </a:cubicBezTo>
                    <a:cubicBezTo>
                      <a:pt x="300631" y="324137"/>
                      <a:pt x="301775" y="323566"/>
                      <a:pt x="303033" y="322994"/>
                    </a:cubicBezTo>
                    <a:cubicBezTo>
                      <a:pt x="303147" y="322880"/>
                      <a:pt x="303261" y="322880"/>
                      <a:pt x="303376" y="322766"/>
                    </a:cubicBezTo>
                    <a:cubicBezTo>
                      <a:pt x="304519" y="322194"/>
                      <a:pt x="305663" y="321737"/>
                      <a:pt x="306921" y="321280"/>
                    </a:cubicBezTo>
                    <a:cubicBezTo>
                      <a:pt x="308179" y="320708"/>
                      <a:pt x="309437" y="320251"/>
                      <a:pt x="310695" y="319794"/>
                    </a:cubicBezTo>
                    <a:cubicBezTo>
                      <a:pt x="312067" y="319223"/>
                      <a:pt x="313554" y="318766"/>
                      <a:pt x="314926" y="318308"/>
                    </a:cubicBezTo>
                    <a:cubicBezTo>
                      <a:pt x="316070" y="317965"/>
                      <a:pt x="317213" y="317508"/>
                      <a:pt x="318471" y="317165"/>
                    </a:cubicBezTo>
                    <a:cubicBezTo>
                      <a:pt x="319272" y="316937"/>
                      <a:pt x="320187" y="316708"/>
                      <a:pt x="320987" y="316480"/>
                    </a:cubicBezTo>
                    <a:cubicBezTo>
                      <a:pt x="322131" y="316137"/>
                      <a:pt x="323274" y="315908"/>
                      <a:pt x="324418" y="315680"/>
                    </a:cubicBezTo>
                    <a:cubicBezTo>
                      <a:pt x="324532" y="315680"/>
                      <a:pt x="324761" y="315680"/>
                      <a:pt x="324875" y="315565"/>
                    </a:cubicBezTo>
                    <a:cubicBezTo>
                      <a:pt x="326248" y="315223"/>
                      <a:pt x="327734" y="314994"/>
                      <a:pt x="329107" y="314765"/>
                    </a:cubicBezTo>
                    <a:cubicBezTo>
                      <a:pt x="330936" y="314422"/>
                      <a:pt x="332881" y="314194"/>
                      <a:pt x="334825" y="313965"/>
                    </a:cubicBezTo>
                    <a:cubicBezTo>
                      <a:pt x="360327" y="315337"/>
                      <a:pt x="384457" y="326995"/>
                      <a:pt x="410416" y="326423"/>
                    </a:cubicBezTo>
                    <a:cubicBezTo>
                      <a:pt x="442323" y="327909"/>
                      <a:pt x="474115" y="318308"/>
                      <a:pt x="506021" y="322423"/>
                    </a:cubicBezTo>
                    <a:cubicBezTo>
                      <a:pt x="527750" y="327452"/>
                      <a:pt x="546619" y="339338"/>
                      <a:pt x="562286" y="354883"/>
                    </a:cubicBezTo>
                    <a:cubicBezTo>
                      <a:pt x="563201" y="355683"/>
                      <a:pt x="564002" y="356597"/>
                      <a:pt x="564917" y="357511"/>
                    </a:cubicBezTo>
                    <a:cubicBezTo>
                      <a:pt x="571664" y="364598"/>
                      <a:pt x="577839" y="372255"/>
                      <a:pt x="583328" y="380484"/>
                    </a:cubicBezTo>
                    <a:cubicBezTo>
                      <a:pt x="583786" y="381284"/>
                      <a:pt x="584358" y="381970"/>
                      <a:pt x="584815" y="382656"/>
                    </a:cubicBezTo>
                    <a:cubicBezTo>
                      <a:pt x="586416" y="385170"/>
                      <a:pt x="588017" y="387685"/>
                      <a:pt x="589504" y="390314"/>
                    </a:cubicBezTo>
                    <a:cubicBezTo>
                      <a:pt x="590190" y="391342"/>
                      <a:pt x="590762" y="392371"/>
                      <a:pt x="591334" y="393514"/>
                    </a:cubicBezTo>
                    <a:cubicBezTo>
                      <a:pt x="591791" y="394314"/>
                      <a:pt x="592248" y="395228"/>
                      <a:pt x="592820" y="396142"/>
                    </a:cubicBezTo>
                    <a:cubicBezTo>
                      <a:pt x="591677" y="396714"/>
                      <a:pt x="590533" y="397285"/>
                      <a:pt x="589275" y="39774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sp>
        <p:nvSpPr>
          <p:cNvPr id="429" name="Google Shape;429;p13"/>
          <p:cNvSpPr/>
          <p:nvPr/>
        </p:nvSpPr>
        <p:spPr>
          <a:xfrm rot="850509">
            <a:off x="5713315" y="313484"/>
            <a:ext cx="798866" cy="723457"/>
          </a:xfrm>
          <a:custGeom>
            <a:avLst/>
            <a:gdLst/>
            <a:ahLst/>
            <a:cxnLst/>
            <a:rect l="l" t="t" r="r" b="b"/>
            <a:pathLst>
              <a:path w="1596993" h="1448001" extrusionOk="0">
                <a:moveTo>
                  <a:pt x="1545543" y="685931"/>
                </a:moveTo>
                <a:cubicBezTo>
                  <a:pt x="1490866" y="673677"/>
                  <a:pt x="1434592" y="671348"/>
                  <a:pt x="1379053" y="665316"/>
                </a:cubicBezTo>
                <a:cubicBezTo>
                  <a:pt x="1274202" y="654115"/>
                  <a:pt x="1168680" y="648148"/>
                  <a:pt x="1063254" y="652775"/>
                </a:cubicBezTo>
                <a:cubicBezTo>
                  <a:pt x="1101931" y="614991"/>
                  <a:pt x="1142172" y="578739"/>
                  <a:pt x="1182317" y="542455"/>
                </a:cubicBezTo>
                <a:cubicBezTo>
                  <a:pt x="1202566" y="522638"/>
                  <a:pt x="1224156" y="504257"/>
                  <a:pt x="1245266" y="485333"/>
                </a:cubicBezTo>
                <a:cubicBezTo>
                  <a:pt x="1265291" y="466537"/>
                  <a:pt x="1285092" y="447517"/>
                  <a:pt x="1305948" y="429615"/>
                </a:cubicBezTo>
                <a:cubicBezTo>
                  <a:pt x="1324791" y="412286"/>
                  <a:pt x="1343251" y="394543"/>
                  <a:pt x="1363659" y="379034"/>
                </a:cubicBezTo>
                <a:cubicBezTo>
                  <a:pt x="1390933" y="356696"/>
                  <a:pt x="1414982" y="329762"/>
                  <a:pt x="1433762" y="299924"/>
                </a:cubicBezTo>
                <a:cubicBezTo>
                  <a:pt x="1446281" y="277873"/>
                  <a:pt x="1461324" y="251801"/>
                  <a:pt x="1452477" y="225857"/>
                </a:cubicBezTo>
                <a:cubicBezTo>
                  <a:pt x="1445738" y="207731"/>
                  <a:pt x="1428875" y="192604"/>
                  <a:pt x="1409393" y="189988"/>
                </a:cubicBezTo>
                <a:cubicBezTo>
                  <a:pt x="1374773" y="186062"/>
                  <a:pt x="1341973" y="202306"/>
                  <a:pt x="1313006" y="219506"/>
                </a:cubicBezTo>
                <a:cubicBezTo>
                  <a:pt x="1271232" y="246089"/>
                  <a:pt x="1234056" y="278894"/>
                  <a:pt x="1195923" y="310264"/>
                </a:cubicBezTo>
                <a:cubicBezTo>
                  <a:pt x="1149294" y="349803"/>
                  <a:pt x="1104773" y="391799"/>
                  <a:pt x="1060156" y="433603"/>
                </a:cubicBezTo>
                <a:cubicBezTo>
                  <a:pt x="1036363" y="457027"/>
                  <a:pt x="1015476" y="483227"/>
                  <a:pt x="990980" y="506012"/>
                </a:cubicBezTo>
                <a:cubicBezTo>
                  <a:pt x="979067" y="517723"/>
                  <a:pt x="968016" y="530297"/>
                  <a:pt x="956615" y="542487"/>
                </a:cubicBezTo>
                <a:cubicBezTo>
                  <a:pt x="942977" y="557294"/>
                  <a:pt x="927041" y="569485"/>
                  <a:pt x="911998" y="582728"/>
                </a:cubicBezTo>
                <a:cubicBezTo>
                  <a:pt x="920877" y="452432"/>
                  <a:pt x="951792" y="324401"/>
                  <a:pt x="964695" y="194551"/>
                </a:cubicBezTo>
                <a:cubicBezTo>
                  <a:pt x="970572" y="144800"/>
                  <a:pt x="975969" y="94730"/>
                  <a:pt x="971689" y="44629"/>
                </a:cubicBezTo>
                <a:cubicBezTo>
                  <a:pt x="971306" y="8409"/>
                  <a:pt x="932374" y="-7547"/>
                  <a:pt x="901459" y="3398"/>
                </a:cubicBezTo>
                <a:cubicBezTo>
                  <a:pt x="871533" y="12589"/>
                  <a:pt x="847516" y="36108"/>
                  <a:pt x="833272" y="63489"/>
                </a:cubicBezTo>
                <a:cubicBezTo>
                  <a:pt x="793542" y="143173"/>
                  <a:pt x="780799" y="232813"/>
                  <a:pt x="762530" y="319103"/>
                </a:cubicBezTo>
                <a:cubicBezTo>
                  <a:pt x="755312" y="351685"/>
                  <a:pt x="751352" y="384810"/>
                  <a:pt x="746306" y="417775"/>
                </a:cubicBezTo>
                <a:cubicBezTo>
                  <a:pt x="736278" y="478121"/>
                  <a:pt x="725802" y="538753"/>
                  <a:pt x="722161" y="599897"/>
                </a:cubicBezTo>
                <a:cubicBezTo>
                  <a:pt x="704372" y="571910"/>
                  <a:pt x="687701" y="543061"/>
                  <a:pt x="670678" y="514500"/>
                </a:cubicBezTo>
                <a:cubicBezTo>
                  <a:pt x="652601" y="482269"/>
                  <a:pt x="637495" y="448379"/>
                  <a:pt x="618205" y="416818"/>
                </a:cubicBezTo>
                <a:cubicBezTo>
                  <a:pt x="588247" y="368854"/>
                  <a:pt x="559855" y="319901"/>
                  <a:pt x="525522" y="274873"/>
                </a:cubicBezTo>
                <a:cubicBezTo>
                  <a:pt x="514535" y="258215"/>
                  <a:pt x="505401" y="240408"/>
                  <a:pt x="493265" y="224516"/>
                </a:cubicBezTo>
                <a:cubicBezTo>
                  <a:pt x="481065" y="208337"/>
                  <a:pt x="467938" y="192860"/>
                  <a:pt x="454972" y="177319"/>
                </a:cubicBezTo>
                <a:cubicBezTo>
                  <a:pt x="423066" y="140205"/>
                  <a:pt x="386849" y="103698"/>
                  <a:pt x="340156" y="86050"/>
                </a:cubicBezTo>
                <a:cubicBezTo>
                  <a:pt x="322303" y="78806"/>
                  <a:pt x="302438" y="74913"/>
                  <a:pt x="283403" y="79445"/>
                </a:cubicBezTo>
                <a:cubicBezTo>
                  <a:pt x="254979" y="86816"/>
                  <a:pt x="261047" y="124377"/>
                  <a:pt x="265103" y="146587"/>
                </a:cubicBezTo>
                <a:cubicBezTo>
                  <a:pt x="277719" y="213124"/>
                  <a:pt x="306079" y="275384"/>
                  <a:pt x="343350" y="331613"/>
                </a:cubicBezTo>
                <a:cubicBezTo>
                  <a:pt x="358329" y="356121"/>
                  <a:pt x="371072" y="381970"/>
                  <a:pt x="386434" y="406287"/>
                </a:cubicBezTo>
                <a:cubicBezTo>
                  <a:pt x="407193" y="438295"/>
                  <a:pt x="430476" y="468707"/>
                  <a:pt x="453599" y="499055"/>
                </a:cubicBezTo>
                <a:cubicBezTo>
                  <a:pt x="486430" y="539168"/>
                  <a:pt x="516420" y="581484"/>
                  <a:pt x="552477" y="618884"/>
                </a:cubicBezTo>
                <a:cubicBezTo>
                  <a:pt x="569053" y="638127"/>
                  <a:pt x="584415" y="658328"/>
                  <a:pt x="601182" y="677379"/>
                </a:cubicBezTo>
                <a:cubicBezTo>
                  <a:pt x="610731" y="688644"/>
                  <a:pt x="620823" y="700100"/>
                  <a:pt x="625614" y="714301"/>
                </a:cubicBezTo>
                <a:cubicBezTo>
                  <a:pt x="573428" y="705685"/>
                  <a:pt x="520699" y="709929"/>
                  <a:pt x="468098" y="710695"/>
                </a:cubicBezTo>
                <a:cubicBezTo>
                  <a:pt x="400710" y="713088"/>
                  <a:pt x="333226" y="712769"/>
                  <a:pt x="265934" y="717301"/>
                </a:cubicBezTo>
                <a:cubicBezTo>
                  <a:pt x="232623" y="719088"/>
                  <a:pt x="199216" y="719343"/>
                  <a:pt x="165841" y="720492"/>
                </a:cubicBezTo>
                <a:cubicBezTo>
                  <a:pt x="114837" y="721864"/>
                  <a:pt x="60352" y="722439"/>
                  <a:pt x="14873" y="748383"/>
                </a:cubicBezTo>
                <a:cubicBezTo>
                  <a:pt x="-29457" y="782210"/>
                  <a:pt x="36239" y="828610"/>
                  <a:pt x="69677" y="837737"/>
                </a:cubicBezTo>
                <a:cubicBezTo>
                  <a:pt x="101743" y="847502"/>
                  <a:pt x="135564" y="849416"/>
                  <a:pt x="168811" y="851714"/>
                </a:cubicBezTo>
                <a:cubicBezTo>
                  <a:pt x="219720" y="853916"/>
                  <a:pt x="270788" y="852863"/>
                  <a:pt x="321665" y="850757"/>
                </a:cubicBezTo>
                <a:cubicBezTo>
                  <a:pt x="373020" y="848299"/>
                  <a:pt x="424408" y="846353"/>
                  <a:pt x="475667" y="842523"/>
                </a:cubicBezTo>
                <a:cubicBezTo>
                  <a:pt x="520092" y="838758"/>
                  <a:pt x="564613" y="834705"/>
                  <a:pt x="609230" y="836843"/>
                </a:cubicBezTo>
                <a:cubicBezTo>
                  <a:pt x="590483" y="849384"/>
                  <a:pt x="574195" y="864926"/>
                  <a:pt x="557811" y="880243"/>
                </a:cubicBezTo>
                <a:cubicBezTo>
                  <a:pt x="484674" y="935004"/>
                  <a:pt x="411505" y="990020"/>
                  <a:pt x="344212" y="1052025"/>
                </a:cubicBezTo>
                <a:cubicBezTo>
                  <a:pt x="290462" y="1096575"/>
                  <a:pt x="239649" y="1146261"/>
                  <a:pt x="203847" y="1206735"/>
                </a:cubicBezTo>
                <a:cubicBezTo>
                  <a:pt x="185227" y="1236508"/>
                  <a:pt x="166799" y="1270463"/>
                  <a:pt x="174528" y="1306715"/>
                </a:cubicBezTo>
                <a:cubicBezTo>
                  <a:pt x="179000" y="1335212"/>
                  <a:pt x="206242" y="1328415"/>
                  <a:pt x="226459" y="1322639"/>
                </a:cubicBezTo>
                <a:cubicBezTo>
                  <a:pt x="257630" y="1312172"/>
                  <a:pt x="287779" y="1298130"/>
                  <a:pt x="315820" y="1280930"/>
                </a:cubicBezTo>
                <a:cubicBezTo>
                  <a:pt x="394897" y="1230892"/>
                  <a:pt x="468897" y="1172780"/>
                  <a:pt x="534496" y="1106020"/>
                </a:cubicBezTo>
                <a:cubicBezTo>
                  <a:pt x="572598" y="1072226"/>
                  <a:pt x="605749" y="1033453"/>
                  <a:pt x="643212" y="998988"/>
                </a:cubicBezTo>
                <a:cubicBezTo>
                  <a:pt x="684954" y="957311"/>
                  <a:pt x="731615" y="920165"/>
                  <a:pt x="775848" y="880945"/>
                </a:cubicBezTo>
                <a:cubicBezTo>
                  <a:pt x="775689" y="969469"/>
                  <a:pt x="775784" y="1058025"/>
                  <a:pt x="778723" y="1146517"/>
                </a:cubicBezTo>
                <a:cubicBezTo>
                  <a:pt x="779106" y="1214713"/>
                  <a:pt x="790859" y="1282143"/>
                  <a:pt x="807626" y="1348073"/>
                </a:cubicBezTo>
                <a:cubicBezTo>
                  <a:pt x="816153" y="1374623"/>
                  <a:pt x="830781" y="1438415"/>
                  <a:pt x="858567" y="1447542"/>
                </a:cubicBezTo>
                <a:cubicBezTo>
                  <a:pt x="897019" y="1458552"/>
                  <a:pt x="929691" y="1268389"/>
                  <a:pt x="937836" y="1236445"/>
                </a:cubicBezTo>
                <a:cubicBezTo>
                  <a:pt x="951026" y="1171919"/>
                  <a:pt x="961885" y="1106914"/>
                  <a:pt x="966611" y="1041175"/>
                </a:cubicBezTo>
                <a:cubicBezTo>
                  <a:pt x="970955" y="984213"/>
                  <a:pt x="973606" y="927441"/>
                  <a:pt x="979386" y="870478"/>
                </a:cubicBezTo>
                <a:cubicBezTo>
                  <a:pt x="998677" y="890232"/>
                  <a:pt x="1019979" y="907815"/>
                  <a:pt x="1039716" y="927090"/>
                </a:cubicBezTo>
                <a:cubicBezTo>
                  <a:pt x="1057186" y="944769"/>
                  <a:pt x="1074305" y="962800"/>
                  <a:pt x="1092349" y="979936"/>
                </a:cubicBezTo>
                <a:cubicBezTo>
                  <a:pt x="1114099" y="1002083"/>
                  <a:pt x="1133517" y="1026400"/>
                  <a:pt x="1156384" y="1047494"/>
                </a:cubicBezTo>
                <a:cubicBezTo>
                  <a:pt x="1171235" y="1062173"/>
                  <a:pt x="1182828" y="1077906"/>
                  <a:pt x="1197328" y="1093766"/>
                </a:cubicBezTo>
                <a:cubicBezTo>
                  <a:pt x="1214606" y="1112052"/>
                  <a:pt x="1233066" y="1129157"/>
                  <a:pt x="1251654" y="1146070"/>
                </a:cubicBezTo>
                <a:cubicBezTo>
                  <a:pt x="1284741" y="1172238"/>
                  <a:pt x="1337725" y="1216021"/>
                  <a:pt x="1382119" y="1199459"/>
                </a:cubicBezTo>
                <a:cubicBezTo>
                  <a:pt x="1416324" y="1183184"/>
                  <a:pt x="1403549" y="1149229"/>
                  <a:pt x="1389911" y="1122966"/>
                </a:cubicBezTo>
                <a:cubicBezTo>
                  <a:pt x="1377041" y="1097723"/>
                  <a:pt x="1364521" y="1071683"/>
                  <a:pt x="1348872" y="1047653"/>
                </a:cubicBezTo>
                <a:cubicBezTo>
                  <a:pt x="1336224" y="1029081"/>
                  <a:pt x="1322108" y="1011561"/>
                  <a:pt x="1309141" y="993180"/>
                </a:cubicBezTo>
                <a:cubicBezTo>
                  <a:pt x="1278992" y="952652"/>
                  <a:pt x="1241434" y="918346"/>
                  <a:pt x="1203013" y="885828"/>
                </a:cubicBezTo>
                <a:cubicBezTo>
                  <a:pt x="1190366" y="874371"/>
                  <a:pt x="1178740" y="861894"/>
                  <a:pt x="1165965" y="850597"/>
                </a:cubicBezTo>
                <a:cubicBezTo>
                  <a:pt x="1152711" y="838502"/>
                  <a:pt x="1136775" y="829790"/>
                  <a:pt x="1123552" y="817696"/>
                </a:cubicBezTo>
                <a:cubicBezTo>
                  <a:pt x="1176026" y="817345"/>
                  <a:pt x="1228244" y="824876"/>
                  <a:pt x="1280717" y="822132"/>
                </a:cubicBezTo>
                <a:cubicBezTo>
                  <a:pt x="1321629" y="820504"/>
                  <a:pt x="1362669" y="822291"/>
                  <a:pt x="1403293" y="816356"/>
                </a:cubicBezTo>
                <a:cubicBezTo>
                  <a:pt x="1428428" y="813930"/>
                  <a:pt x="1453882" y="813771"/>
                  <a:pt x="1478634" y="808154"/>
                </a:cubicBezTo>
                <a:cubicBezTo>
                  <a:pt x="1502364" y="803016"/>
                  <a:pt x="1525007" y="793953"/>
                  <a:pt x="1548130" y="786645"/>
                </a:cubicBezTo>
                <a:cubicBezTo>
                  <a:pt x="1560458" y="782561"/>
                  <a:pt x="1573329" y="778253"/>
                  <a:pt x="1582591" y="768711"/>
                </a:cubicBezTo>
                <a:cubicBezTo>
                  <a:pt x="1617307" y="737086"/>
                  <a:pt x="1583038" y="692984"/>
                  <a:pt x="1545543" y="68593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0" name="Google Shape;430;p13"/>
          <p:cNvSpPr/>
          <p:nvPr/>
        </p:nvSpPr>
        <p:spPr>
          <a:xfrm rot="850509">
            <a:off x="5713315" y="313484"/>
            <a:ext cx="798866" cy="723457"/>
          </a:xfrm>
          <a:custGeom>
            <a:avLst/>
            <a:gdLst/>
            <a:ahLst/>
            <a:cxnLst/>
            <a:rect l="l" t="t" r="r" b="b"/>
            <a:pathLst>
              <a:path w="1596993" h="1448001" extrusionOk="0">
                <a:moveTo>
                  <a:pt x="858567" y="1447542"/>
                </a:moveTo>
                <a:cubicBezTo>
                  <a:pt x="830781" y="1438415"/>
                  <a:pt x="816153" y="1374623"/>
                  <a:pt x="807626" y="1348073"/>
                </a:cubicBezTo>
                <a:cubicBezTo>
                  <a:pt x="790859" y="1282143"/>
                  <a:pt x="779106" y="1214713"/>
                  <a:pt x="778723" y="1146517"/>
                </a:cubicBezTo>
                <a:cubicBezTo>
                  <a:pt x="775784" y="1058025"/>
                  <a:pt x="775689" y="969469"/>
                  <a:pt x="775848" y="880945"/>
                </a:cubicBezTo>
                <a:cubicBezTo>
                  <a:pt x="731615" y="920165"/>
                  <a:pt x="684954" y="957311"/>
                  <a:pt x="643212" y="998988"/>
                </a:cubicBezTo>
                <a:cubicBezTo>
                  <a:pt x="605749" y="1033453"/>
                  <a:pt x="572598" y="1072226"/>
                  <a:pt x="534496" y="1106020"/>
                </a:cubicBezTo>
                <a:cubicBezTo>
                  <a:pt x="468897" y="1172780"/>
                  <a:pt x="394897" y="1230892"/>
                  <a:pt x="315820" y="1280930"/>
                </a:cubicBezTo>
                <a:cubicBezTo>
                  <a:pt x="287779" y="1298130"/>
                  <a:pt x="257630" y="1312172"/>
                  <a:pt x="226459" y="1322639"/>
                </a:cubicBezTo>
                <a:cubicBezTo>
                  <a:pt x="206242" y="1328415"/>
                  <a:pt x="179000" y="1335212"/>
                  <a:pt x="174528" y="1306715"/>
                </a:cubicBezTo>
                <a:cubicBezTo>
                  <a:pt x="166799" y="1270463"/>
                  <a:pt x="185227" y="1236508"/>
                  <a:pt x="203847" y="1206735"/>
                </a:cubicBezTo>
                <a:cubicBezTo>
                  <a:pt x="239649" y="1146261"/>
                  <a:pt x="290462" y="1096575"/>
                  <a:pt x="344212" y="1052025"/>
                </a:cubicBezTo>
                <a:cubicBezTo>
                  <a:pt x="411505" y="990020"/>
                  <a:pt x="484674" y="935004"/>
                  <a:pt x="557811" y="880243"/>
                </a:cubicBezTo>
                <a:cubicBezTo>
                  <a:pt x="574195" y="864926"/>
                  <a:pt x="590483" y="849384"/>
                  <a:pt x="609230" y="836843"/>
                </a:cubicBezTo>
                <a:cubicBezTo>
                  <a:pt x="564613" y="834705"/>
                  <a:pt x="520092" y="838758"/>
                  <a:pt x="475667" y="842523"/>
                </a:cubicBezTo>
                <a:cubicBezTo>
                  <a:pt x="424408" y="846353"/>
                  <a:pt x="373020" y="848299"/>
                  <a:pt x="321665" y="850757"/>
                </a:cubicBezTo>
                <a:cubicBezTo>
                  <a:pt x="270788" y="852863"/>
                  <a:pt x="219720" y="853916"/>
                  <a:pt x="168811" y="851714"/>
                </a:cubicBezTo>
                <a:cubicBezTo>
                  <a:pt x="135564" y="849416"/>
                  <a:pt x="101743" y="847502"/>
                  <a:pt x="69677" y="837737"/>
                </a:cubicBezTo>
                <a:cubicBezTo>
                  <a:pt x="36239" y="828610"/>
                  <a:pt x="-29457" y="782210"/>
                  <a:pt x="14873" y="748383"/>
                </a:cubicBezTo>
                <a:cubicBezTo>
                  <a:pt x="60352" y="722439"/>
                  <a:pt x="114837" y="721864"/>
                  <a:pt x="165841" y="720492"/>
                </a:cubicBezTo>
                <a:cubicBezTo>
                  <a:pt x="199216" y="719343"/>
                  <a:pt x="232623" y="719088"/>
                  <a:pt x="265934" y="717301"/>
                </a:cubicBezTo>
                <a:cubicBezTo>
                  <a:pt x="333226" y="712769"/>
                  <a:pt x="400710" y="713088"/>
                  <a:pt x="468098" y="710695"/>
                </a:cubicBezTo>
                <a:cubicBezTo>
                  <a:pt x="520699" y="709929"/>
                  <a:pt x="573428" y="705685"/>
                  <a:pt x="625614" y="714301"/>
                </a:cubicBezTo>
                <a:cubicBezTo>
                  <a:pt x="620823" y="700100"/>
                  <a:pt x="610731" y="688644"/>
                  <a:pt x="601182" y="677379"/>
                </a:cubicBezTo>
                <a:cubicBezTo>
                  <a:pt x="584415" y="658328"/>
                  <a:pt x="569053" y="638127"/>
                  <a:pt x="552477" y="618884"/>
                </a:cubicBezTo>
                <a:cubicBezTo>
                  <a:pt x="516420" y="581484"/>
                  <a:pt x="486430" y="539168"/>
                  <a:pt x="453599" y="499055"/>
                </a:cubicBezTo>
                <a:cubicBezTo>
                  <a:pt x="430476" y="468707"/>
                  <a:pt x="407193" y="438295"/>
                  <a:pt x="386434" y="406287"/>
                </a:cubicBezTo>
                <a:cubicBezTo>
                  <a:pt x="371072" y="381970"/>
                  <a:pt x="358329" y="356121"/>
                  <a:pt x="343350" y="331613"/>
                </a:cubicBezTo>
                <a:cubicBezTo>
                  <a:pt x="306079" y="275384"/>
                  <a:pt x="277719" y="213124"/>
                  <a:pt x="265103" y="146587"/>
                </a:cubicBezTo>
                <a:cubicBezTo>
                  <a:pt x="261047" y="124377"/>
                  <a:pt x="254979" y="86816"/>
                  <a:pt x="283403" y="79445"/>
                </a:cubicBezTo>
                <a:cubicBezTo>
                  <a:pt x="302438" y="74913"/>
                  <a:pt x="322303" y="78806"/>
                  <a:pt x="340156" y="86050"/>
                </a:cubicBezTo>
                <a:cubicBezTo>
                  <a:pt x="386849" y="103698"/>
                  <a:pt x="423066" y="140205"/>
                  <a:pt x="454972" y="177319"/>
                </a:cubicBezTo>
                <a:cubicBezTo>
                  <a:pt x="467938" y="192860"/>
                  <a:pt x="481065" y="208337"/>
                  <a:pt x="493265" y="224516"/>
                </a:cubicBezTo>
                <a:cubicBezTo>
                  <a:pt x="505401" y="240408"/>
                  <a:pt x="514535" y="258215"/>
                  <a:pt x="525522" y="274873"/>
                </a:cubicBezTo>
                <a:cubicBezTo>
                  <a:pt x="559855" y="319901"/>
                  <a:pt x="588247" y="368854"/>
                  <a:pt x="618205" y="416818"/>
                </a:cubicBezTo>
                <a:cubicBezTo>
                  <a:pt x="637495" y="448379"/>
                  <a:pt x="652601" y="482269"/>
                  <a:pt x="670678" y="514500"/>
                </a:cubicBezTo>
                <a:cubicBezTo>
                  <a:pt x="687701" y="543061"/>
                  <a:pt x="704372" y="571910"/>
                  <a:pt x="722161" y="599897"/>
                </a:cubicBezTo>
                <a:cubicBezTo>
                  <a:pt x="725802" y="538753"/>
                  <a:pt x="736278" y="478121"/>
                  <a:pt x="746306" y="417775"/>
                </a:cubicBezTo>
                <a:cubicBezTo>
                  <a:pt x="751352" y="384810"/>
                  <a:pt x="755312" y="351685"/>
                  <a:pt x="762530" y="319103"/>
                </a:cubicBezTo>
                <a:cubicBezTo>
                  <a:pt x="780799" y="232813"/>
                  <a:pt x="793542" y="143173"/>
                  <a:pt x="833272" y="63489"/>
                </a:cubicBezTo>
                <a:cubicBezTo>
                  <a:pt x="847516" y="36108"/>
                  <a:pt x="871533" y="12589"/>
                  <a:pt x="901459" y="3398"/>
                </a:cubicBezTo>
                <a:cubicBezTo>
                  <a:pt x="932374" y="-7547"/>
                  <a:pt x="971306" y="8409"/>
                  <a:pt x="971689" y="44629"/>
                </a:cubicBezTo>
                <a:cubicBezTo>
                  <a:pt x="975969" y="94730"/>
                  <a:pt x="970572" y="144800"/>
                  <a:pt x="964695" y="194551"/>
                </a:cubicBezTo>
                <a:cubicBezTo>
                  <a:pt x="951792" y="324401"/>
                  <a:pt x="920877" y="452432"/>
                  <a:pt x="911998" y="582728"/>
                </a:cubicBezTo>
                <a:cubicBezTo>
                  <a:pt x="927041" y="569485"/>
                  <a:pt x="942977" y="557294"/>
                  <a:pt x="956615" y="542487"/>
                </a:cubicBezTo>
                <a:cubicBezTo>
                  <a:pt x="968016" y="530297"/>
                  <a:pt x="979067" y="517723"/>
                  <a:pt x="990980" y="506012"/>
                </a:cubicBezTo>
                <a:cubicBezTo>
                  <a:pt x="1015476" y="483227"/>
                  <a:pt x="1036363" y="457027"/>
                  <a:pt x="1060156" y="433603"/>
                </a:cubicBezTo>
                <a:cubicBezTo>
                  <a:pt x="1104773" y="391799"/>
                  <a:pt x="1149294" y="349803"/>
                  <a:pt x="1195923" y="310264"/>
                </a:cubicBezTo>
                <a:cubicBezTo>
                  <a:pt x="1234056" y="278894"/>
                  <a:pt x="1271232" y="246089"/>
                  <a:pt x="1313006" y="219506"/>
                </a:cubicBezTo>
                <a:cubicBezTo>
                  <a:pt x="1341973" y="202306"/>
                  <a:pt x="1374773" y="186062"/>
                  <a:pt x="1409393" y="189988"/>
                </a:cubicBezTo>
                <a:cubicBezTo>
                  <a:pt x="1428875" y="192604"/>
                  <a:pt x="1445738" y="207731"/>
                  <a:pt x="1452477" y="225857"/>
                </a:cubicBezTo>
                <a:cubicBezTo>
                  <a:pt x="1461324" y="251801"/>
                  <a:pt x="1446281" y="277873"/>
                  <a:pt x="1433762" y="299924"/>
                </a:cubicBezTo>
                <a:cubicBezTo>
                  <a:pt x="1414982" y="329762"/>
                  <a:pt x="1390933" y="356696"/>
                  <a:pt x="1363659" y="379034"/>
                </a:cubicBezTo>
                <a:cubicBezTo>
                  <a:pt x="1343251" y="394543"/>
                  <a:pt x="1324791" y="412286"/>
                  <a:pt x="1305948" y="429615"/>
                </a:cubicBezTo>
                <a:cubicBezTo>
                  <a:pt x="1285092" y="447517"/>
                  <a:pt x="1265291" y="466537"/>
                  <a:pt x="1245266" y="485333"/>
                </a:cubicBezTo>
                <a:cubicBezTo>
                  <a:pt x="1224156" y="504257"/>
                  <a:pt x="1202566" y="522638"/>
                  <a:pt x="1182317" y="542455"/>
                </a:cubicBezTo>
                <a:cubicBezTo>
                  <a:pt x="1142172" y="578739"/>
                  <a:pt x="1101931" y="614991"/>
                  <a:pt x="1063254" y="652775"/>
                </a:cubicBezTo>
                <a:cubicBezTo>
                  <a:pt x="1168680" y="648148"/>
                  <a:pt x="1274202" y="654115"/>
                  <a:pt x="1379053" y="665316"/>
                </a:cubicBezTo>
                <a:cubicBezTo>
                  <a:pt x="1434592" y="671348"/>
                  <a:pt x="1490866" y="673677"/>
                  <a:pt x="1545543" y="685931"/>
                </a:cubicBezTo>
                <a:cubicBezTo>
                  <a:pt x="1583038" y="692984"/>
                  <a:pt x="1617307" y="737086"/>
                  <a:pt x="1582591" y="768711"/>
                </a:cubicBezTo>
                <a:cubicBezTo>
                  <a:pt x="1573329" y="778253"/>
                  <a:pt x="1560458" y="782561"/>
                  <a:pt x="1548130" y="786645"/>
                </a:cubicBezTo>
                <a:cubicBezTo>
                  <a:pt x="1525007" y="793953"/>
                  <a:pt x="1502364" y="803016"/>
                  <a:pt x="1478634" y="808154"/>
                </a:cubicBezTo>
                <a:cubicBezTo>
                  <a:pt x="1453882" y="813771"/>
                  <a:pt x="1428428" y="813930"/>
                  <a:pt x="1403293" y="816356"/>
                </a:cubicBezTo>
                <a:cubicBezTo>
                  <a:pt x="1362669" y="822291"/>
                  <a:pt x="1321629" y="820504"/>
                  <a:pt x="1280717" y="822132"/>
                </a:cubicBezTo>
                <a:cubicBezTo>
                  <a:pt x="1228244" y="824876"/>
                  <a:pt x="1176026" y="817345"/>
                  <a:pt x="1123552" y="817696"/>
                </a:cubicBezTo>
                <a:cubicBezTo>
                  <a:pt x="1136775" y="829790"/>
                  <a:pt x="1152711" y="838502"/>
                  <a:pt x="1165965" y="850597"/>
                </a:cubicBezTo>
                <a:cubicBezTo>
                  <a:pt x="1178740" y="861894"/>
                  <a:pt x="1190366" y="874371"/>
                  <a:pt x="1203013" y="885828"/>
                </a:cubicBezTo>
                <a:cubicBezTo>
                  <a:pt x="1241434" y="918346"/>
                  <a:pt x="1278992" y="952652"/>
                  <a:pt x="1309141" y="993180"/>
                </a:cubicBezTo>
                <a:cubicBezTo>
                  <a:pt x="1322108" y="1011561"/>
                  <a:pt x="1336224" y="1029081"/>
                  <a:pt x="1348872" y="1047653"/>
                </a:cubicBezTo>
                <a:cubicBezTo>
                  <a:pt x="1364521" y="1071683"/>
                  <a:pt x="1377041" y="1097723"/>
                  <a:pt x="1389911" y="1122966"/>
                </a:cubicBezTo>
                <a:cubicBezTo>
                  <a:pt x="1403549" y="1149229"/>
                  <a:pt x="1416324" y="1183184"/>
                  <a:pt x="1382119" y="1199459"/>
                </a:cubicBezTo>
                <a:cubicBezTo>
                  <a:pt x="1337725" y="1216021"/>
                  <a:pt x="1284741" y="1172238"/>
                  <a:pt x="1251654" y="1146070"/>
                </a:cubicBezTo>
                <a:cubicBezTo>
                  <a:pt x="1233066" y="1129157"/>
                  <a:pt x="1214606" y="1112052"/>
                  <a:pt x="1197328" y="1093766"/>
                </a:cubicBezTo>
                <a:cubicBezTo>
                  <a:pt x="1182828" y="1077906"/>
                  <a:pt x="1171235" y="1062173"/>
                  <a:pt x="1156384" y="1047494"/>
                </a:cubicBezTo>
                <a:cubicBezTo>
                  <a:pt x="1133517" y="1026400"/>
                  <a:pt x="1114099" y="1002083"/>
                  <a:pt x="1092349" y="979936"/>
                </a:cubicBezTo>
                <a:cubicBezTo>
                  <a:pt x="1074305" y="962800"/>
                  <a:pt x="1057186" y="944769"/>
                  <a:pt x="1039716" y="927090"/>
                </a:cubicBezTo>
                <a:cubicBezTo>
                  <a:pt x="1019979" y="907815"/>
                  <a:pt x="998677" y="890232"/>
                  <a:pt x="979386" y="870478"/>
                </a:cubicBezTo>
                <a:cubicBezTo>
                  <a:pt x="973606" y="927441"/>
                  <a:pt x="970955" y="984213"/>
                  <a:pt x="966611" y="1041175"/>
                </a:cubicBezTo>
                <a:cubicBezTo>
                  <a:pt x="961885" y="1106914"/>
                  <a:pt x="951026" y="1171919"/>
                  <a:pt x="937836" y="1236445"/>
                </a:cubicBezTo>
                <a:cubicBezTo>
                  <a:pt x="929691" y="1268389"/>
                  <a:pt x="897019" y="1458552"/>
                  <a:pt x="858567" y="1447542"/>
                </a:cubicBezTo>
                <a:close/>
                <a:moveTo>
                  <a:pt x="861569" y="1431012"/>
                </a:moveTo>
                <a:cubicBezTo>
                  <a:pt x="869649" y="1420864"/>
                  <a:pt x="875653" y="1409376"/>
                  <a:pt x="879837" y="1397121"/>
                </a:cubicBezTo>
                <a:cubicBezTo>
                  <a:pt x="888716" y="1371624"/>
                  <a:pt x="896189" y="1345679"/>
                  <a:pt x="902257" y="1319384"/>
                </a:cubicBezTo>
                <a:cubicBezTo>
                  <a:pt x="923719" y="1229839"/>
                  <a:pt x="942211" y="1139145"/>
                  <a:pt x="949525" y="1047239"/>
                </a:cubicBezTo>
                <a:cubicBezTo>
                  <a:pt x="954954" y="983734"/>
                  <a:pt x="956679" y="919942"/>
                  <a:pt x="964567" y="856692"/>
                </a:cubicBezTo>
                <a:cubicBezTo>
                  <a:pt x="965781" y="848906"/>
                  <a:pt x="974180" y="843066"/>
                  <a:pt x="981079" y="848714"/>
                </a:cubicBezTo>
                <a:cubicBezTo>
                  <a:pt x="989351" y="856916"/>
                  <a:pt x="997335" y="865436"/>
                  <a:pt x="1005894" y="873350"/>
                </a:cubicBezTo>
                <a:cubicBezTo>
                  <a:pt x="1028634" y="894412"/>
                  <a:pt x="1051948" y="914836"/>
                  <a:pt x="1072995" y="937621"/>
                </a:cubicBezTo>
                <a:cubicBezTo>
                  <a:pt x="1088836" y="954056"/>
                  <a:pt x="1105955" y="969182"/>
                  <a:pt x="1121093" y="986287"/>
                </a:cubicBezTo>
                <a:cubicBezTo>
                  <a:pt x="1137094" y="1005466"/>
                  <a:pt x="1154883" y="1022890"/>
                  <a:pt x="1172576" y="1040505"/>
                </a:cubicBezTo>
                <a:cubicBezTo>
                  <a:pt x="1184585" y="1052823"/>
                  <a:pt x="1195188" y="1066482"/>
                  <a:pt x="1206494" y="1079438"/>
                </a:cubicBezTo>
                <a:cubicBezTo>
                  <a:pt x="1228850" y="1102734"/>
                  <a:pt x="1251941" y="1125614"/>
                  <a:pt x="1277268" y="1145719"/>
                </a:cubicBezTo>
                <a:cubicBezTo>
                  <a:pt x="1303425" y="1163462"/>
                  <a:pt x="1346732" y="1198980"/>
                  <a:pt x="1379085" y="1182258"/>
                </a:cubicBezTo>
                <a:cubicBezTo>
                  <a:pt x="1385568" y="1177599"/>
                  <a:pt x="1389720" y="1170259"/>
                  <a:pt x="1387101" y="1162281"/>
                </a:cubicBezTo>
                <a:cubicBezTo>
                  <a:pt x="1385057" y="1151272"/>
                  <a:pt x="1380490" y="1141028"/>
                  <a:pt x="1375540" y="1131039"/>
                </a:cubicBezTo>
                <a:cubicBezTo>
                  <a:pt x="1362445" y="1105286"/>
                  <a:pt x="1349862" y="1079151"/>
                  <a:pt x="1333957" y="1054961"/>
                </a:cubicBezTo>
                <a:cubicBezTo>
                  <a:pt x="1314571" y="1028889"/>
                  <a:pt x="1296334" y="1001860"/>
                  <a:pt x="1275128" y="977256"/>
                </a:cubicBezTo>
                <a:cubicBezTo>
                  <a:pt x="1252101" y="952013"/>
                  <a:pt x="1227413" y="927633"/>
                  <a:pt x="1201161" y="906060"/>
                </a:cubicBezTo>
                <a:cubicBezTo>
                  <a:pt x="1184904" y="892466"/>
                  <a:pt x="1170532" y="876829"/>
                  <a:pt x="1154787" y="862660"/>
                </a:cubicBezTo>
                <a:cubicBezTo>
                  <a:pt x="1142491" y="851937"/>
                  <a:pt x="1128567" y="843385"/>
                  <a:pt x="1115983" y="833045"/>
                </a:cubicBezTo>
                <a:cubicBezTo>
                  <a:pt x="1107200" y="826025"/>
                  <a:pt x="1089890" y="808824"/>
                  <a:pt x="1107679" y="801836"/>
                </a:cubicBezTo>
                <a:cubicBezTo>
                  <a:pt x="1127097" y="800080"/>
                  <a:pt x="1146803" y="801963"/>
                  <a:pt x="1166317" y="802250"/>
                </a:cubicBezTo>
                <a:cubicBezTo>
                  <a:pt x="1207484" y="804325"/>
                  <a:pt x="1248556" y="807995"/>
                  <a:pt x="1289787" y="805250"/>
                </a:cubicBezTo>
                <a:cubicBezTo>
                  <a:pt x="1323162" y="804101"/>
                  <a:pt x="1356696" y="805697"/>
                  <a:pt x="1389880" y="801229"/>
                </a:cubicBezTo>
                <a:cubicBezTo>
                  <a:pt x="1416483" y="797847"/>
                  <a:pt x="1443439" y="798134"/>
                  <a:pt x="1469851" y="793156"/>
                </a:cubicBezTo>
                <a:cubicBezTo>
                  <a:pt x="1496838" y="787667"/>
                  <a:pt x="1522452" y="777327"/>
                  <a:pt x="1548641" y="769094"/>
                </a:cubicBezTo>
                <a:cubicBezTo>
                  <a:pt x="1583613" y="758435"/>
                  <a:pt x="1592747" y="729938"/>
                  <a:pt x="1559340" y="708557"/>
                </a:cubicBezTo>
                <a:cubicBezTo>
                  <a:pt x="1536569" y="697675"/>
                  <a:pt x="1510571" y="696398"/>
                  <a:pt x="1485916" y="692665"/>
                </a:cubicBezTo>
                <a:cubicBezTo>
                  <a:pt x="1469851" y="690750"/>
                  <a:pt x="1453755" y="688803"/>
                  <a:pt x="1437626" y="687240"/>
                </a:cubicBezTo>
                <a:cubicBezTo>
                  <a:pt x="1380330" y="682198"/>
                  <a:pt x="1322875" y="676262"/>
                  <a:pt x="1265579" y="671635"/>
                </a:cubicBezTo>
                <a:cubicBezTo>
                  <a:pt x="1208378" y="668763"/>
                  <a:pt x="1151082" y="666433"/>
                  <a:pt x="1093819" y="668220"/>
                </a:cubicBezTo>
                <a:cubicBezTo>
                  <a:pt x="1080788" y="667582"/>
                  <a:pt x="1047988" y="674507"/>
                  <a:pt x="1041249" y="661646"/>
                </a:cubicBezTo>
                <a:cubicBezTo>
                  <a:pt x="1037896" y="654051"/>
                  <a:pt x="1045337" y="648275"/>
                  <a:pt x="1049777" y="643074"/>
                </a:cubicBezTo>
                <a:cubicBezTo>
                  <a:pt x="1060061" y="632064"/>
                  <a:pt x="1071207" y="621948"/>
                  <a:pt x="1082385" y="611896"/>
                </a:cubicBezTo>
                <a:cubicBezTo>
                  <a:pt x="1094713" y="600918"/>
                  <a:pt x="1106657" y="589493"/>
                  <a:pt x="1118410" y="577909"/>
                </a:cubicBezTo>
                <a:cubicBezTo>
                  <a:pt x="1141565" y="556082"/>
                  <a:pt x="1165902" y="536264"/>
                  <a:pt x="1188449" y="513894"/>
                </a:cubicBezTo>
                <a:cubicBezTo>
                  <a:pt x="1211157" y="492928"/>
                  <a:pt x="1235110" y="473398"/>
                  <a:pt x="1256987" y="451538"/>
                </a:cubicBezTo>
                <a:cubicBezTo>
                  <a:pt x="1279535" y="430795"/>
                  <a:pt x="1302530" y="410595"/>
                  <a:pt x="1324919" y="389693"/>
                </a:cubicBezTo>
                <a:cubicBezTo>
                  <a:pt x="1352768" y="366684"/>
                  <a:pt x="1381065" y="344186"/>
                  <a:pt x="1403006" y="315114"/>
                </a:cubicBezTo>
                <a:cubicBezTo>
                  <a:pt x="1419741" y="292457"/>
                  <a:pt x="1437530" y="268236"/>
                  <a:pt x="1438712" y="239451"/>
                </a:cubicBezTo>
                <a:cubicBezTo>
                  <a:pt x="1430887" y="194934"/>
                  <a:pt x="1382885" y="202720"/>
                  <a:pt x="1351874" y="217496"/>
                </a:cubicBezTo>
                <a:cubicBezTo>
                  <a:pt x="1315082" y="234026"/>
                  <a:pt x="1283623" y="259619"/>
                  <a:pt x="1252484" y="284702"/>
                </a:cubicBezTo>
                <a:cubicBezTo>
                  <a:pt x="1217832" y="313072"/>
                  <a:pt x="1182924" y="342974"/>
                  <a:pt x="1149613" y="372652"/>
                </a:cubicBezTo>
                <a:cubicBezTo>
                  <a:pt x="1136455" y="384140"/>
                  <a:pt x="1123712" y="396171"/>
                  <a:pt x="1111288" y="408457"/>
                </a:cubicBezTo>
                <a:cubicBezTo>
                  <a:pt x="1087239" y="431402"/>
                  <a:pt x="1061785" y="452878"/>
                  <a:pt x="1040515" y="478567"/>
                </a:cubicBezTo>
                <a:cubicBezTo>
                  <a:pt x="1023748" y="497938"/>
                  <a:pt x="1004489" y="514883"/>
                  <a:pt x="987083" y="533647"/>
                </a:cubicBezTo>
                <a:cubicBezTo>
                  <a:pt x="969070" y="554295"/>
                  <a:pt x="949557" y="573442"/>
                  <a:pt x="928031" y="590419"/>
                </a:cubicBezTo>
                <a:cubicBezTo>
                  <a:pt x="920781" y="596227"/>
                  <a:pt x="914904" y="603822"/>
                  <a:pt x="907112" y="608800"/>
                </a:cubicBezTo>
                <a:cubicBezTo>
                  <a:pt x="902385" y="611513"/>
                  <a:pt x="895997" y="608768"/>
                  <a:pt x="894528" y="603567"/>
                </a:cubicBezTo>
                <a:cubicBezTo>
                  <a:pt x="893730" y="599227"/>
                  <a:pt x="894975" y="594376"/>
                  <a:pt x="895039" y="590100"/>
                </a:cubicBezTo>
                <a:cubicBezTo>
                  <a:pt x="896285" y="567442"/>
                  <a:pt x="898297" y="544881"/>
                  <a:pt x="901107" y="522383"/>
                </a:cubicBezTo>
                <a:cubicBezTo>
                  <a:pt x="909667" y="449368"/>
                  <a:pt x="922026" y="376800"/>
                  <a:pt x="933364" y="304169"/>
                </a:cubicBezTo>
                <a:cubicBezTo>
                  <a:pt x="939432" y="271586"/>
                  <a:pt x="943648" y="238781"/>
                  <a:pt x="946970" y="205816"/>
                </a:cubicBezTo>
                <a:cubicBezTo>
                  <a:pt x="950802" y="166245"/>
                  <a:pt x="957062" y="126770"/>
                  <a:pt x="956583" y="86880"/>
                </a:cubicBezTo>
                <a:cubicBezTo>
                  <a:pt x="955976" y="68946"/>
                  <a:pt x="957797" y="49671"/>
                  <a:pt x="952431" y="32438"/>
                </a:cubicBezTo>
                <a:cubicBezTo>
                  <a:pt x="934674" y="3366"/>
                  <a:pt x="893347" y="19418"/>
                  <a:pt x="873449" y="38150"/>
                </a:cubicBezTo>
                <a:cubicBezTo>
                  <a:pt x="834326" y="72711"/>
                  <a:pt x="817335" y="150512"/>
                  <a:pt x="803921" y="200391"/>
                </a:cubicBezTo>
                <a:cubicBezTo>
                  <a:pt x="790859" y="260832"/>
                  <a:pt x="776966" y="321210"/>
                  <a:pt x="767353" y="382289"/>
                </a:cubicBezTo>
                <a:cubicBezTo>
                  <a:pt x="763425" y="414903"/>
                  <a:pt x="755919" y="446911"/>
                  <a:pt x="751416" y="479429"/>
                </a:cubicBezTo>
                <a:cubicBezTo>
                  <a:pt x="746657" y="510320"/>
                  <a:pt x="741068" y="541115"/>
                  <a:pt x="737364" y="572197"/>
                </a:cubicBezTo>
                <a:cubicBezTo>
                  <a:pt x="736118" y="582026"/>
                  <a:pt x="734872" y="591855"/>
                  <a:pt x="734106" y="601716"/>
                </a:cubicBezTo>
                <a:cubicBezTo>
                  <a:pt x="733435" y="605800"/>
                  <a:pt x="735096" y="611353"/>
                  <a:pt x="730465" y="613459"/>
                </a:cubicBezTo>
                <a:cubicBezTo>
                  <a:pt x="730146" y="619937"/>
                  <a:pt x="722321" y="623352"/>
                  <a:pt x="717275" y="619427"/>
                </a:cubicBezTo>
                <a:cubicBezTo>
                  <a:pt x="703095" y="605705"/>
                  <a:pt x="695749" y="586462"/>
                  <a:pt x="684794" y="570219"/>
                </a:cubicBezTo>
                <a:cubicBezTo>
                  <a:pt x="666973" y="541083"/>
                  <a:pt x="649248" y="511852"/>
                  <a:pt x="634557" y="480961"/>
                </a:cubicBezTo>
                <a:cubicBezTo>
                  <a:pt x="606963" y="426774"/>
                  <a:pt x="573588" y="375619"/>
                  <a:pt x="540948" y="324433"/>
                </a:cubicBezTo>
                <a:cubicBezTo>
                  <a:pt x="521785" y="298648"/>
                  <a:pt x="503645" y="272289"/>
                  <a:pt x="487388" y="244557"/>
                </a:cubicBezTo>
                <a:cubicBezTo>
                  <a:pt x="456473" y="202976"/>
                  <a:pt x="423609" y="161809"/>
                  <a:pt x="382953" y="129291"/>
                </a:cubicBezTo>
                <a:cubicBezTo>
                  <a:pt x="357435" y="110048"/>
                  <a:pt x="314479" y="84806"/>
                  <a:pt x="282669" y="97507"/>
                </a:cubicBezTo>
                <a:cubicBezTo>
                  <a:pt x="274141" y="112920"/>
                  <a:pt x="279475" y="131238"/>
                  <a:pt x="282094" y="147577"/>
                </a:cubicBezTo>
                <a:cubicBezTo>
                  <a:pt x="290462" y="187243"/>
                  <a:pt x="303780" y="225729"/>
                  <a:pt x="321696" y="262077"/>
                </a:cubicBezTo>
                <a:cubicBezTo>
                  <a:pt x="334472" y="287798"/>
                  <a:pt x="351079" y="311317"/>
                  <a:pt x="365291" y="336240"/>
                </a:cubicBezTo>
                <a:cubicBezTo>
                  <a:pt x="386785" y="375556"/>
                  <a:pt x="409365" y="414201"/>
                  <a:pt x="437183" y="449464"/>
                </a:cubicBezTo>
                <a:cubicBezTo>
                  <a:pt x="457271" y="478057"/>
                  <a:pt x="479819" y="504703"/>
                  <a:pt x="501313" y="532211"/>
                </a:cubicBezTo>
                <a:cubicBezTo>
                  <a:pt x="513162" y="547785"/>
                  <a:pt x="524723" y="563677"/>
                  <a:pt x="537946" y="578197"/>
                </a:cubicBezTo>
                <a:cubicBezTo>
                  <a:pt x="561036" y="602609"/>
                  <a:pt x="582339" y="628554"/>
                  <a:pt x="603513" y="654626"/>
                </a:cubicBezTo>
                <a:cubicBezTo>
                  <a:pt x="616161" y="670486"/>
                  <a:pt x="651164" y="704345"/>
                  <a:pt x="640944" y="725630"/>
                </a:cubicBezTo>
                <a:cubicBezTo>
                  <a:pt x="631331" y="737405"/>
                  <a:pt x="593038" y="724641"/>
                  <a:pt x="577484" y="725438"/>
                </a:cubicBezTo>
                <a:cubicBezTo>
                  <a:pt x="493584" y="725119"/>
                  <a:pt x="409716" y="729778"/>
                  <a:pt x="325816" y="730576"/>
                </a:cubicBezTo>
                <a:cubicBezTo>
                  <a:pt x="275163" y="733129"/>
                  <a:pt x="224542" y="735874"/>
                  <a:pt x="173794" y="736703"/>
                </a:cubicBezTo>
                <a:cubicBezTo>
                  <a:pt x="128762" y="737948"/>
                  <a:pt x="85199" y="737916"/>
                  <a:pt x="42818" y="753266"/>
                </a:cubicBezTo>
                <a:cubicBezTo>
                  <a:pt x="33077" y="757414"/>
                  <a:pt x="19535" y="760797"/>
                  <a:pt x="16661" y="772285"/>
                </a:cubicBezTo>
                <a:cubicBezTo>
                  <a:pt x="17715" y="793698"/>
                  <a:pt x="50419" y="812813"/>
                  <a:pt x="68496" y="819962"/>
                </a:cubicBezTo>
                <a:cubicBezTo>
                  <a:pt x="128570" y="838534"/>
                  <a:pt x="192509" y="835981"/>
                  <a:pt x="254692" y="836205"/>
                </a:cubicBezTo>
                <a:cubicBezTo>
                  <a:pt x="322495" y="835184"/>
                  <a:pt x="390234" y="831099"/>
                  <a:pt x="457942" y="827333"/>
                </a:cubicBezTo>
                <a:cubicBezTo>
                  <a:pt x="507030" y="823631"/>
                  <a:pt x="556118" y="818079"/>
                  <a:pt x="605430" y="820185"/>
                </a:cubicBezTo>
                <a:cubicBezTo>
                  <a:pt x="615969" y="821557"/>
                  <a:pt x="637303" y="818079"/>
                  <a:pt x="637335" y="833333"/>
                </a:cubicBezTo>
                <a:cubicBezTo>
                  <a:pt x="637048" y="835343"/>
                  <a:pt x="635962" y="837481"/>
                  <a:pt x="634525" y="838917"/>
                </a:cubicBezTo>
                <a:cubicBezTo>
                  <a:pt x="626955" y="845044"/>
                  <a:pt x="618524" y="850150"/>
                  <a:pt x="610795" y="856086"/>
                </a:cubicBezTo>
                <a:cubicBezTo>
                  <a:pt x="591601" y="869457"/>
                  <a:pt x="576366" y="887423"/>
                  <a:pt x="557715" y="901465"/>
                </a:cubicBezTo>
                <a:cubicBezTo>
                  <a:pt x="517058" y="930249"/>
                  <a:pt x="478286" y="961587"/>
                  <a:pt x="438939" y="992127"/>
                </a:cubicBezTo>
                <a:cubicBezTo>
                  <a:pt x="410770" y="1015263"/>
                  <a:pt x="383144" y="1039005"/>
                  <a:pt x="356189" y="1063482"/>
                </a:cubicBezTo>
                <a:cubicBezTo>
                  <a:pt x="316938" y="1096160"/>
                  <a:pt x="279411" y="1131199"/>
                  <a:pt x="247761" y="1171376"/>
                </a:cubicBezTo>
                <a:cubicBezTo>
                  <a:pt x="236487" y="1186215"/>
                  <a:pt x="226331" y="1201884"/>
                  <a:pt x="216558" y="1217712"/>
                </a:cubicBezTo>
                <a:cubicBezTo>
                  <a:pt x="200238" y="1244742"/>
                  <a:pt x="181618" y="1276654"/>
                  <a:pt x="192573" y="1309012"/>
                </a:cubicBezTo>
                <a:cubicBezTo>
                  <a:pt x="196437" y="1314214"/>
                  <a:pt x="205252" y="1309874"/>
                  <a:pt x="210745" y="1309746"/>
                </a:cubicBezTo>
                <a:cubicBezTo>
                  <a:pt x="225437" y="1306587"/>
                  <a:pt x="239266" y="1300651"/>
                  <a:pt x="253031" y="1294812"/>
                </a:cubicBezTo>
                <a:cubicBezTo>
                  <a:pt x="285895" y="1281345"/>
                  <a:pt x="315724" y="1262198"/>
                  <a:pt x="344979" y="1242316"/>
                </a:cubicBezTo>
                <a:cubicBezTo>
                  <a:pt x="386498" y="1213085"/>
                  <a:pt x="427346" y="1182896"/>
                  <a:pt x="465383" y="1149229"/>
                </a:cubicBezTo>
                <a:cubicBezTo>
                  <a:pt x="484738" y="1132795"/>
                  <a:pt x="502112" y="1114286"/>
                  <a:pt x="520444" y="1096734"/>
                </a:cubicBezTo>
                <a:cubicBezTo>
                  <a:pt x="532772" y="1085373"/>
                  <a:pt x="545387" y="1074300"/>
                  <a:pt x="557108" y="1062301"/>
                </a:cubicBezTo>
                <a:cubicBezTo>
                  <a:pt x="606707" y="1009104"/>
                  <a:pt x="660043" y="959640"/>
                  <a:pt x="714688" y="911709"/>
                </a:cubicBezTo>
                <a:cubicBezTo>
                  <a:pt x="730657" y="897635"/>
                  <a:pt x="747743" y="884871"/>
                  <a:pt x="763265" y="870287"/>
                </a:cubicBezTo>
                <a:cubicBezTo>
                  <a:pt x="770515" y="863553"/>
                  <a:pt x="784471" y="847502"/>
                  <a:pt x="791721" y="862564"/>
                </a:cubicBezTo>
                <a:cubicBezTo>
                  <a:pt x="793382" y="870127"/>
                  <a:pt x="792009" y="878137"/>
                  <a:pt x="792424" y="885860"/>
                </a:cubicBezTo>
                <a:cubicBezTo>
                  <a:pt x="792392" y="965704"/>
                  <a:pt x="792232" y="1045579"/>
                  <a:pt x="794723" y="1125391"/>
                </a:cubicBezTo>
                <a:cubicBezTo>
                  <a:pt x="795075" y="1182992"/>
                  <a:pt x="800121" y="1240370"/>
                  <a:pt x="812672" y="1296662"/>
                </a:cubicBezTo>
                <a:cubicBezTo>
                  <a:pt x="818389" y="1323437"/>
                  <a:pt x="824361" y="1350275"/>
                  <a:pt x="833559" y="1376123"/>
                </a:cubicBezTo>
                <a:cubicBezTo>
                  <a:pt x="840969" y="1395047"/>
                  <a:pt x="845344" y="1417385"/>
                  <a:pt x="861569" y="143101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1" name="Google Shape;431;p13"/>
          <p:cNvSpPr/>
          <p:nvPr/>
        </p:nvSpPr>
        <p:spPr>
          <a:xfrm rot="850509">
            <a:off x="5721615" y="321690"/>
            <a:ext cx="782156" cy="706701"/>
          </a:xfrm>
          <a:custGeom>
            <a:avLst/>
            <a:gdLst/>
            <a:ahLst/>
            <a:cxnLst/>
            <a:rect l="l" t="t" r="r" b="b"/>
            <a:pathLst>
              <a:path w="1563590" h="1414463" extrusionOk="0">
                <a:moveTo>
                  <a:pt x="1542775" y="692041"/>
                </a:moveTo>
                <a:cubicBezTo>
                  <a:pt x="1576182" y="713422"/>
                  <a:pt x="1567015" y="741919"/>
                  <a:pt x="1532076" y="752578"/>
                </a:cubicBezTo>
                <a:cubicBezTo>
                  <a:pt x="1505887" y="760811"/>
                  <a:pt x="1480273" y="771150"/>
                  <a:pt x="1453286" y="776639"/>
                </a:cubicBezTo>
                <a:cubicBezTo>
                  <a:pt x="1426906" y="781617"/>
                  <a:pt x="1399918" y="781330"/>
                  <a:pt x="1373314" y="784713"/>
                </a:cubicBezTo>
                <a:cubicBezTo>
                  <a:pt x="1340099" y="789212"/>
                  <a:pt x="1306597" y="787585"/>
                  <a:pt x="1273222" y="788734"/>
                </a:cubicBezTo>
                <a:cubicBezTo>
                  <a:pt x="1231991" y="791478"/>
                  <a:pt x="1190887" y="787808"/>
                  <a:pt x="1149752" y="785734"/>
                </a:cubicBezTo>
                <a:cubicBezTo>
                  <a:pt x="1130238" y="785447"/>
                  <a:pt x="1110532" y="783532"/>
                  <a:pt x="1091114" y="785319"/>
                </a:cubicBezTo>
                <a:cubicBezTo>
                  <a:pt x="1073325" y="792308"/>
                  <a:pt x="1090603" y="809509"/>
                  <a:pt x="1099418" y="816529"/>
                </a:cubicBezTo>
                <a:cubicBezTo>
                  <a:pt x="1112001" y="826869"/>
                  <a:pt x="1125926" y="835421"/>
                  <a:pt x="1138190" y="846143"/>
                </a:cubicBezTo>
                <a:cubicBezTo>
                  <a:pt x="1153935" y="860312"/>
                  <a:pt x="1168307" y="875949"/>
                  <a:pt x="1184563" y="889544"/>
                </a:cubicBezTo>
                <a:cubicBezTo>
                  <a:pt x="1210816" y="911084"/>
                  <a:pt x="1235536" y="935497"/>
                  <a:pt x="1258563" y="960707"/>
                </a:cubicBezTo>
                <a:cubicBezTo>
                  <a:pt x="1279769" y="985343"/>
                  <a:pt x="1298038" y="1012341"/>
                  <a:pt x="1317392" y="1038413"/>
                </a:cubicBezTo>
                <a:cubicBezTo>
                  <a:pt x="1333297" y="1062602"/>
                  <a:pt x="1345848" y="1088738"/>
                  <a:pt x="1358974" y="1114491"/>
                </a:cubicBezTo>
                <a:cubicBezTo>
                  <a:pt x="1363925" y="1124480"/>
                  <a:pt x="1368492" y="1134691"/>
                  <a:pt x="1370536" y="1145733"/>
                </a:cubicBezTo>
                <a:cubicBezTo>
                  <a:pt x="1373155" y="1153711"/>
                  <a:pt x="1369003" y="1161051"/>
                  <a:pt x="1362519" y="1165710"/>
                </a:cubicBezTo>
                <a:cubicBezTo>
                  <a:pt x="1330135" y="1182432"/>
                  <a:pt x="1286827" y="1146914"/>
                  <a:pt x="1260703" y="1129171"/>
                </a:cubicBezTo>
                <a:cubicBezTo>
                  <a:pt x="1235408" y="1109066"/>
                  <a:pt x="1212317" y="1086153"/>
                  <a:pt x="1189929" y="1062889"/>
                </a:cubicBezTo>
                <a:cubicBezTo>
                  <a:pt x="1178623" y="1049933"/>
                  <a:pt x="1168052" y="1036275"/>
                  <a:pt x="1156011" y="1023957"/>
                </a:cubicBezTo>
                <a:cubicBezTo>
                  <a:pt x="1138318" y="1006341"/>
                  <a:pt x="1120529" y="988918"/>
                  <a:pt x="1104528" y="969738"/>
                </a:cubicBezTo>
                <a:cubicBezTo>
                  <a:pt x="1089390" y="952634"/>
                  <a:pt x="1072271" y="937507"/>
                  <a:pt x="1056430" y="921073"/>
                </a:cubicBezTo>
                <a:cubicBezTo>
                  <a:pt x="1035383" y="898256"/>
                  <a:pt x="1012069" y="877864"/>
                  <a:pt x="989329" y="856802"/>
                </a:cubicBezTo>
                <a:cubicBezTo>
                  <a:pt x="980770" y="848888"/>
                  <a:pt x="972786" y="840367"/>
                  <a:pt x="964514" y="832166"/>
                </a:cubicBezTo>
                <a:cubicBezTo>
                  <a:pt x="957615" y="826549"/>
                  <a:pt x="949216" y="832357"/>
                  <a:pt x="948002" y="840144"/>
                </a:cubicBezTo>
                <a:cubicBezTo>
                  <a:pt x="940113" y="903362"/>
                  <a:pt x="938389" y="967186"/>
                  <a:pt x="932959" y="1030690"/>
                </a:cubicBezTo>
                <a:cubicBezTo>
                  <a:pt x="925646" y="1122597"/>
                  <a:pt x="907154" y="1213291"/>
                  <a:pt x="885692" y="1302836"/>
                </a:cubicBezTo>
                <a:cubicBezTo>
                  <a:pt x="879656" y="1329131"/>
                  <a:pt x="872150" y="1355075"/>
                  <a:pt x="863272" y="1380573"/>
                </a:cubicBezTo>
                <a:cubicBezTo>
                  <a:pt x="859088" y="1392827"/>
                  <a:pt x="853084" y="1404316"/>
                  <a:pt x="845003" y="1414464"/>
                </a:cubicBezTo>
                <a:cubicBezTo>
                  <a:pt x="828779" y="1400805"/>
                  <a:pt x="824404" y="1378467"/>
                  <a:pt x="816930" y="1359511"/>
                </a:cubicBezTo>
                <a:cubicBezTo>
                  <a:pt x="807732" y="1333694"/>
                  <a:pt x="801792" y="1306825"/>
                  <a:pt x="796043" y="1280050"/>
                </a:cubicBezTo>
                <a:cubicBezTo>
                  <a:pt x="783460" y="1223758"/>
                  <a:pt x="778414" y="1166380"/>
                  <a:pt x="778094" y="1108779"/>
                </a:cubicBezTo>
                <a:cubicBezTo>
                  <a:pt x="775603" y="1028967"/>
                  <a:pt x="775731" y="949091"/>
                  <a:pt x="775795" y="869248"/>
                </a:cubicBezTo>
                <a:cubicBezTo>
                  <a:pt x="775380" y="861525"/>
                  <a:pt x="776753" y="853515"/>
                  <a:pt x="775092" y="845952"/>
                </a:cubicBezTo>
                <a:cubicBezTo>
                  <a:pt x="767874" y="830890"/>
                  <a:pt x="753886" y="846973"/>
                  <a:pt x="746636" y="853675"/>
                </a:cubicBezTo>
                <a:cubicBezTo>
                  <a:pt x="731114" y="868258"/>
                  <a:pt x="714028" y="881023"/>
                  <a:pt x="698059" y="895096"/>
                </a:cubicBezTo>
                <a:cubicBezTo>
                  <a:pt x="643382" y="943028"/>
                  <a:pt x="590078" y="992492"/>
                  <a:pt x="540479" y="1045689"/>
                </a:cubicBezTo>
                <a:cubicBezTo>
                  <a:pt x="528758" y="1057688"/>
                  <a:pt x="516175" y="1068761"/>
                  <a:pt x="503815" y="1080122"/>
                </a:cubicBezTo>
                <a:cubicBezTo>
                  <a:pt x="485515" y="1097642"/>
                  <a:pt x="468140" y="1116182"/>
                  <a:pt x="448786" y="1132617"/>
                </a:cubicBezTo>
                <a:cubicBezTo>
                  <a:pt x="410749" y="1166284"/>
                  <a:pt x="369901" y="1196505"/>
                  <a:pt x="328382" y="1225704"/>
                </a:cubicBezTo>
                <a:cubicBezTo>
                  <a:pt x="299127" y="1245585"/>
                  <a:pt x="269297" y="1264765"/>
                  <a:pt x="236434" y="1278231"/>
                </a:cubicBezTo>
                <a:cubicBezTo>
                  <a:pt x="222669" y="1284071"/>
                  <a:pt x="208840" y="1289975"/>
                  <a:pt x="194148" y="1293166"/>
                </a:cubicBezTo>
                <a:cubicBezTo>
                  <a:pt x="188623" y="1293294"/>
                  <a:pt x="179840" y="1297666"/>
                  <a:pt x="175976" y="1292432"/>
                </a:cubicBezTo>
                <a:cubicBezTo>
                  <a:pt x="164989" y="1260074"/>
                  <a:pt x="183641" y="1228162"/>
                  <a:pt x="199961" y="1201132"/>
                </a:cubicBezTo>
                <a:cubicBezTo>
                  <a:pt x="209734" y="1185304"/>
                  <a:pt x="219890" y="1169635"/>
                  <a:pt x="231164" y="1154796"/>
                </a:cubicBezTo>
                <a:cubicBezTo>
                  <a:pt x="262846" y="1114619"/>
                  <a:pt x="300373" y="1079579"/>
                  <a:pt x="339592" y="1046902"/>
                </a:cubicBezTo>
                <a:cubicBezTo>
                  <a:pt x="366579" y="1022425"/>
                  <a:pt x="394173" y="998683"/>
                  <a:pt x="422342" y="975546"/>
                </a:cubicBezTo>
                <a:cubicBezTo>
                  <a:pt x="461721" y="945007"/>
                  <a:pt x="500493" y="913669"/>
                  <a:pt x="541118" y="884885"/>
                </a:cubicBezTo>
                <a:cubicBezTo>
                  <a:pt x="559769" y="870843"/>
                  <a:pt x="575004" y="852877"/>
                  <a:pt x="594198" y="839506"/>
                </a:cubicBezTo>
                <a:cubicBezTo>
                  <a:pt x="601959" y="833570"/>
                  <a:pt x="610358" y="828464"/>
                  <a:pt x="617928" y="822337"/>
                </a:cubicBezTo>
                <a:cubicBezTo>
                  <a:pt x="619365" y="820901"/>
                  <a:pt x="620451" y="818763"/>
                  <a:pt x="620738" y="816752"/>
                </a:cubicBezTo>
                <a:cubicBezTo>
                  <a:pt x="620674" y="801499"/>
                  <a:pt x="599372" y="804977"/>
                  <a:pt x="588832" y="803605"/>
                </a:cubicBezTo>
                <a:cubicBezTo>
                  <a:pt x="539521" y="801499"/>
                  <a:pt x="490433" y="807051"/>
                  <a:pt x="441345" y="810753"/>
                </a:cubicBezTo>
                <a:cubicBezTo>
                  <a:pt x="373637" y="814519"/>
                  <a:pt x="305898" y="818603"/>
                  <a:pt x="238094" y="819625"/>
                </a:cubicBezTo>
                <a:cubicBezTo>
                  <a:pt x="175912" y="819401"/>
                  <a:pt x="111941" y="821954"/>
                  <a:pt x="51899" y="803381"/>
                </a:cubicBezTo>
                <a:cubicBezTo>
                  <a:pt x="33726" y="796297"/>
                  <a:pt x="1022" y="777182"/>
                  <a:pt x="0" y="755769"/>
                </a:cubicBezTo>
                <a:cubicBezTo>
                  <a:pt x="2906" y="744280"/>
                  <a:pt x="16448" y="740898"/>
                  <a:pt x="26157" y="736749"/>
                </a:cubicBezTo>
                <a:cubicBezTo>
                  <a:pt x="68538" y="721400"/>
                  <a:pt x="112101" y="721432"/>
                  <a:pt x="157133" y="720187"/>
                </a:cubicBezTo>
                <a:cubicBezTo>
                  <a:pt x="207850" y="719357"/>
                  <a:pt x="258502" y="716613"/>
                  <a:pt x="309155" y="714060"/>
                </a:cubicBezTo>
                <a:cubicBezTo>
                  <a:pt x="393055" y="713294"/>
                  <a:pt x="476891" y="708603"/>
                  <a:pt x="560791" y="708922"/>
                </a:cubicBezTo>
                <a:cubicBezTo>
                  <a:pt x="576345" y="708124"/>
                  <a:pt x="614638" y="720889"/>
                  <a:pt x="624251" y="709145"/>
                </a:cubicBezTo>
                <a:cubicBezTo>
                  <a:pt x="634471" y="687828"/>
                  <a:pt x="599468" y="654002"/>
                  <a:pt x="586820" y="638141"/>
                </a:cubicBezTo>
                <a:cubicBezTo>
                  <a:pt x="565646" y="612101"/>
                  <a:pt x="544343" y="586157"/>
                  <a:pt x="521285" y="561712"/>
                </a:cubicBezTo>
                <a:cubicBezTo>
                  <a:pt x="508062" y="547192"/>
                  <a:pt x="496501" y="531300"/>
                  <a:pt x="484652" y="515727"/>
                </a:cubicBezTo>
                <a:cubicBezTo>
                  <a:pt x="463158" y="488219"/>
                  <a:pt x="440610" y="461572"/>
                  <a:pt x="420522" y="432979"/>
                </a:cubicBezTo>
                <a:cubicBezTo>
                  <a:pt x="392704" y="397717"/>
                  <a:pt x="370124" y="359071"/>
                  <a:pt x="348630" y="319756"/>
                </a:cubicBezTo>
                <a:cubicBezTo>
                  <a:pt x="334450" y="294832"/>
                  <a:pt x="317810" y="271313"/>
                  <a:pt x="305035" y="245592"/>
                </a:cubicBezTo>
                <a:cubicBezTo>
                  <a:pt x="287118" y="209245"/>
                  <a:pt x="273801" y="170759"/>
                  <a:pt x="265433" y="131092"/>
                </a:cubicBezTo>
                <a:cubicBezTo>
                  <a:pt x="262814" y="114753"/>
                  <a:pt x="257480" y="96436"/>
                  <a:pt x="266008" y="81022"/>
                </a:cubicBezTo>
                <a:cubicBezTo>
                  <a:pt x="297786" y="68321"/>
                  <a:pt x="340742" y="93564"/>
                  <a:pt x="366260" y="112807"/>
                </a:cubicBezTo>
                <a:cubicBezTo>
                  <a:pt x="406916" y="145325"/>
                  <a:pt x="439780" y="186491"/>
                  <a:pt x="470695" y="228073"/>
                </a:cubicBezTo>
                <a:cubicBezTo>
                  <a:pt x="486952" y="255772"/>
                  <a:pt x="505092" y="282163"/>
                  <a:pt x="524255" y="307948"/>
                </a:cubicBezTo>
                <a:cubicBezTo>
                  <a:pt x="556895" y="359103"/>
                  <a:pt x="590302" y="410258"/>
                  <a:pt x="617864" y="464444"/>
                </a:cubicBezTo>
                <a:cubicBezTo>
                  <a:pt x="632555" y="495335"/>
                  <a:pt x="650280" y="524567"/>
                  <a:pt x="668101" y="553702"/>
                </a:cubicBezTo>
                <a:cubicBezTo>
                  <a:pt x="679056" y="569913"/>
                  <a:pt x="686402" y="589156"/>
                  <a:pt x="700582" y="602911"/>
                </a:cubicBezTo>
                <a:cubicBezTo>
                  <a:pt x="705628" y="606804"/>
                  <a:pt x="713453" y="603421"/>
                  <a:pt x="713772" y="596943"/>
                </a:cubicBezTo>
                <a:cubicBezTo>
                  <a:pt x="718403" y="594837"/>
                  <a:pt x="716742" y="589316"/>
                  <a:pt x="717413" y="585231"/>
                </a:cubicBezTo>
                <a:cubicBezTo>
                  <a:pt x="718179" y="575370"/>
                  <a:pt x="719425" y="565542"/>
                  <a:pt x="720671" y="555713"/>
                </a:cubicBezTo>
                <a:cubicBezTo>
                  <a:pt x="724375" y="524630"/>
                  <a:pt x="729996" y="493835"/>
                  <a:pt x="734723" y="462945"/>
                </a:cubicBezTo>
                <a:cubicBezTo>
                  <a:pt x="739226" y="430426"/>
                  <a:pt x="746732" y="398387"/>
                  <a:pt x="750660" y="365805"/>
                </a:cubicBezTo>
                <a:cubicBezTo>
                  <a:pt x="760273" y="304725"/>
                  <a:pt x="774134" y="244316"/>
                  <a:pt x="787228" y="183906"/>
                </a:cubicBezTo>
                <a:cubicBezTo>
                  <a:pt x="800642" y="134060"/>
                  <a:pt x="817633" y="56227"/>
                  <a:pt x="856693" y="21666"/>
                </a:cubicBezTo>
                <a:cubicBezTo>
                  <a:pt x="876590" y="2902"/>
                  <a:pt x="917949" y="-13118"/>
                  <a:pt x="935674" y="15954"/>
                </a:cubicBezTo>
                <a:cubicBezTo>
                  <a:pt x="941072" y="33154"/>
                  <a:pt x="939219" y="52461"/>
                  <a:pt x="939858" y="70396"/>
                </a:cubicBezTo>
                <a:cubicBezTo>
                  <a:pt x="940337" y="110254"/>
                  <a:pt x="934077" y="149729"/>
                  <a:pt x="930245" y="189331"/>
                </a:cubicBezTo>
                <a:cubicBezTo>
                  <a:pt x="926923" y="222297"/>
                  <a:pt x="922707" y="255134"/>
                  <a:pt x="916639" y="287684"/>
                </a:cubicBezTo>
                <a:cubicBezTo>
                  <a:pt x="905302" y="360316"/>
                  <a:pt x="892942" y="432884"/>
                  <a:pt x="884382" y="505898"/>
                </a:cubicBezTo>
                <a:cubicBezTo>
                  <a:pt x="881572" y="528396"/>
                  <a:pt x="879560" y="550958"/>
                  <a:pt x="878314" y="573615"/>
                </a:cubicBezTo>
                <a:cubicBezTo>
                  <a:pt x="878250" y="577891"/>
                  <a:pt x="877005" y="582742"/>
                  <a:pt x="877803" y="587082"/>
                </a:cubicBezTo>
                <a:cubicBezTo>
                  <a:pt x="879241" y="592284"/>
                  <a:pt x="885628" y="595028"/>
                  <a:pt x="890387" y="592316"/>
                </a:cubicBezTo>
                <a:cubicBezTo>
                  <a:pt x="898179" y="587337"/>
                  <a:pt x="904088" y="579742"/>
                  <a:pt x="911306" y="573934"/>
                </a:cubicBezTo>
                <a:cubicBezTo>
                  <a:pt x="932832" y="556957"/>
                  <a:pt x="952377" y="537810"/>
                  <a:pt x="970358" y="517163"/>
                </a:cubicBezTo>
                <a:cubicBezTo>
                  <a:pt x="987764" y="498367"/>
                  <a:pt x="1006991" y="481422"/>
                  <a:pt x="1023790" y="462083"/>
                </a:cubicBezTo>
                <a:cubicBezTo>
                  <a:pt x="1045092" y="436394"/>
                  <a:pt x="1070514" y="414917"/>
                  <a:pt x="1094563" y="391972"/>
                </a:cubicBezTo>
                <a:cubicBezTo>
                  <a:pt x="1106987" y="379686"/>
                  <a:pt x="1119730" y="367655"/>
                  <a:pt x="1132889" y="356167"/>
                </a:cubicBezTo>
                <a:cubicBezTo>
                  <a:pt x="1166167" y="326489"/>
                  <a:pt x="1201107" y="296588"/>
                  <a:pt x="1235759" y="268218"/>
                </a:cubicBezTo>
                <a:cubicBezTo>
                  <a:pt x="1266898" y="243135"/>
                  <a:pt x="1298357" y="217510"/>
                  <a:pt x="1335149" y="201011"/>
                </a:cubicBezTo>
                <a:cubicBezTo>
                  <a:pt x="1366160" y="186236"/>
                  <a:pt x="1414162" y="178449"/>
                  <a:pt x="1421987" y="222967"/>
                </a:cubicBezTo>
                <a:cubicBezTo>
                  <a:pt x="1420805" y="251751"/>
                  <a:pt x="1403016" y="275972"/>
                  <a:pt x="1386281" y="298598"/>
                </a:cubicBezTo>
                <a:cubicBezTo>
                  <a:pt x="1364372" y="327670"/>
                  <a:pt x="1336043" y="350168"/>
                  <a:pt x="1308194" y="373176"/>
                </a:cubicBezTo>
                <a:cubicBezTo>
                  <a:pt x="1285805" y="394079"/>
                  <a:pt x="1262810" y="414311"/>
                  <a:pt x="1240263" y="435022"/>
                </a:cubicBezTo>
                <a:cubicBezTo>
                  <a:pt x="1218385" y="456849"/>
                  <a:pt x="1194400" y="476411"/>
                  <a:pt x="1171724" y="497378"/>
                </a:cubicBezTo>
                <a:cubicBezTo>
                  <a:pt x="1149209" y="519748"/>
                  <a:pt x="1124872" y="539565"/>
                  <a:pt x="1101685" y="561393"/>
                </a:cubicBezTo>
                <a:cubicBezTo>
                  <a:pt x="1089932" y="572945"/>
                  <a:pt x="1077988" y="584402"/>
                  <a:pt x="1065660" y="595379"/>
                </a:cubicBezTo>
                <a:cubicBezTo>
                  <a:pt x="1054482" y="605432"/>
                  <a:pt x="1043336" y="615548"/>
                  <a:pt x="1033052" y="626557"/>
                </a:cubicBezTo>
                <a:cubicBezTo>
                  <a:pt x="1028612" y="631727"/>
                  <a:pt x="1021203" y="637503"/>
                  <a:pt x="1024524" y="645130"/>
                </a:cubicBezTo>
                <a:cubicBezTo>
                  <a:pt x="1031263" y="658022"/>
                  <a:pt x="1064063" y="651066"/>
                  <a:pt x="1077094" y="651704"/>
                </a:cubicBezTo>
                <a:cubicBezTo>
                  <a:pt x="1134358" y="649917"/>
                  <a:pt x="1191654" y="652246"/>
                  <a:pt x="1248854" y="655118"/>
                </a:cubicBezTo>
                <a:cubicBezTo>
                  <a:pt x="1306150" y="659746"/>
                  <a:pt x="1363605" y="665681"/>
                  <a:pt x="1420901" y="670723"/>
                </a:cubicBezTo>
                <a:cubicBezTo>
                  <a:pt x="1437030" y="672287"/>
                  <a:pt x="1453126" y="674234"/>
                  <a:pt x="1469191" y="676148"/>
                </a:cubicBezTo>
                <a:cubicBezTo>
                  <a:pt x="1493974" y="679850"/>
                  <a:pt x="1520003" y="681159"/>
                  <a:pt x="1542775" y="69204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2" name="Google Shape;432;p13"/>
          <p:cNvSpPr/>
          <p:nvPr/>
        </p:nvSpPr>
        <p:spPr>
          <a:xfrm rot="817112">
            <a:off x="7722460" y="1085829"/>
            <a:ext cx="914745" cy="779157"/>
          </a:xfrm>
          <a:custGeom>
            <a:avLst/>
            <a:gdLst/>
            <a:ahLst/>
            <a:cxnLst/>
            <a:rect l="l" t="t" r="r" b="b"/>
            <a:pathLst>
              <a:path w="1833045" h="1561343" extrusionOk="0">
                <a:moveTo>
                  <a:pt x="1813603" y="256539"/>
                </a:moveTo>
                <a:cubicBezTo>
                  <a:pt x="1796923" y="198628"/>
                  <a:pt x="1762536" y="148020"/>
                  <a:pt x="1720744" y="105229"/>
                </a:cubicBezTo>
                <a:cubicBezTo>
                  <a:pt x="1664434" y="41592"/>
                  <a:pt x="1582866" y="-1602"/>
                  <a:pt x="1496789" y="526"/>
                </a:cubicBezTo>
                <a:cubicBezTo>
                  <a:pt x="1450084" y="-1859"/>
                  <a:pt x="1403636" y="3976"/>
                  <a:pt x="1358434" y="15830"/>
                </a:cubicBezTo>
                <a:cubicBezTo>
                  <a:pt x="1331856" y="22215"/>
                  <a:pt x="1305351" y="29885"/>
                  <a:pt x="1281192" y="42914"/>
                </a:cubicBezTo>
                <a:cubicBezTo>
                  <a:pt x="1265245" y="51758"/>
                  <a:pt x="1251644" y="64199"/>
                  <a:pt x="1237017" y="74989"/>
                </a:cubicBezTo>
                <a:cubicBezTo>
                  <a:pt x="1214288" y="92311"/>
                  <a:pt x="1189872" y="107284"/>
                  <a:pt x="1167619" y="125193"/>
                </a:cubicBezTo>
                <a:cubicBezTo>
                  <a:pt x="1145807" y="142772"/>
                  <a:pt x="1126120" y="162773"/>
                  <a:pt x="1105628" y="181820"/>
                </a:cubicBezTo>
                <a:cubicBezTo>
                  <a:pt x="1078133" y="207582"/>
                  <a:pt x="1049501" y="232648"/>
                  <a:pt x="1028165" y="264026"/>
                </a:cubicBezTo>
                <a:cubicBezTo>
                  <a:pt x="996234" y="310487"/>
                  <a:pt x="966943" y="358709"/>
                  <a:pt x="938312" y="407262"/>
                </a:cubicBezTo>
                <a:cubicBezTo>
                  <a:pt x="923025" y="432511"/>
                  <a:pt x="909497" y="459045"/>
                  <a:pt x="899965" y="487009"/>
                </a:cubicBezTo>
                <a:cubicBezTo>
                  <a:pt x="891607" y="462861"/>
                  <a:pt x="877016" y="441319"/>
                  <a:pt x="863196" y="420034"/>
                </a:cubicBezTo>
                <a:cubicBezTo>
                  <a:pt x="839917" y="385463"/>
                  <a:pt x="814988" y="351993"/>
                  <a:pt x="787786" y="320396"/>
                </a:cubicBezTo>
                <a:cubicBezTo>
                  <a:pt x="756185" y="284430"/>
                  <a:pt x="724878" y="247768"/>
                  <a:pt x="688108" y="216977"/>
                </a:cubicBezTo>
                <a:cubicBezTo>
                  <a:pt x="648369" y="184976"/>
                  <a:pt x="605403" y="156901"/>
                  <a:pt x="560128" y="133450"/>
                </a:cubicBezTo>
                <a:cubicBezTo>
                  <a:pt x="472108" y="84384"/>
                  <a:pt x="379651" y="62401"/>
                  <a:pt x="278910" y="67612"/>
                </a:cubicBezTo>
                <a:cubicBezTo>
                  <a:pt x="209293" y="69447"/>
                  <a:pt x="149721" y="98403"/>
                  <a:pt x="103969" y="150736"/>
                </a:cubicBezTo>
                <a:cubicBezTo>
                  <a:pt x="69949" y="187251"/>
                  <a:pt x="51985" y="234593"/>
                  <a:pt x="37981" y="281678"/>
                </a:cubicBezTo>
                <a:cubicBezTo>
                  <a:pt x="15912" y="353351"/>
                  <a:pt x="-182" y="427337"/>
                  <a:pt x="2" y="502680"/>
                </a:cubicBezTo>
                <a:cubicBezTo>
                  <a:pt x="735" y="591969"/>
                  <a:pt x="19175" y="683350"/>
                  <a:pt x="62177" y="762216"/>
                </a:cubicBezTo>
                <a:cubicBezTo>
                  <a:pt x="100926" y="824458"/>
                  <a:pt x="145505" y="883763"/>
                  <a:pt x="195985" y="937014"/>
                </a:cubicBezTo>
                <a:cubicBezTo>
                  <a:pt x="236751" y="980062"/>
                  <a:pt x="284152" y="1015660"/>
                  <a:pt x="333130" y="1048726"/>
                </a:cubicBezTo>
                <a:cubicBezTo>
                  <a:pt x="422434" y="1110821"/>
                  <a:pt x="509354" y="1176549"/>
                  <a:pt x="603717" y="1230974"/>
                </a:cubicBezTo>
                <a:cubicBezTo>
                  <a:pt x="715566" y="1294610"/>
                  <a:pt x="814218" y="1377807"/>
                  <a:pt x="919139" y="1451792"/>
                </a:cubicBezTo>
                <a:cubicBezTo>
                  <a:pt x="951179" y="1475537"/>
                  <a:pt x="982670" y="1500125"/>
                  <a:pt x="1013245" y="1525741"/>
                </a:cubicBezTo>
                <a:cubicBezTo>
                  <a:pt x="1023986" y="1534696"/>
                  <a:pt x="1034984" y="1543357"/>
                  <a:pt x="1046128" y="1551797"/>
                </a:cubicBezTo>
                <a:cubicBezTo>
                  <a:pt x="1050931" y="1555137"/>
                  <a:pt x="1055330" y="1559688"/>
                  <a:pt x="1061232" y="1560899"/>
                </a:cubicBezTo>
                <a:cubicBezTo>
                  <a:pt x="1075566" y="1563908"/>
                  <a:pt x="1085941" y="1550953"/>
                  <a:pt x="1096426" y="1542990"/>
                </a:cubicBezTo>
                <a:cubicBezTo>
                  <a:pt x="1119338" y="1524126"/>
                  <a:pt x="1141628" y="1504529"/>
                  <a:pt x="1164320" y="1485409"/>
                </a:cubicBezTo>
                <a:cubicBezTo>
                  <a:pt x="1225432" y="1436342"/>
                  <a:pt x="1281118" y="1380963"/>
                  <a:pt x="1335485" y="1324593"/>
                </a:cubicBezTo>
                <a:cubicBezTo>
                  <a:pt x="1388055" y="1264737"/>
                  <a:pt x="1439782" y="1203890"/>
                  <a:pt x="1485791" y="1138749"/>
                </a:cubicBezTo>
                <a:cubicBezTo>
                  <a:pt x="1545216" y="1059993"/>
                  <a:pt x="1605155" y="981163"/>
                  <a:pt x="1656443" y="896755"/>
                </a:cubicBezTo>
                <a:cubicBezTo>
                  <a:pt x="1680638" y="854624"/>
                  <a:pt x="1699921" y="809851"/>
                  <a:pt x="1721734" y="766473"/>
                </a:cubicBezTo>
                <a:cubicBezTo>
                  <a:pt x="1752895" y="704158"/>
                  <a:pt x="1777640" y="638944"/>
                  <a:pt x="1796227" y="571821"/>
                </a:cubicBezTo>
                <a:cubicBezTo>
                  <a:pt x="1829037" y="459815"/>
                  <a:pt x="1850667" y="371884"/>
                  <a:pt x="1813603" y="25653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3" name="Google Shape;433;p13"/>
          <p:cNvSpPr/>
          <p:nvPr/>
        </p:nvSpPr>
        <p:spPr>
          <a:xfrm rot="817112">
            <a:off x="7722460" y="1085829"/>
            <a:ext cx="914745" cy="779157"/>
          </a:xfrm>
          <a:custGeom>
            <a:avLst/>
            <a:gdLst/>
            <a:ahLst/>
            <a:cxnLst/>
            <a:rect l="l" t="t" r="r" b="b"/>
            <a:pathLst>
              <a:path w="1833045" h="1561343" extrusionOk="0">
                <a:moveTo>
                  <a:pt x="1061232" y="1560899"/>
                </a:moveTo>
                <a:cubicBezTo>
                  <a:pt x="1055330" y="1559688"/>
                  <a:pt x="1050931" y="1555137"/>
                  <a:pt x="1046128" y="1551797"/>
                </a:cubicBezTo>
                <a:cubicBezTo>
                  <a:pt x="1034984" y="1543357"/>
                  <a:pt x="1023986" y="1534696"/>
                  <a:pt x="1013245" y="1525741"/>
                </a:cubicBezTo>
                <a:cubicBezTo>
                  <a:pt x="982670" y="1500125"/>
                  <a:pt x="951179" y="1475537"/>
                  <a:pt x="919139" y="1451792"/>
                </a:cubicBezTo>
                <a:cubicBezTo>
                  <a:pt x="814218" y="1377807"/>
                  <a:pt x="715566" y="1294610"/>
                  <a:pt x="603717" y="1230974"/>
                </a:cubicBezTo>
                <a:cubicBezTo>
                  <a:pt x="509354" y="1176549"/>
                  <a:pt x="422434" y="1110821"/>
                  <a:pt x="333130" y="1048726"/>
                </a:cubicBezTo>
                <a:cubicBezTo>
                  <a:pt x="284152" y="1015660"/>
                  <a:pt x="236751" y="980062"/>
                  <a:pt x="195985" y="937014"/>
                </a:cubicBezTo>
                <a:cubicBezTo>
                  <a:pt x="145505" y="883763"/>
                  <a:pt x="100926" y="824458"/>
                  <a:pt x="62177" y="762216"/>
                </a:cubicBezTo>
                <a:cubicBezTo>
                  <a:pt x="19175" y="683350"/>
                  <a:pt x="735" y="591969"/>
                  <a:pt x="2" y="502680"/>
                </a:cubicBezTo>
                <a:cubicBezTo>
                  <a:pt x="-182" y="427337"/>
                  <a:pt x="15912" y="353351"/>
                  <a:pt x="37981" y="281678"/>
                </a:cubicBezTo>
                <a:cubicBezTo>
                  <a:pt x="51985" y="234593"/>
                  <a:pt x="69949" y="187251"/>
                  <a:pt x="103969" y="150736"/>
                </a:cubicBezTo>
                <a:cubicBezTo>
                  <a:pt x="149721" y="98403"/>
                  <a:pt x="209293" y="69447"/>
                  <a:pt x="278910" y="67612"/>
                </a:cubicBezTo>
                <a:cubicBezTo>
                  <a:pt x="379651" y="62401"/>
                  <a:pt x="472108" y="84384"/>
                  <a:pt x="560128" y="133450"/>
                </a:cubicBezTo>
                <a:cubicBezTo>
                  <a:pt x="605403" y="156901"/>
                  <a:pt x="648369" y="184976"/>
                  <a:pt x="688108" y="216977"/>
                </a:cubicBezTo>
                <a:cubicBezTo>
                  <a:pt x="724878" y="247768"/>
                  <a:pt x="756185" y="284430"/>
                  <a:pt x="787786" y="320396"/>
                </a:cubicBezTo>
                <a:cubicBezTo>
                  <a:pt x="814988" y="351993"/>
                  <a:pt x="839917" y="385463"/>
                  <a:pt x="863196" y="420034"/>
                </a:cubicBezTo>
                <a:cubicBezTo>
                  <a:pt x="877016" y="441319"/>
                  <a:pt x="891607" y="462861"/>
                  <a:pt x="899965" y="487009"/>
                </a:cubicBezTo>
                <a:cubicBezTo>
                  <a:pt x="909497" y="459045"/>
                  <a:pt x="923025" y="432511"/>
                  <a:pt x="938312" y="407262"/>
                </a:cubicBezTo>
                <a:cubicBezTo>
                  <a:pt x="966943" y="358709"/>
                  <a:pt x="996234" y="310487"/>
                  <a:pt x="1028165" y="264026"/>
                </a:cubicBezTo>
                <a:cubicBezTo>
                  <a:pt x="1049501" y="232648"/>
                  <a:pt x="1078133" y="207582"/>
                  <a:pt x="1105628" y="181820"/>
                </a:cubicBezTo>
                <a:cubicBezTo>
                  <a:pt x="1126120" y="162773"/>
                  <a:pt x="1145807" y="142772"/>
                  <a:pt x="1167619" y="125193"/>
                </a:cubicBezTo>
                <a:cubicBezTo>
                  <a:pt x="1189872" y="107284"/>
                  <a:pt x="1214288" y="92311"/>
                  <a:pt x="1237017" y="74989"/>
                </a:cubicBezTo>
                <a:cubicBezTo>
                  <a:pt x="1251644" y="64199"/>
                  <a:pt x="1265245" y="51758"/>
                  <a:pt x="1281192" y="42914"/>
                </a:cubicBezTo>
                <a:cubicBezTo>
                  <a:pt x="1305351" y="29885"/>
                  <a:pt x="1331856" y="22215"/>
                  <a:pt x="1358434" y="15830"/>
                </a:cubicBezTo>
                <a:cubicBezTo>
                  <a:pt x="1403636" y="3976"/>
                  <a:pt x="1450084" y="-1859"/>
                  <a:pt x="1496789" y="526"/>
                </a:cubicBezTo>
                <a:cubicBezTo>
                  <a:pt x="1582866" y="-1602"/>
                  <a:pt x="1664434" y="41592"/>
                  <a:pt x="1720744" y="105229"/>
                </a:cubicBezTo>
                <a:cubicBezTo>
                  <a:pt x="1762536" y="148020"/>
                  <a:pt x="1796923" y="198628"/>
                  <a:pt x="1813603" y="256539"/>
                </a:cubicBezTo>
                <a:cubicBezTo>
                  <a:pt x="1850667" y="371884"/>
                  <a:pt x="1829037" y="459815"/>
                  <a:pt x="1796227" y="571821"/>
                </a:cubicBezTo>
                <a:cubicBezTo>
                  <a:pt x="1777640" y="638944"/>
                  <a:pt x="1752895" y="704158"/>
                  <a:pt x="1721734" y="766473"/>
                </a:cubicBezTo>
                <a:cubicBezTo>
                  <a:pt x="1699921" y="809851"/>
                  <a:pt x="1680638" y="854624"/>
                  <a:pt x="1656443" y="896755"/>
                </a:cubicBezTo>
                <a:cubicBezTo>
                  <a:pt x="1605155" y="981163"/>
                  <a:pt x="1545216" y="1059993"/>
                  <a:pt x="1485791" y="1138749"/>
                </a:cubicBezTo>
                <a:cubicBezTo>
                  <a:pt x="1439782" y="1203890"/>
                  <a:pt x="1388055" y="1264737"/>
                  <a:pt x="1335485" y="1324593"/>
                </a:cubicBezTo>
                <a:cubicBezTo>
                  <a:pt x="1281118" y="1380963"/>
                  <a:pt x="1225432" y="1436342"/>
                  <a:pt x="1164320" y="1485409"/>
                </a:cubicBezTo>
                <a:cubicBezTo>
                  <a:pt x="1141628" y="1504529"/>
                  <a:pt x="1119338" y="1524126"/>
                  <a:pt x="1096426" y="1542990"/>
                </a:cubicBezTo>
                <a:cubicBezTo>
                  <a:pt x="1085941" y="1550953"/>
                  <a:pt x="1075566" y="1563908"/>
                  <a:pt x="1061232" y="1560899"/>
                </a:cubicBezTo>
                <a:close/>
                <a:moveTo>
                  <a:pt x="531460" y="1160291"/>
                </a:moveTo>
                <a:cubicBezTo>
                  <a:pt x="622377" y="1217175"/>
                  <a:pt x="716226" y="1269655"/>
                  <a:pt x="800324" y="1336741"/>
                </a:cubicBezTo>
                <a:cubicBezTo>
                  <a:pt x="846259" y="1373109"/>
                  <a:pt x="895236" y="1405368"/>
                  <a:pt x="941868" y="1440856"/>
                </a:cubicBezTo>
                <a:cubicBezTo>
                  <a:pt x="984467" y="1471830"/>
                  <a:pt x="1023839" y="1506951"/>
                  <a:pt x="1065852" y="1538622"/>
                </a:cubicBezTo>
                <a:cubicBezTo>
                  <a:pt x="1111823" y="1502217"/>
                  <a:pt x="1155632" y="1462986"/>
                  <a:pt x="1200833" y="1425552"/>
                </a:cubicBezTo>
                <a:cubicBezTo>
                  <a:pt x="1236027" y="1393441"/>
                  <a:pt x="1269424" y="1359457"/>
                  <a:pt x="1303298" y="1325988"/>
                </a:cubicBezTo>
                <a:cubicBezTo>
                  <a:pt x="1345567" y="1281839"/>
                  <a:pt x="1383546" y="1233653"/>
                  <a:pt x="1422552" y="1186604"/>
                </a:cubicBezTo>
                <a:cubicBezTo>
                  <a:pt x="1451037" y="1149282"/>
                  <a:pt x="1477945" y="1110748"/>
                  <a:pt x="1506980" y="1073791"/>
                </a:cubicBezTo>
                <a:cubicBezTo>
                  <a:pt x="1550385" y="1015036"/>
                  <a:pt x="1593644" y="955914"/>
                  <a:pt x="1632137" y="893782"/>
                </a:cubicBezTo>
                <a:cubicBezTo>
                  <a:pt x="1653950" y="858001"/>
                  <a:pt x="1670667" y="819503"/>
                  <a:pt x="1689216" y="782034"/>
                </a:cubicBezTo>
                <a:cubicBezTo>
                  <a:pt x="1709196" y="741408"/>
                  <a:pt x="1728699" y="700525"/>
                  <a:pt x="1744903" y="658211"/>
                </a:cubicBezTo>
                <a:cubicBezTo>
                  <a:pt x="1762353" y="610869"/>
                  <a:pt x="1775991" y="562243"/>
                  <a:pt x="1788968" y="513506"/>
                </a:cubicBezTo>
                <a:cubicBezTo>
                  <a:pt x="1803632" y="460916"/>
                  <a:pt x="1814227" y="407372"/>
                  <a:pt x="1810157" y="352727"/>
                </a:cubicBezTo>
                <a:cubicBezTo>
                  <a:pt x="1802679" y="279659"/>
                  <a:pt x="1779547" y="206225"/>
                  <a:pt x="1730716" y="150075"/>
                </a:cubicBezTo>
                <a:cubicBezTo>
                  <a:pt x="1693946" y="106293"/>
                  <a:pt x="1651933" y="64309"/>
                  <a:pt x="1597970" y="42950"/>
                </a:cubicBezTo>
                <a:cubicBezTo>
                  <a:pt x="1562080" y="26326"/>
                  <a:pt x="1522781" y="22179"/>
                  <a:pt x="1483664" y="22729"/>
                </a:cubicBezTo>
                <a:cubicBezTo>
                  <a:pt x="1454080" y="21701"/>
                  <a:pt x="1424605" y="24381"/>
                  <a:pt x="1395644" y="30399"/>
                </a:cubicBezTo>
                <a:cubicBezTo>
                  <a:pt x="1359204" y="38400"/>
                  <a:pt x="1324231" y="45482"/>
                  <a:pt x="1291896" y="62584"/>
                </a:cubicBezTo>
                <a:cubicBezTo>
                  <a:pt x="1258829" y="84861"/>
                  <a:pt x="1227998" y="110440"/>
                  <a:pt x="1194748" y="132569"/>
                </a:cubicBezTo>
                <a:cubicBezTo>
                  <a:pt x="1166410" y="153304"/>
                  <a:pt x="1143937" y="177012"/>
                  <a:pt x="1118532" y="200426"/>
                </a:cubicBezTo>
                <a:cubicBezTo>
                  <a:pt x="1098845" y="219143"/>
                  <a:pt x="1077399" y="237712"/>
                  <a:pt x="1060536" y="258374"/>
                </a:cubicBezTo>
                <a:cubicBezTo>
                  <a:pt x="1041986" y="281017"/>
                  <a:pt x="1026992" y="306120"/>
                  <a:pt x="1011265" y="330781"/>
                </a:cubicBezTo>
                <a:cubicBezTo>
                  <a:pt x="981021" y="379371"/>
                  <a:pt x="948833" y="427410"/>
                  <a:pt x="926177" y="480147"/>
                </a:cubicBezTo>
                <a:cubicBezTo>
                  <a:pt x="922695" y="488991"/>
                  <a:pt x="919725" y="497982"/>
                  <a:pt x="917342" y="507194"/>
                </a:cubicBezTo>
                <a:cubicBezTo>
                  <a:pt x="915729" y="513910"/>
                  <a:pt x="907224" y="517323"/>
                  <a:pt x="901432" y="513653"/>
                </a:cubicBezTo>
                <a:cubicBezTo>
                  <a:pt x="896959" y="516002"/>
                  <a:pt x="895456" y="510093"/>
                  <a:pt x="894613" y="506937"/>
                </a:cubicBezTo>
                <a:cubicBezTo>
                  <a:pt x="887721" y="485321"/>
                  <a:pt x="875770" y="465944"/>
                  <a:pt x="863342" y="447118"/>
                </a:cubicBezTo>
                <a:cubicBezTo>
                  <a:pt x="820157" y="383188"/>
                  <a:pt x="770519" y="323919"/>
                  <a:pt x="716593" y="268797"/>
                </a:cubicBezTo>
                <a:cubicBezTo>
                  <a:pt x="680189" y="230593"/>
                  <a:pt x="636417" y="200683"/>
                  <a:pt x="591582" y="173342"/>
                </a:cubicBezTo>
                <a:cubicBezTo>
                  <a:pt x="490584" y="113926"/>
                  <a:pt x="400804" y="82952"/>
                  <a:pt x="282356" y="88641"/>
                </a:cubicBezTo>
                <a:cubicBezTo>
                  <a:pt x="205370" y="90182"/>
                  <a:pt x="142939" y="128202"/>
                  <a:pt x="100010" y="191141"/>
                </a:cubicBezTo>
                <a:cubicBezTo>
                  <a:pt x="75448" y="228207"/>
                  <a:pt x="63900" y="271769"/>
                  <a:pt x="51435" y="314010"/>
                </a:cubicBezTo>
                <a:cubicBezTo>
                  <a:pt x="9240" y="451521"/>
                  <a:pt x="10523" y="605144"/>
                  <a:pt x="73358" y="736196"/>
                </a:cubicBezTo>
                <a:cubicBezTo>
                  <a:pt x="92788" y="774033"/>
                  <a:pt x="119293" y="807650"/>
                  <a:pt x="144588" y="841670"/>
                </a:cubicBezTo>
                <a:cubicBezTo>
                  <a:pt x="170873" y="877158"/>
                  <a:pt x="199798" y="910664"/>
                  <a:pt x="231765" y="941124"/>
                </a:cubicBezTo>
                <a:cubicBezTo>
                  <a:pt x="266042" y="974741"/>
                  <a:pt x="305232" y="1002632"/>
                  <a:pt x="344788" y="1029679"/>
                </a:cubicBezTo>
                <a:cubicBezTo>
                  <a:pt x="407110" y="1073058"/>
                  <a:pt x="468552" y="1117757"/>
                  <a:pt x="531460" y="116029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4" name="Google Shape;434;p13"/>
          <p:cNvSpPr/>
          <p:nvPr/>
        </p:nvSpPr>
        <p:spPr>
          <a:xfrm rot="817112">
            <a:off x="7733741" y="1097129"/>
            <a:ext cx="892515" cy="756552"/>
          </a:xfrm>
          <a:custGeom>
            <a:avLst/>
            <a:gdLst/>
            <a:ahLst/>
            <a:cxnLst/>
            <a:rect l="l" t="t" r="r" b="b"/>
            <a:pathLst>
              <a:path w="1788499" h="1516045" extrusionOk="0">
                <a:moveTo>
                  <a:pt x="1787621" y="330151"/>
                </a:moveTo>
                <a:cubicBezTo>
                  <a:pt x="1791691" y="384796"/>
                  <a:pt x="1781096" y="438377"/>
                  <a:pt x="1766432" y="490930"/>
                </a:cubicBezTo>
                <a:cubicBezTo>
                  <a:pt x="1753455" y="539666"/>
                  <a:pt x="1739780" y="588329"/>
                  <a:pt x="1722367" y="635634"/>
                </a:cubicBezTo>
                <a:cubicBezTo>
                  <a:pt x="1706200" y="677948"/>
                  <a:pt x="1686660" y="718868"/>
                  <a:pt x="1666681" y="759457"/>
                </a:cubicBezTo>
                <a:cubicBezTo>
                  <a:pt x="1648094" y="796927"/>
                  <a:pt x="1631377" y="835424"/>
                  <a:pt x="1609601" y="871206"/>
                </a:cubicBezTo>
                <a:cubicBezTo>
                  <a:pt x="1571108" y="933338"/>
                  <a:pt x="1527886" y="992460"/>
                  <a:pt x="1484444" y="1051178"/>
                </a:cubicBezTo>
                <a:cubicBezTo>
                  <a:pt x="1455409" y="1088098"/>
                  <a:pt x="1428501" y="1126669"/>
                  <a:pt x="1400016" y="1163991"/>
                </a:cubicBezTo>
                <a:cubicBezTo>
                  <a:pt x="1361047" y="1211040"/>
                  <a:pt x="1323031" y="1259226"/>
                  <a:pt x="1280762" y="1303375"/>
                </a:cubicBezTo>
                <a:cubicBezTo>
                  <a:pt x="1246851" y="1336844"/>
                  <a:pt x="1213454" y="1370864"/>
                  <a:pt x="1178297" y="1402976"/>
                </a:cubicBezTo>
                <a:cubicBezTo>
                  <a:pt x="1133096" y="1440409"/>
                  <a:pt x="1089287" y="1479641"/>
                  <a:pt x="1043316" y="1516046"/>
                </a:cubicBezTo>
                <a:cubicBezTo>
                  <a:pt x="1001267" y="1484338"/>
                  <a:pt x="961931" y="1449217"/>
                  <a:pt x="919332" y="1418280"/>
                </a:cubicBezTo>
                <a:cubicBezTo>
                  <a:pt x="872700" y="1382828"/>
                  <a:pt x="823723" y="1350570"/>
                  <a:pt x="777788" y="1314164"/>
                </a:cubicBezTo>
                <a:cubicBezTo>
                  <a:pt x="693690" y="1247078"/>
                  <a:pt x="599841" y="1194599"/>
                  <a:pt x="508961" y="1137715"/>
                </a:cubicBezTo>
                <a:cubicBezTo>
                  <a:pt x="446052" y="1095181"/>
                  <a:pt x="384610" y="1050481"/>
                  <a:pt x="322289" y="1007103"/>
                </a:cubicBezTo>
                <a:cubicBezTo>
                  <a:pt x="282733" y="980056"/>
                  <a:pt x="243580" y="952164"/>
                  <a:pt x="209266" y="918548"/>
                </a:cubicBezTo>
                <a:cubicBezTo>
                  <a:pt x="177262" y="888088"/>
                  <a:pt x="148337" y="854581"/>
                  <a:pt x="122089" y="819093"/>
                </a:cubicBezTo>
                <a:cubicBezTo>
                  <a:pt x="96794" y="785073"/>
                  <a:pt x="70288" y="751457"/>
                  <a:pt x="50859" y="713657"/>
                </a:cubicBezTo>
                <a:cubicBezTo>
                  <a:pt x="-12013" y="582604"/>
                  <a:pt x="-13296" y="428982"/>
                  <a:pt x="28936" y="291470"/>
                </a:cubicBezTo>
                <a:cubicBezTo>
                  <a:pt x="41400" y="249266"/>
                  <a:pt x="52912" y="205704"/>
                  <a:pt x="77474" y="168602"/>
                </a:cubicBezTo>
                <a:cubicBezTo>
                  <a:pt x="120403" y="105663"/>
                  <a:pt x="182798" y="67679"/>
                  <a:pt x="259820" y="66138"/>
                </a:cubicBezTo>
                <a:cubicBezTo>
                  <a:pt x="378305" y="60486"/>
                  <a:pt x="468085" y="91423"/>
                  <a:pt x="569083" y="150839"/>
                </a:cubicBezTo>
                <a:cubicBezTo>
                  <a:pt x="613918" y="178180"/>
                  <a:pt x="657690" y="208090"/>
                  <a:pt x="694093" y="246294"/>
                </a:cubicBezTo>
                <a:cubicBezTo>
                  <a:pt x="747983" y="301379"/>
                  <a:pt x="797621" y="360685"/>
                  <a:pt x="840806" y="424615"/>
                </a:cubicBezTo>
                <a:cubicBezTo>
                  <a:pt x="853234" y="443441"/>
                  <a:pt x="865185" y="462818"/>
                  <a:pt x="872077" y="484434"/>
                </a:cubicBezTo>
                <a:cubicBezTo>
                  <a:pt x="872920" y="487590"/>
                  <a:pt x="874423" y="493462"/>
                  <a:pt x="878896" y="491113"/>
                </a:cubicBezTo>
                <a:cubicBezTo>
                  <a:pt x="884652" y="494747"/>
                  <a:pt x="893193" y="491370"/>
                  <a:pt x="894806" y="484654"/>
                </a:cubicBezTo>
                <a:cubicBezTo>
                  <a:pt x="897189" y="475480"/>
                  <a:pt x="900159" y="466452"/>
                  <a:pt x="903641" y="457607"/>
                </a:cubicBezTo>
                <a:cubicBezTo>
                  <a:pt x="926297" y="404870"/>
                  <a:pt x="958485" y="356831"/>
                  <a:pt x="988729" y="308242"/>
                </a:cubicBezTo>
                <a:cubicBezTo>
                  <a:pt x="1004419" y="283617"/>
                  <a:pt x="1019450" y="258514"/>
                  <a:pt x="1037963" y="235834"/>
                </a:cubicBezTo>
                <a:cubicBezTo>
                  <a:pt x="1054827" y="215173"/>
                  <a:pt x="1076236" y="196640"/>
                  <a:pt x="1095959" y="177886"/>
                </a:cubicBezTo>
                <a:cubicBezTo>
                  <a:pt x="1121328" y="154436"/>
                  <a:pt x="1143800" y="130765"/>
                  <a:pt x="1172175" y="110030"/>
                </a:cubicBezTo>
                <a:cubicBezTo>
                  <a:pt x="1205426" y="87900"/>
                  <a:pt x="1236257" y="62358"/>
                  <a:pt x="1269287" y="40045"/>
                </a:cubicBezTo>
                <a:cubicBezTo>
                  <a:pt x="1301658" y="22980"/>
                  <a:pt x="1336595" y="15897"/>
                  <a:pt x="1373071" y="7896"/>
                </a:cubicBezTo>
                <a:cubicBezTo>
                  <a:pt x="1402033" y="1878"/>
                  <a:pt x="1431544" y="-838"/>
                  <a:pt x="1461128" y="226"/>
                </a:cubicBezTo>
                <a:cubicBezTo>
                  <a:pt x="1500208" y="-324"/>
                  <a:pt x="1539544" y="3823"/>
                  <a:pt x="1575434" y="20447"/>
                </a:cubicBezTo>
                <a:cubicBezTo>
                  <a:pt x="1629397" y="41806"/>
                  <a:pt x="1671373" y="83790"/>
                  <a:pt x="1708180" y="127572"/>
                </a:cubicBezTo>
                <a:cubicBezTo>
                  <a:pt x="1757011" y="183648"/>
                  <a:pt x="1780143" y="257083"/>
                  <a:pt x="1787621" y="330151"/>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092"/>
        <p:cNvGrpSpPr/>
        <p:nvPr/>
      </p:nvGrpSpPr>
      <p:grpSpPr>
        <a:xfrm>
          <a:off x="0" y="0"/>
          <a:ext cx="0" cy="0"/>
          <a:chOff x="0" y="0"/>
          <a:chExt cx="0" cy="0"/>
        </a:xfrm>
      </p:grpSpPr>
      <p:sp>
        <p:nvSpPr>
          <p:cNvPr id="1093" name="Google Shape;1093;p28"/>
          <p:cNvSpPr/>
          <p:nvPr/>
        </p:nvSpPr>
        <p:spPr>
          <a:xfrm>
            <a:off x="1874003" y="1144196"/>
            <a:ext cx="5393465" cy="2853769"/>
          </a:xfrm>
          <a:custGeom>
            <a:avLst/>
            <a:gdLst/>
            <a:ahLst/>
            <a:cxnLst/>
            <a:rect l="l" t="t" r="r" b="b"/>
            <a:pathLst>
              <a:path w="7288466" h="3856444" extrusionOk="0">
                <a:moveTo>
                  <a:pt x="7164005" y="3856444"/>
                </a:moveTo>
                <a:lnTo>
                  <a:pt x="124460" y="3856444"/>
                </a:lnTo>
                <a:cubicBezTo>
                  <a:pt x="55880" y="3856444"/>
                  <a:pt x="0" y="3800564"/>
                  <a:pt x="0" y="3731984"/>
                </a:cubicBezTo>
                <a:lnTo>
                  <a:pt x="0" y="124460"/>
                </a:lnTo>
                <a:cubicBezTo>
                  <a:pt x="0" y="55880"/>
                  <a:pt x="55880" y="0"/>
                  <a:pt x="124460" y="0"/>
                </a:cubicBezTo>
                <a:lnTo>
                  <a:pt x="7164006" y="0"/>
                </a:lnTo>
                <a:cubicBezTo>
                  <a:pt x="7232586" y="0"/>
                  <a:pt x="7288466" y="55880"/>
                  <a:pt x="7288466" y="124460"/>
                </a:cubicBezTo>
                <a:lnTo>
                  <a:pt x="7288466" y="3731984"/>
                </a:lnTo>
                <a:cubicBezTo>
                  <a:pt x="7288466" y="3800564"/>
                  <a:pt x="7232586" y="3856444"/>
                  <a:pt x="7164006" y="3856444"/>
                </a:cubicBezTo>
                <a:close/>
              </a:path>
            </a:pathLst>
          </a:custGeom>
          <a:solidFill>
            <a:schemeClr val="l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grpSp>
        <p:nvGrpSpPr>
          <p:cNvPr id="1094" name="Google Shape;1094;p28"/>
          <p:cNvGrpSpPr/>
          <p:nvPr/>
        </p:nvGrpSpPr>
        <p:grpSpPr>
          <a:xfrm>
            <a:off x="2465162" y="1972933"/>
            <a:ext cx="4213688" cy="1179432"/>
            <a:chOff x="0" y="0"/>
            <a:chExt cx="11236500" cy="3145153"/>
          </a:xfrm>
        </p:grpSpPr>
        <p:sp>
          <p:nvSpPr>
            <p:cNvPr id="1095" name="Google Shape;1095;p28"/>
            <p:cNvSpPr txBox="1"/>
            <p:nvPr/>
          </p:nvSpPr>
          <p:spPr>
            <a:xfrm>
              <a:off x="0" y="0"/>
              <a:ext cx="11236500" cy="16419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 sz="4000">
                  <a:solidFill>
                    <a:schemeClr val="accent1"/>
                  </a:solidFill>
                  <a:latin typeface="Gloria Hallelujah"/>
                  <a:ea typeface="Gloria Hallelujah"/>
                  <a:cs typeface="Gloria Hallelujah"/>
                  <a:sym typeface="Gloria Hallelujah"/>
                </a:rPr>
                <a:t>123,456,789</a:t>
              </a:r>
              <a:endParaRPr sz="700">
                <a:solidFill>
                  <a:schemeClr val="accent1"/>
                </a:solidFill>
              </a:endParaRPr>
            </a:p>
          </p:txBody>
        </p:sp>
        <p:sp>
          <p:nvSpPr>
            <p:cNvPr id="1096" name="Google Shape;1096;p28"/>
            <p:cNvSpPr txBox="1"/>
            <p:nvPr/>
          </p:nvSpPr>
          <p:spPr>
            <a:xfrm>
              <a:off x="0" y="2447353"/>
              <a:ext cx="11236500" cy="6978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None/>
              </a:pPr>
              <a:r>
                <a:rPr lang="en" sz="1700" b="1">
                  <a:solidFill>
                    <a:schemeClr val="accent1"/>
                  </a:solidFill>
                  <a:latin typeface="Nunito"/>
                  <a:ea typeface="Nunito"/>
                  <a:cs typeface="Nunito"/>
                  <a:sym typeface="Nunito"/>
                </a:rPr>
                <a:t>Elaborate on the featured statistic.</a:t>
              </a:r>
              <a:endParaRPr sz="700">
                <a:solidFill>
                  <a:schemeClr val="accent1"/>
                </a:solidFill>
              </a:endParaRPr>
            </a:p>
          </p:txBody>
        </p:sp>
      </p:grpSp>
      <p:sp>
        <p:nvSpPr>
          <p:cNvPr id="1097" name="Google Shape;1097;p28"/>
          <p:cNvSpPr/>
          <p:nvPr/>
        </p:nvSpPr>
        <p:spPr>
          <a:xfrm>
            <a:off x="6678826" y="552902"/>
            <a:ext cx="1236588" cy="1183073"/>
          </a:xfrm>
          <a:custGeom>
            <a:avLst/>
            <a:gdLst/>
            <a:ahLst/>
            <a:cxnLst/>
            <a:rect l="l" t="t" r="r" b="b"/>
            <a:pathLst>
              <a:path w="2473176" h="2366145" extrusionOk="0">
                <a:moveTo>
                  <a:pt x="2465389" y="1335835"/>
                </a:moveTo>
                <a:cubicBezTo>
                  <a:pt x="2456782" y="1287985"/>
                  <a:pt x="2440805" y="1242016"/>
                  <a:pt x="2426114" y="1195849"/>
                </a:cubicBezTo>
                <a:cubicBezTo>
                  <a:pt x="2410138" y="1145822"/>
                  <a:pt x="2398860" y="1094559"/>
                  <a:pt x="2387434" y="1043344"/>
                </a:cubicBezTo>
                <a:cubicBezTo>
                  <a:pt x="2370369" y="971842"/>
                  <a:pt x="2355480" y="899548"/>
                  <a:pt x="2355926" y="825671"/>
                </a:cubicBezTo>
                <a:cubicBezTo>
                  <a:pt x="2351771" y="656837"/>
                  <a:pt x="2346725" y="528529"/>
                  <a:pt x="2234789" y="391958"/>
                </a:cubicBezTo>
                <a:cubicBezTo>
                  <a:pt x="2197543" y="339803"/>
                  <a:pt x="2152779" y="296358"/>
                  <a:pt x="2102721" y="256623"/>
                </a:cubicBezTo>
                <a:cubicBezTo>
                  <a:pt x="2033225" y="200362"/>
                  <a:pt x="1955171" y="154591"/>
                  <a:pt x="1869896" y="126980"/>
                </a:cubicBezTo>
                <a:cubicBezTo>
                  <a:pt x="1810985" y="106840"/>
                  <a:pt x="1748760" y="101150"/>
                  <a:pt x="1687573" y="91995"/>
                </a:cubicBezTo>
                <a:cubicBezTo>
                  <a:pt x="1595522" y="74825"/>
                  <a:pt x="1502233" y="64483"/>
                  <a:pt x="1410627" y="45235"/>
                </a:cubicBezTo>
                <a:cubicBezTo>
                  <a:pt x="1359976" y="38208"/>
                  <a:pt x="1311947" y="20295"/>
                  <a:pt x="1262335" y="8568"/>
                </a:cubicBezTo>
                <a:cubicBezTo>
                  <a:pt x="1224347" y="1937"/>
                  <a:pt x="1184331" y="-4693"/>
                  <a:pt x="1146293" y="4560"/>
                </a:cubicBezTo>
                <a:cubicBezTo>
                  <a:pt x="1119880" y="6638"/>
                  <a:pt x="1092625" y="4461"/>
                  <a:pt x="1066014" y="8222"/>
                </a:cubicBezTo>
                <a:cubicBezTo>
                  <a:pt x="966740" y="15793"/>
                  <a:pt x="868555" y="36575"/>
                  <a:pt x="778086" y="79130"/>
                </a:cubicBezTo>
                <a:cubicBezTo>
                  <a:pt x="700527" y="112976"/>
                  <a:pt x="633603" y="170574"/>
                  <a:pt x="586266" y="240542"/>
                </a:cubicBezTo>
                <a:cubicBezTo>
                  <a:pt x="535071" y="314716"/>
                  <a:pt x="533884" y="408930"/>
                  <a:pt x="540117" y="495623"/>
                </a:cubicBezTo>
                <a:cubicBezTo>
                  <a:pt x="545953" y="571084"/>
                  <a:pt x="520133" y="639667"/>
                  <a:pt x="470472" y="696077"/>
                </a:cubicBezTo>
                <a:cubicBezTo>
                  <a:pt x="410275" y="769063"/>
                  <a:pt x="330589" y="821713"/>
                  <a:pt x="259065" y="882526"/>
                </a:cubicBezTo>
                <a:cubicBezTo>
                  <a:pt x="199659" y="932998"/>
                  <a:pt x="144655" y="989953"/>
                  <a:pt x="102067" y="1055517"/>
                </a:cubicBezTo>
                <a:cubicBezTo>
                  <a:pt x="72043" y="1099705"/>
                  <a:pt x="50773" y="1148841"/>
                  <a:pt x="32719" y="1198917"/>
                </a:cubicBezTo>
                <a:cubicBezTo>
                  <a:pt x="18820" y="1236573"/>
                  <a:pt x="8185" y="1275516"/>
                  <a:pt x="3634" y="1315448"/>
                </a:cubicBezTo>
                <a:cubicBezTo>
                  <a:pt x="-1708" y="1399568"/>
                  <a:pt x="-4082" y="1486212"/>
                  <a:pt x="17831" y="1568254"/>
                </a:cubicBezTo>
                <a:cubicBezTo>
                  <a:pt x="34154" y="1625554"/>
                  <a:pt x="59429" y="1679836"/>
                  <a:pt x="86882" y="1732535"/>
                </a:cubicBezTo>
                <a:cubicBezTo>
                  <a:pt x="120369" y="1804136"/>
                  <a:pt x="167458" y="1868068"/>
                  <a:pt x="224489" y="1922696"/>
                </a:cubicBezTo>
                <a:cubicBezTo>
                  <a:pt x="257284" y="1955305"/>
                  <a:pt x="290969" y="1987172"/>
                  <a:pt x="327868" y="2015080"/>
                </a:cubicBezTo>
                <a:cubicBezTo>
                  <a:pt x="365708" y="2042394"/>
                  <a:pt x="406713" y="2064859"/>
                  <a:pt x="447966" y="2086532"/>
                </a:cubicBezTo>
                <a:cubicBezTo>
                  <a:pt x="517512" y="2124040"/>
                  <a:pt x="593785" y="2146753"/>
                  <a:pt x="671344" y="2160558"/>
                </a:cubicBezTo>
                <a:cubicBezTo>
                  <a:pt x="742868" y="2173077"/>
                  <a:pt x="814640" y="2185200"/>
                  <a:pt x="886955" y="2191880"/>
                </a:cubicBezTo>
                <a:cubicBezTo>
                  <a:pt x="975001" y="2198956"/>
                  <a:pt x="1063640" y="2198709"/>
                  <a:pt x="1151289" y="2210535"/>
                </a:cubicBezTo>
                <a:cubicBezTo>
                  <a:pt x="1219994" y="2219888"/>
                  <a:pt x="1289886" y="2230229"/>
                  <a:pt x="1354189" y="2258434"/>
                </a:cubicBezTo>
                <a:cubicBezTo>
                  <a:pt x="1492341" y="2321970"/>
                  <a:pt x="1558869" y="2364079"/>
                  <a:pt x="1719527" y="2365861"/>
                </a:cubicBezTo>
                <a:cubicBezTo>
                  <a:pt x="1798273" y="2368533"/>
                  <a:pt x="1876178" y="2352005"/>
                  <a:pt x="1952105" y="2332757"/>
                </a:cubicBezTo>
                <a:cubicBezTo>
                  <a:pt x="2063645" y="2303315"/>
                  <a:pt x="2155400" y="2250666"/>
                  <a:pt x="2230090" y="2161795"/>
                </a:cubicBezTo>
                <a:cubicBezTo>
                  <a:pt x="2251459" y="2137796"/>
                  <a:pt x="2267930" y="2109987"/>
                  <a:pt x="2284995" y="2082920"/>
                </a:cubicBezTo>
                <a:cubicBezTo>
                  <a:pt x="2318680" y="2027995"/>
                  <a:pt x="2353898" y="1973564"/>
                  <a:pt x="2382092" y="1915571"/>
                </a:cubicBezTo>
                <a:cubicBezTo>
                  <a:pt x="2398415" y="1880488"/>
                  <a:pt x="2406923" y="1842634"/>
                  <a:pt x="2417804" y="1805670"/>
                </a:cubicBezTo>
                <a:cubicBezTo>
                  <a:pt x="2432545" y="1755594"/>
                  <a:pt x="2450995" y="1706408"/>
                  <a:pt x="2460343" y="1654897"/>
                </a:cubicBezTo>
                <a:cubicBezTo>
                  <a:pt x="2469247" y="1604623"/>
                  <a:pt x="2471077" y="1553508"/>
                  <a:pt x="2472214" y="1502591"/>
                </a:cubicBezTo>
                <a:cubicBezTo>
                  <a:pt x="2473204" y="1447022"/>
                  <a:pt x="2475578" y="1390810"/>
                  <a:pt x="2465389" y="133583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1098" name="Google Shape;1098;p28"/>
          <p:cNvGrpSpPr/>
          <p:nvPr/>
        </p:nvGrpSpPr>
        <p:grpSpPr>
          <a:xfrm>
            <a:off x="6678826" y="552902"/>
            <a:ext cx="1236588" cy="1183073"/>
            <a:chOff x="13357652" y="1105805"/>
            <a:chExt cx="2473176" cy="2366145"/>
          </a:xfrm>
        </p:grpSpPr>
        <p:sp>
          <p:nvSpPr>
            <p:cNvPr id="1099" name="Google Shape;1099;p28"/>
            <p:cNvSpPr/>
            <p:nvPr/>
          </p:nvSpPr>
          <p:spPr>
            <a:xfrm>
              <a:off x="13357652" y="1105805"/>
              <a:ext cx="2473176" cy="2366145"/>
            </a:xfrm>
            <a:custGeom>
              <a:avLst/>
              <a:gdLst/>
              <a:ahLst/>
              <a:cxnLst/>
              <a:rect l="l" t="t" r="r" b="b"/>
              <a:pathLst>
                <a:path w="2473176" h="2366145" extrusionOk="0">
                  <a:moveTo>
                    <a:pt x="2465389" y="1335835"/>
                  </a:moveTo>
                  <a:cubicBezTo>
                    <a:pt x="2456782" y="1287985"/>
                    <a:pt x="2440805" y="1242016"/>
                    <a:pt x="2426114" y="1195849"/>
                  </a:cubicBezTo>
                  <a:cubicBezTo>
                    <a:pt x="2410138" y="1145822"/>
                    <a:pt x="2398860" y="1094559"/>
                    <a:pt x="2387434" y="1043344"/>
                  </a:cubicBezTo>
                  <a:cubicBezTo>
                    <a:pt x="2370369" y="971842"/>
                    <a:pt x="2355480" y="899548"/>
                    <a:pt x="2355926" y="825671"/>
                  </a:cubicBezTo>
                  <a:cubicBezTo>
                    <a:pt x="2351771" y="656837"/>
                    <a:pt x="2346725" y="528529"/>
                    <a:pt x="2234789" y="391958"/>
                  </a:cubicBezTo>
                  <a:cubicBezTo>
                    <a:pt x="2197543" y="339803"/>
                    <a:pt x="2152779" y="296358"/>
                    <a:pt x="2102721" y="256623"/>
                  </a:cubicBezTo>
                  <a:cubicBezTo>
                    <a:pt x="2033225" y="200362"/>
                    <a:pt x="1955171" y="154591"/>
                    <a:pt x="1869896" y="126980"/>
                  </a:cubicBezTo>
                  <a:cubicBezTo>
                    <a:pt x="1810985" y="106840"/>
                    <a:pt x="1748760" y="101150"/>
                    <a:pt x="1687573" y="91995"/>
                  </a:cubicBezTo>
                  <a:cubicBezTo>
                    <a:pt x="1595522" y="74825"/>
                    <a:pt x="1502233" y="64483"/>
                    <a:pt x="1410627" y="45235"/>
                  </a:cubicBezTo>
                  <a:cubicBezTo>
                    <a:pt x="1359976" y="38208"/>
                    <a:pt x="1311947" y="20295"/>
                    <a:pt x="1262335" y="8568"/>
                  </a:cubicBezTo>
                  <a:cubicBezTo>
                    <a:pt x="1224347" y="1937"/>
                    <a:pt x="1184331" y="-4693"/>
                    <a:pt x="1146293" y="4560"/>
                  </a:cubicBezTo>
                  <a:cubicBezTo>
                    <a:pt x="1119880" y="6638"/>
                    <a:pt x="1092625" y="4461"/>
                    <a:pt x="1066014" y="8222"/>
                  </a:cubicBezTo>
                  <a:cubicBezTo>
                    <a:pt x="966740" y="15793"/>
                    <a:pt x="868555" y="36575"/>
                    <a:pt x="778086" y="79130"/>
                  </a:cubicBezTo>
                  <a:cubicBezTo>
                    <a:pt x="700527" y="112976"/>
                    <a:pt x="633603" y="170574"/>
                    <a:pt x="586266" y="240542"/>
                  </a:cubicBezTo>
                  <a:cubicBezTo>
                    <a:pt x="535071" y="314716"/>
                    <a:pt x="533884" y="408930"/>
                    <a:pt x="540117" y="495623"/>
                  </a:cubicBezTo>
                  <a:cubicBezTo>
                    <a:pt x="545953" y="571084"/>
                    <a:pt x="520133" y="639667"/>
                    <a:pt x="470472" y="696077"/>
                  </a:cubicBezTo>
                  <a:cubicBezTo>
                    <a:pt x="410275" y="769063"/>
                    <a:pt x="330589" y="821713"/>
                    <a:pt x="259065" y="882526"/>
                  </a:cubicBezTo>
                  <a:cubicBezTo>
                    <a:pt x="199659" y="932998"/>
                    <a:pt x="144655" y="989953"/>
                    <a:pt x="102067" y="1055517"/>
                  </a:cubicBezTo>
                  <a:cubicBezTo>
                    <a:pt x="72043" y="1099705"/>
                    <a:pt x="50773" y="1148841"/>
                    <a:pt x="32719" y="1198917"/>
                  </a:cubicBezTo>
                  <a:cubicBezTo>
                    <a:pt x="18820" y="1236573"/>
                    <a:pt x="8185" y="1275516"/>
                    <a:pt x="3634" y="1315448"/>
                  </a:cubicBezTo>
                  <a:cubicBezTo>
                    <a:pt x="-1708" y="1399568"/>
                    <a:pt x="-4082" y="1486212"/>
                    <a:pt x="17831" y="1568254"/>
                  </a:cubicBezTo>
                  <a:cubicBezTo>
                    <a:pt x="34154" y="1625554"/>
                    <a:pt x="59429" y="1679836"/>
                    <a:pt x="86882" y="1732535"/>
                  </a:cubicBezTo>
                  <a:cubicBezTo>
                    <a:pt x="120369" y="1804136"/>
                    <a:pt x="167458" y="1868068"/>
                    <a:pt x="224489" y="1922696"/>
                  </a:cubicBezTo>
                  <a:cubicBezTo>
                    <a:pt x="257284" y="1955305"/>
                    <a:pt x="290969" y="1987172"/>
                    <a:pt x="327868" y="2015080"/>
                  </a:cubicBezTo>
                  <a:cubicBezTo>
                    <a:pt x="365708" y="2042394"/>
                    <a:pt x="406713" y="2064859"/>
                    <a:pt x="447966" y="2086532"/>
                  </a:cubicBezTo>
                  <a:cubicBezTo>
                    <a:pt x="517512" y="2124040"/>
                    <a:pt x="593785" y="2146753"/>
                    <a:pt x="671344" y="2160558"/>
                  </a:cubicBezTo>
                  <a:cubicBezTo>
                    <a:pt x="742868" y="2173077"/>
                    <a:pt x="814640" y="2185200"/>
                    <a:pt x="886955" y="2191880"/>
                  </a:cubicBezTo>
                  <a:cubicBezTo>
                    <a:pt x="975001" y="2198956"/>
                    <a:pt x="1063640" y="2198709"/>
                    <a:pt x="1151289" y="2210535"/>
                  </a:cubicBezTo>
                  <a:cubicBezTo>
                    <a:pt x="1219994" y="2219888"/>
                    <a:pt x="1289886" y="2230229"/>
                    <a:pt x="1354189" y="2258434"/>
                  </a:cubicBezTo>
                  <a:cubicBezTo>
                    <a:pt x="1492341" y="2321970"/>
                    <a:pt x="1558869" y="2364079"/>
                    <a:pt x="1719527" y="2365861"/>
                  </a:cubicBezTo>
                  <a:cubicBezTo>
                    <a:pt x="1798273" y="2368533"/>
                    <a:pt x="1876178" y="2352005"/>
                    <a:pt x="1952105" y="2332757"/>
                  </a:cubicBezTo>
                  <a:cubicBezTo>
                    <a:pt x="2063645" y="2303315"/>
                    <a:pt x="2155400" y="2250666"/>
                    <a:pt x="2230090" y="2161795"/>
                  </a:cubicBezTo>
                  <a:cubicBezTo>
                    <a:pt x="2251459" y="2137796"/>
                    <a:pt x="2267930" y="2109987"/>
                    <a:pt x="2284995" y="2082920"/>
                  </a:cubicBezTo>
                  <a:cubicBezTo>
                    <a:pt x="2318680" y="2027995"/>
                    <a:pt x="2353898" y="1973564"/>
                    <a:pt x="2382092" y="1915571"/>
                  </a:cubicBezTo>
                  <a:cubicBezTo>
                    <a:pt x="2398415" y="1880488"/>
                    <a:pt x="2406923" y="1842634"/>
                    <a:pt x="2417804" y="1805670"/>
                  </a:cubicBezTo>
                  <a:cubicBezTo>
                    <a:pt x="2432545" y="1755594"/>
                    <a:pt x="2450995" y="1706408"/>
                    <a:pt x="2460343" y="1654897"/>
                  </a:cubicBezTo>
                  <a:cubicBezTo>
                    <a:pt x="2469247" y="1604623"/>
                    <a:pt x="2471077" y="1553508"/>
                    <a:pt x="2472214" y="1502591"/>
                  </a:cubicBezTo>
                  <a:cubicBezTo>
                    <a:pt x="2473204" y="1447022"/>
                    <a:pt x="2475578" y="1390810"/>
                    <a:pt x="2465389" y="1335835"/>
                  </a:cubicBezTo>
                  <a:close/>
                  <a:moveTo>
                    <a:pt x="2445455" y="1527826"/>
                  </a:moveTo>
                  <a:cubicBezTo>
                    <a:pt x="2443921" y="1572608"/>
                    <a:pt x="2441448" y="1617588"/>
                    <a:pt x="2432396" y="1661627"/>
                  </a:cubicBezTo>
                  <a:cubicBezTo>
                    <a:pt x="2421020" y="1716701"/>
                    <a:pt x="2399948" y="1769103"/>
                    <a:pt x="2385554" y="1823385"/>
                  </a:cubicBezTo>
                  <a:cubicBezTo>
                    <a:pt x="2370369" y="1894788"/>
                    <a:pt x="2331540" y="1956542"/>
                    <a:pt x="2294442" y="2018247"/>
                  </a:cubicBezTo>
                  <a:cubicBezTo>
                    <a:pt x="2265753" y="2063028"/>
                    <a:pt x="2240675" y="2110828"/>
                    <a:pt x="2205210" y="2150761"/>
                  </a:cubicBezTo>
                  <a:cubicBezTo>
                    <a:pt x="2133982" y="2233149"/>
                    <a:pt x="2048163" y="2280602"/>
                    <a:pt x="1943449" y="2308065"/>
                  </a:cubicBezTo>
                  <a:cubicBezTo>
                    <a:pt x="1871875" y="2326126"/>
                    <a:pt x="1798570" y="2341763"/>
                    <a:pt x="1724374" y="2339882"/>
                  </a:cubicBezTo>
                  <a:cubicBezTo>
                    <a:pt x="1651465" y="2339140"/>
                    <a:pt x="1577863" y="2328798"/>
                    <a:pt x="1509999" y="2301286"/>
                  </a:cubicBezTo>
                  <a:cubicBezTo>
                    <a:pt x="1450247" y="2277188"/>
                    <a:pt x="1394403" y="2244035"/>
                    <a:pt x="1333661" y="2222164"/>
                  </a:cubicBezTo>
                  <a:cubicBezTo>
                    <a:pt x="1248188" y="2193513"/>
                    <a:pt x="1157719" y="2183518"/>
                    <a:pt x="1068240" y="2176145"/>
                  </a:cubicBezTo>
                  <a:cubicBezTo>
                    <a:pt x="1004976" y="2171395"/>
                    <a:pt x="941365" y="2170949"/>
                    <a:pt x="878200" y="2164764"/>
                  </a:cubicBezTo>
                  <a:cubicBezTo>
                    <a:pt x="820872" y="2159222"/>
                    <a:pt x="764088" y="2149672"/>
                    <a:pt x="707304" y="2140369"/>
                  </a:cubicBezTo>
                  <a:cubicBezTo>
                    <a:pt x="652894" y="2131314"/>
                    <a:pt x="598731" y="2119884"/>
                    <a:pt x="546547" y="2101674"/>
                  </a:cubicBezTo>
                  <a:cubicBezTo>
                    <a:pt x="488427" y="2080545"/>
                    <a:pt x="433721" y="2050707"/>
                    <a:pt x="380794" y="2018840"/>
                  </a:cubicBezTo>
                  <a:cubicBezTo>
                    <a:pt x="342015" y="1995683"/>
                    <a:pt x="307489" y="1966142"/>
                    <a:pt x="274745" y="1935166"/>
                  </a:cubicBezTo>
                  <a:cubicBezTo>
                    <a:pt x="237103" y="1899142"/>
                    <a:pt x="200153" y="1862229"/>
                    <a:pt x="168892" y="1820416"/>
                  </a:cubicBezTo>
                  <a:cubicBezTo>
                    <a:pt x="151827" y="1798248"/>
                    <a:pt x="137928" y="1773902"/>
                    <a:pt x="125018" y="1749161"/>
                  </a:cubicBezTo>
                  <a:cubicBezTo>
                    <a:pt x="96131" y="1694483"/>
                    <a:pt x="68086" y="1639013"/>
                    <a:pt x="48696" y="1580129"/>
                  </a:cubicBezTo>
                  <a:cubicBezTo>
                    <a:pt x="25893" y="1511992"/>
                    <a:pt x="25596" y="1439154"/>
                    <a:pt x="26932" y="1367998"/>
                  </a:cubicBezTo>
                  <a:cubicBezTo>
                    <a:pt x="25893" y="1287688"/>
                    <a:pt x="52999" y="1210892"/>
                    <a:pt x="85249" y="1138449"/>
                  </a:cubicBezTo>
                  <a:cubicBezTo>
                    <a:pt x="125562" y="1052746"/>
                    <a:pt x="188480" y="979611"/>
                    <a:pt x="258916" y="917115"/>
                  </a:cubicBezTo>
                  <a:cubicBezTo>
                    <a:pt x="323763" y="860111"/>
                    <a:pt x="395831" y="811569"/>
                    <a:pt x="456771" y="750013"/>
                  </a:cubicBezTo>
                  <a:cubicBezTo>
                    <a:pt x="516523" y="690535"/>
                    <a:pt x="565195" y="616459"/>
                    <a:pt x="566283" y="529519"/>
                  </a:cubicBezTo>
                  <a:cubicBezTo>
                    <a:pt x="564205" y="419371"/>
                    <a:pt x="549070" y="322089"/>
                    <a:pt x="625046" y="229260"/>
                  </a:cubicBezTo>
                  <a:cubicBezTo>
                    <a:pt x="675202" y="165625"/>
                    <a:pt x="741978" y="116440"/>
                    <a:pt x="817756" y="87690"/>
                  </a:cubicBezTo>
                  <a:cubicBezTo>
                    <a:pt x="870187" y="64186"/>
                    <a:pt x="925587" y="49639"/>
                    <a:pt x="981926" y="39742"/>
                  </a:cubicBezTo>
                  <a:cubicBezTo>
                    <a:pt x="981926" y="39940"/>
                    <a:pt x="981926" y="40187"/>
                    <a:pt x="981926" y="40385"/>
                  </a:cubicBezTo>
                  <a:cubicBezTo>
                    <a:pt x="981926" y="42464"/>
                    <a:pt x="985190" y="42464"/>
                    <a:pt x="985190" y="40385"/>
                  </a:cubicBezTo>
                  <a:cubicBezTo>
                    <a:pt x="985190" y="40385"/>
                    <a:pt x="985190" y="40385"/>
                    <a:pt x="985190" y="40336"/>
                  </a:cubicBezTo>
                  <a:cubicBezTo>
                    <a:pt x="1015412" y="38208"/>
                    <a:pt x="1046129" y="42612"/>
                    <a:pt x="1076500" y="40138"/>
                  </a:cubicBezTo>
                  <a:cubicBezTo>
                    <a:pt x="1121017" y="38010"/>
                    <a:pt x="1165436" y="31281"/>
                    <a:pt x="1210052" y="33309"/>
                  </a:cubicBezTo>
                  <a:cubicBezTo>
                    <a:pt x="1220142" y="32913"/>
                    <a:pt x="1234239" y="38554"/>
                    <a:pt x="1244330" y="34398"/>
                  </a:cubicBezTo>
                  <a:cubicBezTo>
                    <a:pt x="1245270" y="33854"/>
                    <a:pt x="1246012" y="33111"/>
                    <a:pt x="1246655" y="32320"/>
                  </a:cubicBezTo>
                  <a:cubicBezTo>
                    <a:pt x="1278262" y="38505"/>
                    <a:pt x="1309276" y="48401"/>
                    <a:pt x="1340487" y="56764"/>
                  </a:cubicBezTo>
                  <a:cubicBezTo>
                    <a:pt x="1400338" y="72598"/>
                    <a:pt x="1461723" y="81654"/>
                    <a:pt x="1522810" y="91600"/>
                  </a:cubicBezTo>
                  <a:cubicBezTo>
                    <a:pt x="1581573" y="99022"/>
                    <a:pt x="1639594" y="111096"/>
                    <a:pt x="1698060" y="120151"/>
                  </a:cubicBezTo>
                  <a:cubicBezTo>
                    <a:pt x="1735058" y="124802"/>
                    <a:pt x="1772107" y="129107"/>
                    <a:pt x="1808561" y="137420"/>
                  </a:cubicBezTo>
                  <a:cubicBezTo>
                    <a:pt x="1909764" y="159143"/>
                    <a:pt x="2003102" y="210060"/>
                    <a:pt x="2083381" y="274635"/>
                  </a:cubicBezTo>
                  <a:cubicBezTo>
                    <a:pt x="2130668" y="311945"/>
                    <a:pt x="2174790" y="353312"/>
                    <a:pt x="2209958" y="402498"/>
                  </a:cubicBezTo>
                  <a:cubicBezTo>
                    <a:pt x="2257493" y="461629"/>
                    <a:pt x="2295778" y="528628"/>
                    <a:pt x="2311013" y="603644"/>
                  </a:cubicBezTo>
                  <a:cubicBezTo>
                    <a:pt x="2335744" y="718987"/>
                    <a:pt x="2320757" y="838586"/>
                    <a:pt x="2341433" y="954523"/>
                  </a:cubicBezTo>
                  <a:cubicBezTo>
                    <a:pt x="2356915" y="1028598"/>
                    <a:pt x="2372644" y="1102773"/>
                    <a:pt x="2392578" y="1175809"/>
                  </a:cubicBezTo>
                  <a:cubicBezTo>
                    <a:pt x="2405439" y="1219947"/>
                    <a:pt x="2421415" y="1263096"/>
                    <a:pt x="2432545" y="1307729"/>
                  </a:cubicBezTo>
                  <a:cubicBezTo>
                    <a:pt x="2451539" y="1379132"/>
                    <a:pt x="2447037" y="1454691"/>
                    <a:pt x="2445455" y="152782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00" name="Google Shape;1100;p28"/>
            <p:cNvSpPr/>
            <p:nvPr/>
          </p:nvSpPr>
          <p:spPr>
            <a:xfrm>
              <a:off x="14328981" y="1932885"/>
              <a:ext cx="1033445" cy="1088170"/>
            </a:xfrm>
            <a:custGeom>
              <a:avLst/>
              <a:gdLst/>
              <a:ahLst/>
              <a:cxnLst/>
              <a:rect l="l" t="t" r="r" b="b"/>
              <a:pathLst>
                <a:path w="1033445" h="1088170" extrusionOk="0">
                  <a:moveTo>
                    <a:pt x="908854" y="173957"/>
                  </a:moveTo>
                  <a:cubicBezTo>
                    <a:pt x="879868" y="138924"/>
                    <a:pt x="847766" y="107255"/>
                    <a:pt x="811856" y="79397"/>
                  </a:cubicBezTo>
                  <a:cubicBezTo>
                    <a:pt x="797363" y="68214"/>
                    <a:pt x="779655" y="62127"/>
                    <a:pt x="764420" y="51983"/>
                  </a:cubicBezTo>
                  <a:cubicBezTo>
                    <a:pt x="749631" y="44660"/>
                    <a:pt x="736424" y="34615"/>
                    <a:pt x="722030" y="26549"/>
                  </a:cubicBezTo>
                  <a:cubicBezTo>
                    <a:pt x="697348" y="15119"/>
                    <a:pt x="670983" y="4926"/>
                    <a:pt x="643680" y="2798"/>
                  </a:cubicBezTo>
                  <a:cubicBezTo>
                    <a:pt x="607373" y="1709"/>
                    <a:pt x="570919" y="-2150"/>
                    <a:pt x="534662" y="1610"/>
                  </a:cubicBezTo>
                  <a:cubicBezTo>
                    <a:pt x="511513" y="4431"/>
                    <a:pt x="488908" y="11111"/>
                    <a:pt x="466550" y="17544"/>
                  </a:cubicBezTo>
                  <a:cubicBezTo>
                    <a:pt x="457400" y="20710"/>
                    <a:pt x="432866" y="24471"/>
                    <a:pt x="424160" y="33279"/>
                  </a:cubicBezTo>
                  <a:cubicBezTo>
                    <a:pt x="407392" y="39118"/>
                    <a:pt x="391316" y="46689"/>
                    <a:pt x="375686" y="55101"/>
                  </a:cubicBezTo>
                  <a:cubicBezTo>
                    <a:pt x="373361" y="56536"/>
                    <a:pt x="369453" y="57971"/>
                    <a:pt x="367722" y="60296"/>
                  </a:cubicBezTo>
                  <a:cubicBezTo>
                    <a:pt x="241343" y="115865"/>
                    <a:pt x="124163" y="200826"/>
                    <a:pt x="55310" y="322058"/>
                  </a:cubicBezTo>
                  <a:cubicBezTo>
                    <a:pt x="11040" y="404644"/>
                    <a:pt x="-3403" y="500789"/>
                    <a:pt x="653" y="593667"/>
                  </a:cubicBezTo>
                  <a:cubicBezTo>
                    <a:pt x="11634" y="687585"/>
                    <a:pt x="53579" y="783531"/>
                    <a:pt x="106901" y="861120"/>
                  </a:cubicBezTo>
                  <a:cubicBezTo>
                    <a:pt x="159085" y="928762"/>
                    <a:pt x="228630" y="982599"/>
                    <a:pt x="302084" y="1025451"/>
                  </a:cubicBezTo>
                  <a:cubicBezTo>
                    <a:pt x="342496" y="1048312"/>
                    <a:pt x="388348" y="1058060"/>
                    <a:pt x="433212" y="1067956"/>
                  </a:cubicBezTo>
                  <a:cubicBezTo>
                    <a:pt x="482131" y="1079238"/>
                    <a:pt x="531694" y="1089135"/>
                    <a:pt x="582097" y="1088095"/>
                  </a:cubicBezTo>
                  <a:cubicBezTo>
                    <a:pt x="664009" y="1083098"/>
                    <a:pt x="753687" y="1058901"/>
                    <a:pt x="821353" y="1011447"/>
                  </a:cubicBezTo>
                  <a:cubicBezTo>
                    <a:pt x="881748" y="967952"/>
                    <a:pt x="932448" y="910404"/>
                    <a:pt x="967369" y="844593"/>
                  </a:cubicBezTo>
                  <a:cubicBezTo>
                    <a:pt x="990073" y="804512"/>
                    <a:pt x="1009463" y="762006"/>
                    <a:pt x="1018614" y="716631"/>
                  </a:cubicBezTo>
                  <a:cubicBezTo>
                    <a:pt x="1033749" y="640824"/>
                    <a:pt x="1035382" y="560118"/>
                    <a:pt x="1031919" y="482728"/>
                  </a:cubicBezTo>
                  <a:cubicBezTo>
                    <a:pt x="1019751" y="371442"/>
                    <a:pt x="979043" y="261640"/>
                    <a:pt x="908854" y="173957"/>
                  </a:cubicBezTo>
                  <a:close/>
                  <a:moveTo>
                    <a:pt x="993437" y="709654"/>
                  </a:moveTo>
                  <a:cubicBezTo>
                    <a:pt x="967913" y="818367"/>
                    <a:pt x="898763" y="922478"/>
                    <a:pt x="808542" y="988339"/>
                  </a:cubicBezTo>
                  <a:cubicBezTo>
                    <a:pt x="746514" y="1033615"/>
                    <a:pt x="650060" y="1060286"/>
                    <a:pt x="573689" y="1061919"/>
                  </a:cubicBezTo>
                  <a:cubicBezTo>
                    <a:pt x="521900" y="1062216"/>
                    <a:pt x="469617" y="1049351"/>
                    <a:pt x="418966" y="1038168"/>
                  </a:cubicBezTo>
                  <a:cubicBezTo>
                    <a:pt x="378060" y="1029261"/>
                    <a:pt x="337104" y="1017781"/>
                    <a:pt x="301391" y="995267"/>
                  </a:cubicBezTo>
                  <a:cubicBezTo>
                    <a:pt x="159283" y="906940"/>
                    <a:pt x="89440" y="822474"/>
                    <a:pt x="39482" y="662200"/>
                  </a:cubicBezTo>
                  <a:cubicBezTo>
                    <a:pt x="20141" y="605147"/>
                    <a:pt x="21922" y="545125"/>
                    <a:pt x="28897" y="485895"/>
                  </a:cubicBezTo>
                  <a:cubicBezTo>
                    <a:pt x="38146" y="394649"/>
                    <a:pt x="77025" y="311123"/>
                    <a:pt x="138261" y="243035"/>
                  </a:cubicBezTo>
                  <a:cubicBezTo>
                    <a:pt x="208796" y="164803"/>
                    <a:pt x="300056" y="107255"/>
                    <a:pt x="396263" y="65245"/>
                  </a:cubicBezTo>
                  <a:cubicBezTo>
                    <a:pt x="410755" y="60544"/>
                    <a:pt x="425347" y="55991"/>
                    <a:pt x="439741" y="51192"/>
                  </a:cubicBezTo>
                  <a:cubicBezTo>
                    <a:pt x="442561" y="50004"/>
                    <a:pt x="445528" y="48965"/>
                    <a:pt x="448447" y="47827"/>
                  </a:cubicBezTo>
                  <a:cubicBezTo>
                    <a:pt x="449485" y="47728"/>
                    <a:pt x="450475" y="47530"/>
                    <a:pt x="451563" y="47431"/>
                  </a:cubicBezTo>
                  <a:cubicBezTo>
                    <a:pt x="476690" y="43324"/>
                    <a:pt x="500631" y="33972"/>
                    <a:pt x="525660" y="29271"/>
                  </a:cubicBezTo>
                  <a:cubicBezTo>
                    <a:pt x="565181" y="23036"/>
                    <a:pt x="607077" y="27539"/>
                    <a:pt x="647241" y="29469"/>
                  </a:cubicBezTo>
                  <a:cubicBezTo>
                    <a:pt x="668115" y="32091"/>
                    <a:pt x="688395" y="40207"/>
                    <a:pt x="707636" y="48520"/>
                  </a:cubicBezTo>
                  <a:cubicBezTo>
                    <a:pt x="724998" y="58565"/>
                    <a:pt x="741519" y="69995"/>
                    <a:pt x="759326" y="79347"/>
                  </a:cubicBezTo>
                  <a:cubicBezTo>
                    <a:pt x="772137" y="88106"/>
                    <a:pt x="787767" y="92312"/>
                    <a:pt x="799243" y="103049"/>
                  </a:cubicBezTo>
                  <a:cubicBezTo>
                    <a:pt x="824617" y="123535"/>
                    <a:pt x="849547" y="144318"/>
                    <a:pt x="870272" y="170048"/>
                  </a:cubicBezTo>
                  <a:cubicBezTo>
                    <a:pt x="911970" y="212702"/>
                    <a:pt x="939967" y="266094"/>
                    <a:pt x="964599" y="319980"/>
                  </a:cubicBezTo>
                  <a:cubicBezTo>
                    <a:pt x="986166" y="375450"/>
                    <a:pt x="1001450" y="434037"/>
                    <a:pt x="1006644" y="493564"/>
                  </a:cubicBezTo>
                  <a:cubicBezTo>
                    <a:pt x="1008028" y="565858"/>
                    <a:pt x="1007633" y="638548"/>
                    <a:pt x="993437" y="70965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01" name="Google Shape;1101;p28"/>
            <p:cNvSpPr/>
            <p:nvPr/>
          </p:nvSpPr>
          <p:spPr>
            <a:xfrm>
              <a:off x="14490425" y="2098460"/>
              <a:ext cx="332770" cy="446732"/>
            </a:xfrm>
            <a:custGeom>
              <a:avLst/>
              <a:gdLst/>
              <a:ahLst/>
              <a:cxnLst/>
              <a:rect l="l" t="t" r="r" b="b"/>
              <a:pathLst>
                <a:path w="332770" h="446732" extrusionOk="0">
                  <a:moveTo>
                    <a:pt x="283641" y="12885"/>
                  </a:moveTo>
                  <a:cubicBezTo>
                    <a:pt x="209099" y="37676"/>
                    <a:pt x="150089" y="91711"/>
                    <a:pt x="94542" y="145251"/>
                  </a:cubicBezTo>
                  <a:cubicBezTo>
                    <a:pt x="79653" y="159798"/>
                    <a:pt x="68128" y="177167"/>
                    <a:pt x="58730" y="195673"/>
                  </a:cubicBezTo>
                  <a:cubicBezTo>
                    <a:pt x="17181" y="267769"/>
                    <a:pt x="-5771" y="352087"/>
                    <a:pt x="1253" y="435564"/>
                  </a:cubicBezTo>
                  <a:cubicBezTo>
                    <a:pt x="2094" y="446747"/>
                    <a:pt x="18170" y="450804"/>
                    <a:pt x="24501" y="441799"/>
                  </a:cubicBezTo>
                  <a:cubicBezTo>
                    <a:pt x="26876" y="438731"/>
                    <a:pt x="27420" y="435069"/>
                    <a:pt x="27073" y="431308"/>
                  </a:cubicBezTo>
                  <a:cubicBezTo>
                    <a:pt x="25985" y="413643"/>
                    <a:pt x="25738" y="395928"/>
                    <a:pt x="26727" y="378263"/>
                  </a:cubicBezTo>
                  <a:cubicBezTo>
                    <a:pt x="29596" y="342784"/>
                    <a:pt x="38895" y="307998"/>
                    <a:pt x="49728" y="274202"/>
                  </a:cubicBezTo>
                  <a:cubicBezTo>
                    <a:pt x="61302" y="242533"/>
                    <a:pt x="77675" y="212745"/>
                    <a:pt x="94838" y="183649"/>
                  </a:cubicBezTo>
                  <a:cubicBezTo>
                    <a:pt x="112200" y="159897"/>
                    <a:pt x="134756" y="140599"/>
                    <a:pt x="156322" y="120757"/>
                  </a:cubicBezTo>
                  <a:cubicBezTo>
                    <a:pt x="186099" y="95026"/>
                    <a:pt x="216667" y="67068"/>
                    <a:pt x="252528" y="49156"/>
                  </a:cubicBezTo>
                  <a:cubicBezTo>
                    <a:pt x="273996" y="38715"/>
                    <a:pt x="296106" y="29610"/>
                    <a:pt x="317721" y="19516"/>
                  </a:cubicBezTo>
                  <a:cubicBezTo>
                    <a:pt x="323558" y="16448"/>
                    <a:pt x="335479" y="14271"/>
                    <a:pt x="332214" y="5265"/>
                  </a:cubicBezTo>
                  <a:cubicBezTo>
                    <a:pt x="324745" y="-9036"/>
                    <a:pt x="295710" y="10015"/>
                    <a:pt x="283641" y="1288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102" name="Google Shape;1102;p28"/>
          <p:cNvSpPr/>
          <p:nvPr/>
        </p:nvSpPr>
        <p:spPr>
          <a:xfrm>
            <a:off x="7176509" y="979484"/>
            <a:ext cx="491568" cy="517945"/>
          </a:xfrm>
          <a:custGeom>
            <a:avLst/>
            <a:gdLst/>
            <a:ahLst/>
            <a:cxnLst/>
            <a:rect l="l" t="t" r="r" b="b"/>
            <a:pathLst>
              <a:path w="983136" h="1035889" extrusionOk="0">
                <a:moveTo>
                  <a:pt x="455129" y="159007"/>
                </a:moveTo>
                <a:cubicBezTo>
                  <a:pt x="460966" y="155939"/>
                  <a:pt x="472886" y="153811"/>
                  <a:pt x="469622" y="144756"/>
                </a:cubicBezTo>
                <a:cubicBezTo>
                  <a:pt x="462153" y="130455"/>
                  <a:pt x="433118" y="149555"/>
                  <a:pt x="421048" y="152425"/>
                </a:cubicBezTo>
                <a:cubicBezTo>
                  <a:pt x="346507" y="177216"/>
                  <a:pt x="287497" y="231251"/>
                  <a:pt x="231949" y="284840"/>
                </a:cubicBezTo>
                <a:cubicBezTo>
                  <a:pt x="217110" y="299388"/>
                  <a:pt x="205535" y="316707"/>
                  <a:pt x="196137" y="335263"/>
                </a:cubicBezTo>
                <a:cubicBezTo>
                  <a:pt x="154588" y="407359"/>
                  <a:pt x="131686" y="491677"/>
                  <a:pt x="138661" y="575104"/>
                </a:cubicBezTo>
                <a:cubicBezTo>
                  <a:pt x="139502" y="586287"/>
                  <a:pt x="155577" y="590345"/>
                  <a:pt x="161909" y="581339"/>
                </a:cubicBezTo>
                <a:cubicBezTo>
                  <a:pt x="164332" y="578271"/>
                  <a:pt x="164827" y="574609"/>
                  <a:pt x="164481" y="570898"/>
                </a:cubicBezTo>
                <a:cubicBezTo>
                  <a:pt x="163392" y="553233"/>
                  <a:pt x="163145" y="535469"/>
                  <a:pt x="164134" y="517853"/>
                </a:cubicBezTo>
                <a:cubicBezTo>
                  <a:pt x="167003" y="482325"/>
                  <a:pt x="176302" y="447588"/>
                  <a:pt x="187135" y="413742"/>
                </a:cubicBezTo>
                <a:cubicBezTo>
                  <a:pt x="198709" y="382073"/>
                  <a:pt x="215082" y="352285"/>
                  <a:pt x="232246" y="323239"/>
                </a:cubicBezTo>
                <a:cubicBezTo>
                  <a:pt x="249657" y="299487"/>
                  <a:pt x="272212" y="280139"/>
                  <a:pt x="293729" y="260347"/>
                </a:cubicBezTo>
                <a:cubicBezTo>
                  <a:pt x="323457" y="234616"/>
                  <a:pt x="354075" y="206658"/>
                  <a:pt x="389936" y="188746"/>
                </a:cubicBezTo>
                <a:cubicBezTo>
                  <a:pt x="411354" y="178206"/>
                  <a:pt x="433464" y="169101"/>
                  <a:pt x="455129" y="159007"/>
                </a:cubicBezTo>
                <a:close/>
                <a:moveTo>
                  <a:pt x="982609" y="467480"/>
                </a:moveTo>
                <a:cubicBezTo>
                  <a:pt x="983994" y="539774"/>
                  <a:pt x="983598" y="612414"/>
                  <a:pt x="969402" y="683520"/>
                </a:cubicBezTo>
                <a:cubicBezTo>
                  <a:pt x="943879" y="792233"/>
                  <a:pt x="874729" y="896393"/>
                  <a:pt x="784507" y="962255"/>
                </a:cubicBezTo>
                <a:cubicBezTo>
                  <a:pt x="722480" y="1007531"/>
                  <a:pt x="626026" y="1034202"/>
                  <a:pt x="549654" y="1035884"/>
                </a:cubicBezTo>
                <a:cubicBezTo>
                  <a:pt x="497915" y="1036181"/>
                  <a:pt x="445582" y="1023316"/>
                  <a:pt x="394932" y="1012083"/>
                </a:cubicBezTo>
                <a:cubicBezTo>
                  <a:pt x="354025" y="1003226"/>
                  <a:pt x="313069" y="991697"/>
                  <a:pt x="277357" y="969182"/>
                </a:cubicBezTo>
                <a:cubicBezTo>
                  <a:pt x="135248" y="880856"/>
                  <a:pt x="65405" y="796389"/>
                  <a:pt x="15447" y="636116"/>
                </a:cubicBezTo>
                <a:cubicBezTo>
                  <a:pt x="-3893" y="579112"/>
                  <a:pt x="-2113" y="519041"/>
                  <a:pt x="4862" y="459810"/>
                </a:cubicBezTo>
                <a:cubicBezTo>
                  <a:pt x="14111" y="368565"/>
                  <a:pt x="53039" y="285038"/>
                  <a:pt x="114226" y="216950"/>
                </a:cubicBezTo>
                <a:cubicBezTo>
                  <a:pt x="184761" y="138719"/>
                  <a:pt x="275922" y="81220"/>
                  <a:pt x="372079" y="39210"/>
                </a:cubicBezTo>
                <a:cubicBezTo>
                  <a:pt x="386622" y="34509"/>
                  <a:pt x="401263" y="29907"/>
                  <a:pt x="415706" y="25107"/>
                </a:cubicBezTo>
                <a:cubicBezTo>
                  <a:pt x="418625" y="23870"/>
                  <a:pt x="421790" y="22782"/>
                  <a:pt x="424808" y="21594"/>
                </a:cubicBezTo>
                <a:cubicBezTo>
                  <a:pt x="425698" y="21495"/>
                  <a:pt x="426588" y="21396"/>
                  <a:pt x="427479" y="21347"/>
                </a:cubicBezTo>
                <a:cubicBezTo>
                  <a:pt x="452606" y="17239"/>
                  <a:pt x="476547" y="7937"/>
                  <a:pt x="501575" y="3187"/>
                </a:cubicBezTo>
                <a:cubicBezTo>
                  <a:pt x="541097" y="-3048"/>
                  <a:pt x="582992" y="1455"/>
                  <a:pt x="623157" y="3384"/>
                </a:cubicBezTo>
                <a:cubicBezTo>
                  <a:pt x="644030" y="6007"/>
                  <a:pt x="664310" y="14172"/>
                  <a:pt x="683552" y="22435"/>
                </a:cubicBezTo>
                <a:cubicBezTo>
                  <a:pt x="700963" y="32480"/>
                  <a:pt x="717484" y="43911"/>
                  <a:pt x="735241" y="53263"/>
                </a:cubicBezTo>
                <a:cubicBezTo>
                  <a:pt x="748102" y="62021"/>
                  <a:pt x="763683" y="66277"/>
                  <a:pt x="775158" y="76965"/>
                </a:cubicBezTo>
                <a:cubicBezTo>
                  <a:pt x="800533" y="97450"/>
                  <a:pt x="825463" y="118233"/>
                  <a:pt x="846188" y="143964"/>
                </a:cubicBezTo>
                <a:cubicBezTo>
                  <a:pt x="887886" y="186618"/>
                  <a:pt x="915882" y="240009"/>
                  <a:pt x="940515" y="293896"/>
                </a:cubicBezTo>
                <a:cubicBezTo>
                  <a:pt x="962180" y="349365"/>
                  <a:pt x="977464" y="407953"/>
                  <a:pt x="982609" y="467480"/>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03" name="Google Shape;1103;p28"/>
          <p:cNvSpPr/>
          <p:nvPr/>
        </p:nvSpPr>
        <p:spPr>
          <a:xfrm>
            <a:off x="6692047" y="569112"/>
            <a:ext cx="1210330" cy="1153834"/>
          </a:xfrm>
          <a:custGeom>
            <a:avLst/>
            <a:gdLst/>
            <a:ahLst/>
            <a:cxnLst/>
            <a:rect l="l" t="t" r="r" b="b"/>
            <a:pathLst>
              <a:path w="2420660" h="2307667" extrusionOk="0">
                <a:moveTo>
                  <a:pt x="1963553" y="1511193"/>
                </a:moveTo>
                <a:cubicBezTo>
                  <a:pt x="1978689" y="1435386"/>
                  <a:pt x="1980321" y="1354680"/>
                  <a:pt x="1976859" y="1277240"/>
                </a:cubicBezTo>
                <a:cubicBezTo>
                  <a:pt x="1964592" y="1166053"/>
                  <a:pt x="1923933" y="1056252"/>
                  <a:pt x="1853744" y="968618"/>
                </a:cubicBezTo>
                <a:cubicBezTo>
                  <a:pt x="1824758" y="933634"/>
                  <a:pt x="1792656" y="901916"/>
                  <a:pt x="1756746" y="874057"/>
                </a:cubicBezTo>
                <a:cubicBezTo>
                  <a:pt x="1742253" y="862924"/>
                  <a:pt x="1724545" y="856788"/>
                  <a:pt x="1709310" y="846644"/>
                </a:cubicBezTo>
                <a:cubicBezTo>
                  <a:pt x="1694520" y="839321"/>
                  <a:pt x="1681264" y="829276"/>
                  <a:pt x="1666920" y="821210"/>
                </a:cubicBezTo>
                <a:cubicBezTo>
                  <a:pt x="1642237" y="809780"/>
                  <a:pt x="1615873" y="799586"/>
                  <a:pt x="1588569" y="797458"/>
                </a:cubicBezTo>
                <a:cubicBezTo>
                  <a:pt x="1552263" y="796370"/>
                  <a:pt x="1515808" y="792510"/>
                  <a:pt x="1479552" y="796271"/>
                </a:cubicBezTo>
                <a:cubicBezTo>
                  <a:pt x="1456403" y="799091"/>
                  <a:pt x="1433798" y="805771"/>
                  <a:pt x="1411440" y="812204"/>
                </a:cubicBezTo>
                <a:cubicBezTo>
                  <a:pt x="1402339" y="815371"/>
                  <a:pt x="1377904" y="819082"/>
                  <a:pt x="1369050" y="827841"/>
                </a:cubicBezTo>
                <a:cubicBezTo>
                  <a:pt x="1352282" y="833630"/>
                  <a:pt x="1336206" y="841300"/>
                  <a:pt x="1320576" y="849761"/>
                </a:cubicBezTo>
                <a:cubicBezTo>
                  <a:pt x="1318251" y="851196"/>
                  <a:pt x="1314244" y="852631"/>
                  <a:pt x="1312563" y="854957"/>
                </a:cubicBezTo>
                <a:cubicBezTo>
                  <a:pt x="1186183" y="910575"/>
                  <a:pt x="1069053" y="995537"/>
                  <a:pt x="1000200" y="1116669"/>
                </a:cubicBezTo>
                <a:cubicBezTo>
                  <a:pt x="955930" y="1199256"/>
                  <a:pt x="941486" y="1295400"/>
                  <a:pt x="945543" y="1388278"/>
                </a:cubicBezTo>
                <a:cubicBezTo>
                  <a:pt x="956523" y="1482245"/>
                  <a:pt x="998469" y="1578142"/>
                  <a:pt x="1051790" y="1655731"/>
                </a:cubicBezTo>
                <a:cubicBezTo>
                  <a:pt x="1103974" y="1723373"/>
                  <a:pt x="1173570" y="1777210"/>
                  <a:pt x="1246974" y="1820062"/>
                </a:cubicBezTo>
                <a:cubicBezTo>
                  <a:pt x="1287336" y="1842923"/>
                  <a:pt x="1333189" y="1852671"/>
                  <a:pt x="1378102" y="1862567"/>
                </a:cubicBezTo>
                <a:cubicBezTo>
                  <a:pt x="1427021" y="1873899"/>
                  <a:pt x="1476584" y="1883795"/>
                  <a:pt x="1526987" y="1882707"/>
                </a:cubicBezTo>
                <a:cubicBezTo>
                  <a:pt x="1608899" y="1877758"/>
                  <a:pt x="1698576" y="1853512"/>
                  <a:pt x="1766243" y="1806058"/>
                </a:cubicBezTo>
                <a:cubicBezTo>
                  <a:pt x="1826638" y="1762563"/>
                  <a:pt x="1877338" y="1705015"/>
                  <a:pt x="1912259" y="1639204"/>
                </a:cubicBezTo>
                <a:cubicBezTo>
                  <a:pt x="1935012" y="1599073"/>
                  <a:pt x="1954402" y="1556568"/>
                  <a:pt x="1963553" y="1511193"/>
                </a:cubicBezTo>
                <a:close/>
                <a:moveTo>
                  <a:pt x="2406203" y="1275508"/>
                </a:moveTo>
                <a:cubicBezTo>
                  <a:pt x="2425098" y="1346713"/>
                  <a:pt x="2420646" y="1422322"/>
                  <a:pt x="2419014" y="1495408"/>
                </a:cubicBezTo>
                <a:cubicBezTo>
                  <a:pt x="2417480" y="1540189"/>
                  <a:pt x="2415007" y="1585169"/>
                  <a:pt x="2405955" y="1629208"/>
                </a:cubicBezTo>
                <a:cubicBezTo>
                  <a:pt x="2394529" y="1684282"/>
                  <a:pt x="2373458" y="1736734"/>
                  <a:pt x="2359064" y="1791016"/>
                </a:cubicBezTo>
                <a:cubicBezTo>
                  <a:pt x="2343879" y="1862419"/>
                  <a:pt x="2305099" y="1924123"/>
                  <a:pt x="2267952" y="1985878"/>
                </a:cubicBezTo>
                <a:cubicBezTo>
                  <a:pt x="2239263" y="2030610"/>
                  <a:pt x="2214234" y="2078459"/>
                  <a:pt x="2178720" y="2118391"/>
                </a:cubicBezTo>
                <a:cubicBezTo>
                  <a:pt x="2107492" y="2200780"/>
                  <a:pt x="2021673" y="2248233"/>
                  <a:pt x="1916958" y="2275696"/>
                </a:cubicBezTo>
                <a:cubicBezTo>
                  <a:pt x="1845384" y="2293807"/>
                  <a:pt x="1772079" y="2309393"/>
                  <a:pt x="1697884" y="2307513"/>
                </a:cubicBezTo>
                <a:cubicBezTo>
                  <a:pt x="1624974" y="2306721"/>
                  <a:pt x="1551373" y="2296429"/>
                  <a:pt x="1483509" y="2268917"/>
                </a:cubicBezTo>
                <a:cubicBezTo>
                  <a:pt x="1423757" y="2244819"/>
                  <a:pt x="1367912" y="2211616"/>
                  <a:pt x="1307171" y="2189795"/>
                </a:cubicBezTo>
                <a:cubicBezTo>
                  <a:pt x="1221698" y="2161144"/>
                  <a:pt x="1131229" y="2151149"/>
                  <a:pt x="1041749" y="2143776"/>
                </a:cubicBezTo>
                <a:cubicBezTo>
                  <a:pt x="978485" y="2139026"/>
                  <a:pt x="914925" y="2138580"/>
                  <a:pt x="851710" y="2132395"/>
                </a:cubicBezTo>
                <a:cubicBezTo>
                  <a:pt x="794431" y="2126853"/>
                  <a:pt x="737598" y="2117303"/>
                  <a:pt x="680813" y="2108000"/>
                </a:cubicBezTo>
                <a:cubicBezTo>
                  <a:pt x="626403" y="2098945"/>
                  <a:pt x="572241" y="2087465"/>
                  <a:pt x="520057" y="2069305"/>
                </a:cubicBezTo>
                <a:cubicBezTo>
                  <a:pt x="461937" y="2048176"/>
                  <a:pt x="407230" y="2018338"/>
                  <a:pt x="354304" y="1986471"/>
                </a:cubicBezTo>
                <a:cubicBezTo>
                  <a:pt x="315525" y="1963313"/>
                  <a:pt x="280999" y="1933772"/>
                  <a:pt x="248254" y="1902797"/>
                </a:cubicBezTo>
                <a:cubicBezTo>
                  <a:pt x="210612" y="1866773"/>
                  <a:pt x="173663" y="1829810"/>
                  <a:pt x="142402" y="1788047"/>
                </a:cubicBezTo>
                <a:cubicBezTo>
                  <a:pt x="125337" y="1765879"/>
                  <a:pt x="111438" y="1741533"/>
                  <a:pt x="98528" y="1716792"/>
                </a:cubicBezTo>
                <a:cubicBezTo>
                  <a:pt x="69691" y="1662114"/>
                  <a:pt x="41595" y="1606644"/>
                  <a:pt x="22205" y="1547760"/>
                </a:cubicBezTo>
                <a:cubicBezTo>
                  <a:pt x="-597" y="1479672"/>
                  <a:pt x="-894" y="1406834"/>
                  <a:pt x="441" y="1335679"/>
                </a:cubicBezTo>
                <a:cubicBezTo>
                  <a:pt x="-597" y="1255369"/>
                  <a:pt x="26459" y="1178572"/>
                  <a:pt x="58759" y="1106130"/>
                </a:cubicBezTo>
                <a:cubicBezTo>
                  <a:pt x="99072" y="1020426"/>
                  <a:pt x="161990" y="947291"/>
                  <a:pt x="232426" y="884795"/>
                </a:cubicBezTo>
                <a:cubicBezTo>
                  <a:pt x="297273" y="827791"/>
                  <a:pt x="369341" y="779249"/>
                  <a:pt x="430231" y="717693"/>
                </a:cubicBezTo>
                <a:cubicBezTo>
                  <a:pt x="489983" y="658166"/>
                  <a:pt x="538704" y="584140"/>
                  <a:pt x="539743" y="497199"/>
                </a:cubicBezTo>
                <a:cubicBezTo>
                  <a:pt x="537666" y="387051"/>
                  <a:pt x="522579" y="289769"/>
                  <a:pt x="598506" y="196940"/>
                </a:cubicBezTo>
                <a:cubicBezTo>
                  <a:pt x="648761" y="133207"/>
                  <a:pt x="715537" y="84021"/>
                  <a:pt x="791315" y="55272"/>
                </a:cubicBezTo>
                <a:cubicBezTo>
                  <a:pt x="843746" y="31718"/>
                  <a:pt x="899146" y="17170"/>
                  <a:pt x="955485" y="7274"/>
                </a:cubicBezTo>
                <a:cubicBezTo>
                  <a:pt x="955485" y="7521"/>
                  <a:pt x="955485" y="7719"/>
                  <a:pt x="955485" y="7967"/>
                </a:cubicBezTo>
                <a:cubicBezTo>
                  <a:pt x="955485" y="10045"/>
                  <a:pt x="958749" y="10045"/>
                  <a:pt x="958749" y="7967"/>
                </a:cubicBezTo>
                <a:lnTo>
                  <a:pt x="958749" y="7967"/>
                </a:lnTo>
                <a:cubicBezTo>
                  <a:pt x="988972" y="5839"/>
                  <a:pt x="1019688" y="10243"/>
                  <a:pt x="1050059" y="7769"/>
                </a:cubicBezTo>
                <a:cubicBezTo>
                  <a:pt x="1094527" y="5641"/>
                  <a:pt x="1138995" y="-1089"/>
                  <a:pt x="1183611" y="940"/>
                </a:cubicBezTo>
                <a:cubicBezTo>
                  <a:pt x="1193701" y="544"/>
                  <a:pt x="1207799" y="6185"/>
                  <a:pt x="1217889" y="2029"/>
                </a:cubicBezTo>
                <a:cubicBezTo>
                  <a:pt x="1218829" y="1484"/>
                  <a:pt x="1219620" y="792"/>
                  <a:pt x="1220313" y="0"/>
                </a:cubicBezTo>
                <a:cubicBezTo>
                  <a:pt x="1251920" y="6185"/>
                  <a:pt x="1282884" y="16082"/>
                  <a:pt x="1314046" y="24444"/>
                </a:cubicBezTo>
                <a:cubicBezTo>
                  <a:pt x="1373897" y="40279"/>
                  <a:pt x="1435282" y="49334"/>
                  <a:pt x="1496369" y="59280"/>
                </a:cubicBezTo>
                <a:cubicBezTo>
                  <a:pt x="1555132" y="66653"/>
                  <a:pt x="1613153" y="78776"/>
                  <a:pt x="1671619" y="87881"/>
                </a:cubicBezTo>
                <a:cubicBezTo>
                  <a:pt x="1708667" y="92532"/>
                  <a:pt x="1745666" y="96788"/>
                  <a:pt x="1782120" y="105101"/>
                </a:cubicBezTo>
                <a:cubicBezTo>
                  <a:pt x="1883323" y="126823"/>
                  <a:pt x="1976661" y="177741"/>
                  <a:pt x="2056940" y="242315"/>
                </a:cubicBezTo>
                <a:cubicBezTo>
                  <a:pt x="2104277" y="279576"/>
                  <a:pt x="2148349" y="320992"/>
                  <a:pt x="2183518" y="370178"/>
                </a:cubicBezTo>
                <a:cubicBezTo>
                  <a:pt x="2231102" y="429260"/>
                  <a:pt x="2269337" y="496309"/>
                  <a:pt x="2284621" y="571274"/>
                </a:cubicBezTo>
                <a:cubicBezTo>
                  <a:pt x="2309303" y="686618"/>
                  <a:pt x="2294366" y="806217"/>
                  <a:pt x="2315041" y="922154"/>
                </a:cubicBezTo>
                <a:cubicBezTo>
                  <a:pt x="2330523" y="996229"/>
                  <a:pt x="2346253" y="1070354"/>
                  <a:pt x="2366187" y="1143439"/>
                </a:cubicBezTo>
                <a:cubicBezTo>
                  <a:pt x="2379097" y="1187677"/>
                  <a:pt x="2395073" y="1230825"/>
                  <a:pt x="2406203" y="1275508"/>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1104" name="Google Shape;1104;p28"/>
          <p:cNvGrpSpPr/>
          <p:nvPr/>
        </p:nvGrpSpPr>
        <p:grpSpPr>
          <a:xfrm rot="-412150">
            <a:off x="612888" y="3091669"/>
            <a:ext cx="1940052" cy="1402773"/>
            <a:chOff x="1225089" y="6181030"/>
            <a:chExt cx="3880190" cy="2805541"/>
          </a:xfrm>
        </p:grpSpPr>
        <p:sp>
          <p:nvSpPr>
            <p:cNvPr id="1105" name="Google Shape;1105;p28"/>
            <p:cNvSpPr/>
            <p:nvPr/>
          </p:nvSpPr>
          <p:spPr>
            <a:xfrm>
              <a:off x="1546658" y="6181030"/>
              <a:ext cx="1388456" cy="2119401"/>
            </a:xfrm>
            <a:custGeom>
              <a:avLst/>
              <a:gdLst/>
              <a:ahLst/>
              <a:cxnLst/>
              <a:rect l="l" t="t" r="r" b="b"/>
              <a:pathLst>
                <a:path w="1388456" h="2119401" extrusionOk="0">
                  <a:moveTo>
                    <a:pt x="1281736" y="1722076"/>
                  </a:moveTo>
                  <a:cubicBezTo>
                    <a:pt x="1297800" y="1682964"/>
                    <a:pt x="1309829" y="1642456"/>
                    <a:pt x="1319451" y="1601326"/>
                  </a:cubicBezTo>
                  <a:cubicBezTo>
                    <a:pt x="1322944" y="1595196"/>
                    <a:pt x="1324573" y="1588289"/>
                    <a:pt x="1323952" y="1581693"/>
                  </a:cubicBezTo>
                  <a:cubicBezTo>
                    <a:pt x="1335282" y="1529621"/>
                    <a:pt x="1343353" y="1476696"/>
                    <a:pt x="1351501" y="1424237"/>
                  </a:cubicBezTo>
                  <a:cubicBezTo>
                    <a:pt x="1378197" y="1263134"/>
                    <a:pt x="1393872" y="1100634"/>
                    <a:pt x="1386733" y="937203"/>
                  </a:cubicBezTo>
                  <a:cubicBezTo>
                    <a:pt x="1378585" y="798915"/>
                    <a:pt x="1355149" y="658454"/>
                    <a:pt x="1297956" y="531496"/>
                  </a:cubicBezTo>
                  <a:cubicBezTo>
                    <a:pt x="1265673" y="439459"/>
                    <a:pt x="1205375" y="363020"/>
                    <a:pt x="1130955" y="300938"/>
                  </a:cubicBezTo>
                  <a:cubicBezTo>
                    <a:pt x="1092076" y="271372"/>
                    <a:pt x="1045048" y="255696"/>
                    <a:pt x="1000504" y="236994"/>
                  </a:cubicBezTo>
                  <a:cubicBezTo>
                    <a:pt x="953011" y="213868"/>
                    <a:pt x="712133" y="144026"/>
                    <a:pt x="650051" y="177938"/>
                  </a:cubicBezTo>
                  <a:cubicBezTo>
                    <a:pt x="597358" y="174756"/>
                    <a:pt x="544511" y="166453"/>
                    <a:pt x="501752" y="133006"/>
                  </a:cubicBezTo>
                  <a:cubicBezTo>
                    <a:pt x="470478" y="113140"/>
                    <a:pt x="446421" y="84504"/>
                    <a:pt x="429581" y="51756"/>
                  </a:cubicBezTo>
                  <a:cubicBezTo>
                    <a:pt x="418795" y="29251"/>
                    <a:pt x="414294" y="-9938"/>
                    <a:pt x="379761" y="2323"/>
                  </a:cubicBezTo>
                  <a:cubicBezTo>
                    <a:pt x="349340" y="16136"/>
                    <a:pt x="369051" y="50902"/>
                    <a:pt x="378829" y="72553"/>
                  </a:cubicBezTo>
                  <a:cubicBezTo>
                    <a:pt x="413440" y="143482"/>
                    <a:pt x="479635" y="195011"/>
                    <a:pt x="554832" y="215653"/>
                  </a:cubicBezTo>
                  <a:cubicBezTo>
                    <a:pt x="507650" y="234665"/>
                    <a:pt x="463339" y="260352"/>
                    <a:pt x="423451" y="291781"/>
                  </a:cubicBezTo>
                  <a:cubicBezTo>
                    <a:pt x="422132" y="292091"/>
                    <a:pt x="420890" y="292324"/>
                    <a:pt x="419571" y="292712"/>
                  </a:cubicBezTo>
                  <a:cubicBezTo>
                    <a:pt x="377355" y="292324"/>
                    <a:pt x="332268" y="282702"/>
                    <a:pt x="299054" y="255153"/>
                  </a:cubicBezTo>
                  <a:cubicBezTo>
                    <a:pt x="260796" y="216972"/>
                    <a:pt x="225952" y="168703"/>
                    <a:pt x="220442" y="113605"/>
                  </a:cubicBezTo>
                  <a:cubicBezTo>
                    <a:pt x="219278" y="104681"/>
                    <a:pt x="210897" y="97852"/>
                    <a:pt x="201973" y="97852"/>
                  </a:cubicBezTo>
                  <a:cubicBezTo>
                    <a:pt x="168060" y="100180"/>
                    <a:pt x="186763" y="159624"/>
                    <a:pt x="193204" y="180033"/>
                  </a:cubicBezTo>
                  <a:cubicBezTo>
                    <a:pt x="223314" y="258955"/>
                    <a:pt x="280196" y="327789"/>
                    <a:pt x="367655" y="342145"/>
                  </a:cubicBezTo>
                  <a:cubicBezTo>
                    <a:pt x="355859" y="354484"/>
                    <a:pt x="344529" y="367289"/>
                    <a:pt x="333897" y="380791"/>
                  </a:cubicBezTo>
                  <a:cubicBezTo>
                    <a:pt x="323343" y="393130"/>
                    <a:pt x="312945" y="405702"/>
                    <a:pt x="302779" y="418506"/>
                  </a:cubicBezTo>
                  <a:cubicBezTo>
                    <a:pt x="301770" y="418817"/>
                    <a:pt x="300761" y="419049"/>
                    <a:pt x="299830" y="419515"/>
                  </a:cubicBezTo>
                  <a:cubicBezTo>
                    <a:pt x="266461" y="434182"/>
                    <a:pt x="229367" y="435191"/>
                    <a:pt x="192660" y="429914"/>
                  </a:cubicBezTo>
                  <a:cubicBezTo>
                    <a:pt x="132130" y="421378"/>
                    <a:pt x="84405" y="383352"/>
                    <a:pt x="51967" y="332911"/>
                  </a:cubicBezTo>
                  <a:cubicBezTo>
                    <a:pt x="39240" y="320960"/>
                    <a:pt x="28841" y="265319"/>
                    <a:pt x="8121" y="278123"/>
                  </a:cubicBezTo>
                  <a:cubicBezTo>
                    <a:pt x="-10426" y="297368"/>
                    <a:pt x="7500" y="328410"/>
                    <a:pt x="15494" y="349285"/>
                  </a:cubicBezTo>
                  <a:cubicBezTo>
                    <a:pt x="46767" y="415092"/>
                    <a:pt x="104814" y="464447"/>
                    <a:pt x="176674" y="479114"/>
                  </a:cubicBezTo>
                  <a:cubicBezTo>
                    <a:pt x="190488" y="483460"/>
                    <a:pt x="222693" y="486952"/>
                    <a:pt x="254743" y="485477"/>
                  </a:cubicBezTo>
                  <a:cubicBezTo>
                    <a:pt x="233324" y="519002"/>
                    <a:pt x="215010" y="554389"/>
                    <a:pt x="202050" y="592336"/>
                  </a:cubicBezTo>
                  <a:cubicBezTo>
                    <a:pt x="147341" y="729926"/>
                    <a:pt x="139813" y="879001"/>
                    <a:pt x="124758" y="1024583"/>
                  </a:cubicBezTo>
                  <a:cubicBezTo>
                    <a:pt x="109005" y="1209122"/>
                    <a:pt x="98373" y="1400335"/>
                    <a:pt x="150367" y="1580218"/>
                  </a:cubicBezTo>
                  <a:cubicBezTo>
                    <a:pt x="211828" y="1845930"/>
                    <a:pt x="417475" y="2098682"/>
                    <a:pt x="704683" y="2117617"/>
                  </a:cubicBezTo>
                  <a:cubicBezTo>
                    <a:pt x="718341" y="2118781"/>
                    <a:pt x="731922" y="2119402"/>
                    <a:pt x="745347" y="2119402"/>
                  </a:cubicBezTo>
                  <a:cubicBezTo>
                    <a:pt x="984518" y="2119247"/>
                    <a:pt x="1188458" y="1934087"/>
                    <a:pt x="1281736" y="172207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06" name="Google Shape;1106;p28"/>
            <p:cNvSpPr/>
            <p:nvPr/>
          </p:nvSpPr>
          <p:spPr>
            <a:xfrm>
              <a:off x="3450273" y="6196688"/>
              <a:ext cx="1375909" cy="2037005"/>
            </a:xfrm>
            <a:custGeom>
              <a:avLst/>
              <a:gdLst/>
              <a:ahLst/>
              <a:cxnLst/>
              <a:rect l="l" t="t" r="r" b="b"/>
              <a:pathLst>
                <a:path w="1375909" h="2037005" extrusionOk="0">
                  <a:moveTo>
                    <a:pt x="1001802" y="1754764"/>
                  </a:moveTo>
                  <a:cubicBezTo>
                    <a:pt x="1045182" y="1670953"/>
                    <a:pt x="1079095" y="1582641"/>
                    <a:pt x="1103850" y="1491846"/>
                  </a:cubicBezTo>
                  <a:cubicBezTo>
                    <a:pt x="1104160" y="1491381"/>
                    <a:pt x="1104548" y="1490915"/>
                    <a:pt x="1104858" y="1490449"/>
                  </a:cubicBezTo>
                  <a:cubicBezTo>
                    <a:pt x="1115335" y="1477722"/>
                    <a:pt x="1123794" y="1458555"/>
                    <a:pt x="1115878" y="1444586"/>
                  </a:cubicBezTo>
                  <a:cubicBezTo>
                    <a:pt x="1142729" y="1330510"/>
                    <a:pt x="1155300" y="1212942"/>
                    <a:pt x="1153283" y="1095607"/>
                  </a:cubicBezTo>
                  <a:cubicBezTo>
                    <a:pt x="1159956" y="928761"/>
                    <a:pt x="1160888" y="759277"/>
                    <a:pt x="1114714" y="597320"/>
                  </a:cubicBezTo>
                  <a:cubicBezTo>
                    <a:pt x="1104858" y="552233"/>
                    <a:pt x="1093296" y="511802"/>
                    <a:pt x="1076766" y="474941"/>
                  </a:cubicBezTo>
                  <a:cubicBezTo>
                    <a:pt x="1116189" y="490539"/>
                    <a:pt x="1160810" y="495971"/>
                    <a:pt x="1201784" y="498532"/>
                  </a:cubicBezTo>
                  <a:cubicBezTo>
                    <a:pt x="1264022" y="496592"/>
                    <a:pt x="1328277" y="471449"/>
                    <a:pt x="1370260" y="424499"/>
                  </a:cubicBezTo>
                  <a:cubicBezTo>
                    <a:pt x="1379494" y="412781"/>
                    <a:pt x="1377089" y="395165"/>
                    <a:pt x="1365371" y="386163"/>
                  </a:cubicBezTo>
                  <a:cubicBezTo>
                    <a:pt x="1345582" y="371108"/>
                    <a:pt x="1328432" y="388103"/>
                    <a:pt x="1315705" y="402925"/>
                  </a:cubicBezTo>
                  <a:cubicBezTo>
                    <a:pt x="1263401" y="448866"/>
                    <a:pt x="1189989" y="455695"/>
                    <a:pt x="1124492" y="439709"/>
                  </a:cubicBezTo>
                  <a:cubicBezTo>
                    <a:pt x="1086389" y="432958"/>
                    <a:pt x="1053098" y="415730"/>
                    <a:pt x="1025161" y="389422"/>
                  </a:cubicBezTo>
                  <a:cubicBezTo>
                    <a:pt x="1024152" y="389190"/>
                    <a:pt x="1023221" y="389034"/>
                    <a:pt x="1022289" y="388879"/>
                  </a:cubicBezTo>
                  <a:cubicBezTo>
                    <a:pt x="1009097" y="373747"/>
                    <a:pt x="993964" y="359235"/>
                    <a:pt x="976659" y="345344"/>
                  </a:cubicBezTo>
                  <a:cubicBezTo>
                    <a:pt x="1040293" y="344025"/>
                    <a:pt x="1102530" y="318494"/>
                    <a:pt x="1150256" y="275890"/>
                  </a:cubicBezTo>
                  <a:cubicBezTo>
                    <a:pt x="1177883" y="252299"/>
                    <a:pt x="1204966" y="228009"/>
                    <a:pt x="1228635" y="200382"/>
                  </a:cubicBezTo>
                  <a:cubicBezTo>
                    <a:pt x="1238025" y="189440"/>
                    <a:pt x="1234766" y="171747"/>
                    <a:pt x="1223824" y="163211"/>
                  </a:cubicBezTo>
                  <a:cubicBezTo>
                    <a:pt x="1195731" y="143267"/>
                    <a:pt x="1178348" y="180982"/>
                    <a:pt x="1161741" y="197899"/>
                  </a:cubicBezTo>
                  <a:cubicBezTo>
                    <a:pt x="1142030" y="219007"/>
                    <a:pt x="1115413" y="243762"/>
                    <a:pt x="1090580" y="262076"/>
                  </a:cubicBezTo>
                  <a:cubicBezTo>
                    <a:pt x="1043397" y="297618"/>
                    <a:pt x="988067" y="305689"/>
                    <a:pt x="931417" y="304215"/>
                  </a:cubicBezTo>
                  <a:cubicBezTo>
                    <a:pt x="922648" y="298860"/>
                    <a:pt x="912714" y="293661"/>
                    <a:pt x="902083" y="288772"/>
                  </a:cubicBezTo>
                  <a:cubicBezTo>
                    <a:pt x="874844" y="267819"/>
                    <a:pt x="842794" y="252143"/>
                    <a:pt x="810124" y="241589"/>
                  </a:cubicBezTo>
                  <a:cubicBezTo>
                    <a:pt x="857306" y="206979"/>
                    <a:pt x="892538" y="157235"/>
                    <a:pt x="921561" y="94455"/>
                  </a:cubicBezTo>
                  <a:cubicBezTo>
                    <a:pt x="931184" y="67139"/>
                    <a:pt x="965950" y="17085"/>
                    <a:pt x="925053" y="1021"/>
                  </a:cubicBezTo>
                  <a:cubicBezTo>
                    <a:pt x="893003" y="-6351"/>
                    <a:pt x="890210" y="27872"/>
                    <a:pt x="882992" y="49911"/>
                  </a:cubicBezTo>
                  <a:cubicBezTo>
                    <a:pt x="860488" y="103767"/>
                    <a:pt x="833249" y="159020"/>
                    <a:pt x="789714" y="198830"/>
                  </a:cubicBezTo>
                  <a:cubicBezTo>
                    <a:pt x="758983" y="222577"/>
                    <a:pt x="721346" y="239960"/>
                    <a:pt x="683554" y="251988"/>
                  </a:cubicBezTo>
                  <a:cubicBezTo>
                    <a:pt x="641105" y="257498"/>
                    <a:pt x="598967" y="268440"/>
                    <a:pt x="557604" y="278295"/>
                  </a:cubicBezTo>
                  <a:cubicBezTo>
                    <a:pt x="436932" y="312906"/>
                    <a:pt x="322080" y="383292"/>
                    <a:pt x="242072" y="480450"/>
                  </a:cubicBezTo>
                  <a:cubicBezTo>
                    <a:pt x="144525" y="603606"/>
                    <a:pt x="92532" y="754466"/>
                    <a:pt x="59240" y="906334"/>
                  </a:cubicBezTo>
                  <a:cubicBezTo>
                    <a:pt x="29906" y="1035465"/>
                    <a:pt x="-1523" y="1165993"/>
                    <a:pt x="184" y="1299236"/>
                  </a:cubicBezTo>
                  <a:cubicBezTo>
                    <a:pt x="-1368" y="1365354"/>
                    <a:pt x="7013" y="1432558"/>
                    <a:pt x="20128" y="1497977"/>
                  </a:cubicBezTo>
                  <a:cubicBezTo>
                    <a:pt x="34485" y="1573639"/>
                    <a:pt x="50161" y="1650311"/>
                    <a:pt x="83452" y="1720308"/>
                  </a:cubicBezTo>
                  <a:cubicBezTo>
                    <a:pt x="176731" y="1900036"/>
                    <a:pt x="324020" y="2034211"/>
                    <a:pt x="535255" y="2036772"/>
                  </a:cubicBezTo>
                  <a:cubicBezTo>
                    <a:pt x="539756" y="2036927"/>
                    <a:pt x="544179" y="2037005"/>
                    <a:pt x="548680" y="2037005"/>
                  </a:cubicBezTo>
                  <a:cubicBezTo>
                    <a:pt x="736168" y="2037238"/>
                    <a:pt x="918302" y="1922541"/>
                    <a:pt x="1001802" y="175476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07" name="Google Shape;1107;p28"/>
            <p:cNvSpPr/>
            <p:nvPr/>
          </p:nvSpPr>
          <p:spPr>
            <a:xfrm>
              <a:off x="4071449" y="8418158"/>
              <a:ext cx="1033830" cy="501232"/>
            </a:xfrm>
            <a:custGeom>
              <a:avLst/>
              <a:gdLst/>
              <a:ahLst/>
              <a:cxnLst/>
              <a:rect l="l" t="t" r="r" b="b"/>
              <a:pathLst>
                <a:path w="1033830" h="501232" extrusionOk="0">
                  <a:moveTo>
                    <a:pt x="828782" y="24054"/>
                  </a:moveTo>
                  <a:cubicBezTo>
                    <a:pt x="752499" y="9775"/>
                    <a:pt x="674120" y="-469"/>
                    <a:pt x="596440" y="4032"/>
                  </a:cubicBezTo>
                  <a:cubicBezTo>
                    <a:pt x="500911" y="-6755"/>
                    <a:pt x="405305" y="5351"/>
                    <a:pt x="311793" y="25528"/>
                  </a:cubicBezTo>
                  <a:cubicBezTo>
                    <a:pt x="219058" y="44463"/>
                    <a:pt x="113363" y="74340"/>
                    <a:pt x="55627" y="154659"/>
                  </a:cubicBezTo>
                  <a:cubicBezTo>
                    <a:pt x="29242" y="193771"/>
                    <a:pt x="-2963" y="234590"/>
                    <a:pt x="218" y="284333"/>
                  </a:cubicBezTo>
                  <a:cubicBezTo>
                    <a:pt x="4176" y="350062"/>
                    <a:pt x="64551" y="400194"/>
                    <a:pt x="119028" y="429062"/>
                  </a:cubicBezTo>
                  <a:cubicBezTo>
                    <a:pt x="226353" y="475934"/>
                    <a:pt x="345240" y="495335"/>
                    <a:pt x="461567" y="501233"/>
                  </a:cubicBezTo>
                  <a:cubicBezTo>
                    <a:pt x="466766" y="501233"/>
                    <a:pt x="471965" y="501233"/>
                    <a:pt x="477164" y="501233"/>
                  </a:cubicBezTo>
                  <a:cubicBezTo>
                    <a:pt x="566873" y="501233"/>
                    <a:pt x="657203" y="498439"/>
                    <a:pt x="744040" y="473296"/>
                  </a:cubicBezTo>
                  <a:cubicBezTo>
                    <a:pt x="834991" y="455059"/>
                    <a:pt x="922061" y="415481"/>
                    <a:pt x="980496" y="341061"/>
                  </a:cubicBezTo>
                  <a:cubicBezTo>
                    <a:pt x="1103573" y="177086"/>
                    <a:pt x="997180" y="69373"/>
                    <a:pt x="828782" y="2405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08" name="Google Shape;1108;p28"/>
            <p:cNvSpPr/>
            <p:nvPr/>
          </p:nvSpPr>
          <p:spPr>
            <a:xfrm>
              <a:off x="1225089" y="8387025"/>
              <a:ext cx="998088" cy="515758"/>
            </a:xfrm>
            <a:custGeom>
              <a:avLst/>
              <a:gdLst/>
              <a:ahLst/>
              <a:cxnLst/>
              <a:rect l="l" t="t" r="r" b="b"/>
              <a:pathLst>
                <a:path w="998088" h="515758" extrusionOk="0">
                  <a:moveTo>
                    <a:pt x="874306" y="73734"/>
                  </a:moveTo>
                  <a:cubicBezTo>
                    <a:pt x="720808" y="10022"/>
                    <a:pt x="554040" y="-1153"/>
                    <a:pt x="389677" y="89"/>
                  </a:cubicBezTo>
                  <a:cubicBezTo>
                    <a:pt x="290346" y="3658"/>
                    <a:pt x="186668" y="26086"/>
                    <a:pt x="101771" y="79631"/>
                  </a:cubicBezTo>
                  <a:cubicBezTo>
                    <a:pt x="34179" y="125495"/>
                    <a:pt x="-10675" y="210625"/>
                    <a:pt x="2207" y="292884"/>
                  </a:cubicBezTo>
                  <a:cubicBezTo>
                    <a:pt x="17029" y="380652"/>
                    <a:pt x="99909" y="434974"/>
                    <a:pt x="176037" y="467800"/>
                  </a:cubicBezTo>
                  <a:cubicBezTo>
                    <a:pt x="261089" y="506757"/>
                    <a:pt x="355765" y="511180"/>
                    <a:pt x="448810" y="514827"/>
                  </a:cubicBezTo>
                  <a:cubicBezTo>
                    <a:pt x="460451" y="515448"/>
                    <a:pt x="472091" y="515759"/>
                    <a:pt x="483809" y="515759"/>
                  </a:cubicBezTo>
                  <a:cubicBezTo>
                    <a:pt x="527810" y="515759"/>
                    <a:pt x="571655" y="511646"/>
                    <a:pt x="615346" y="505981"/>
                  </a:cubicBezTo>
                  <a:cubicBezTo>
                    <a:pt x="615811" y="506446"/>
                    <a:pt x="616355" y="506912"/>
                    <a:pt x="616975" y="507300"/>
                  </a:cubicBezTo>
                  <a:cubicBezTo>
                    <a:pt x="623649" y="510714"/>
                    <a:pt x="631720" y="509783"/>
                    <a:pt x="639092" y="510326"/>
                  </a:cubicBezTo>
                  <a:cubicBezTo>
                    <a:pt x="639635" y="510326"/>
                    <a:pt x="640101" y="510326"/>
                    <a:pt x="640644" y="510326"/>
                  </a:cubicBezTo>
                  <a:cubicBezTo>
                    <a:pt x="699622" y="510326"/>
                    <a:pt x="756893" y="491391"/>
                    <a:pt x="811060" y="469275"/>
                  </a:cubicBezTo>
                  <a:cubicBezTo>
                    <a:pt x="822312" y="463377"/>
                    <a:pt x="833176" y="456625"/>
                    <a:pt x="843498" y="449253"/>
                  </a:cubicBezTo>
                  <a:cubicBezTo>
                    <a:pt x="910546" y="414177"/>
                    <a:pt x="967972" y="360553"/>
                    <a:pt x="988382" y="287607"/>
                  </a:cubicBezTo>
                  <a:cubicBezTo>
                    <a:pt x="1015543" y="176324"/>
                    <a:pt x="988227" y="106870"/>
                    <a:pt x="874306" y="7373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09" name="Google Shape;1109;p28"/>
            <p:cNvSpPr/>
            <p:nvPr/>
          </p:nvSpPr>
          <p:spPr>
            <a:xfrm>
              <a:off x="2672148" y="8571357"/>
              <a:ext cx="1041066" cy="415214"/>
            </a:xfrm>
            <a:custGeom>
              <a:avLst/>
              <a:gdLst/>
              <a:ahLst/>
              <a:cxnLst/>
              <a:rect l="l" t="t" r="r" b="b"/>
              <a:pathLst>
                <a:path w="1041066" h="415214" extrusionOk="0">
                  <a:moveTo>
                    <a:pt x="1024621" y="2081"/>
                  </a:moveTo>
                  <a:cubicBezTo>
                    <a:pt x="1011118" y="-3584"/>
                    <a:pt x="993192" y="2624"/>
                    <a:pt x="987993" y="16981"/>
                  </a:cubicBezTo>
                  <a:cubicBezTo>
                    <a:pt x="970066" y="61137"/>
                    <a:pt x="954623" y="107077"/>
                    <a:pt x="928704" y="147275"/>
                  </a:cubicBezTo>
                  <a:cubicBezTo>
                    <a:pt x="832710" y="281761"/>
                    <a:pt x="669511" y="376126"/>
                    <a:pt x="501191" y="357889"/>
                  </a:cubicBezTo>
                  <a:cubicBezTo>
                    <a:pt x="374699" y="346714"/>
                    <a:pt x="241998" y="295807"/>
                    <a:pt x="154850" y="201054"/>
                  </a:cubicBezTo>
                  <a:cubicBezTo>
                    <a:pt x="124352" y="165900"/>
                    <a:pt x="94242" y="130047"/>
                    <a:pt x="67702" y="91712"/>
                  </a:cubicBezTo>
                  <a:cubicBezTo>
                    <a:pt x="52259" y="69285"/>
                    <a:pt x="39688" y="40416"/>
                    <a:pt x="22382" y="18300"/>
                  </a:cubicBezTo>
                  <a:cubicBezTo>
                    <a:pt x="19822" y="15196"/>
                    <a:pt x="16717" y="12635"/>
                    <a:pt x="12682" y="11781"/>
                  </a:cubicBezTo>
                  <a:cubicBezTo>
                    <a:pt x="-23791" y="13721"/>
                    <a:pt x="28746" y="115070"/>
                    <a:pt x="41240" y="132143"/>
                  </a:cubicBezTo>
                  <a:cubicBezTo>
                    <a:pt x="87879" y="199812"/>
                    <a:pt x="136381" y="270897"/>
                    <a:pt x="207775" y="314509"/>
                  </a:cubicBezTo>
                  <a:cubicBezTo>
                    <a:pt x="309978" y="378609"/>
                    <a:pt x="428012" y="416867"/>
                    <a:pt x="549305" y="415160"/>
                  </a:cubicBezTo>
                  <a:cubicBezTo>
                    <a:pt x="721738" y="415082"/>
                    <a:pt x="883462" y="311250"/>
                    <a:pt x="979456" y="171720"/>
                  </a:cubicBezTo>
                  <a:cubicBezTo>
                    <a:pt x="997382" y="143706"/>
                    <a:pt x="1009178" y="112587"/>
                    <a:pt x="1022215" y="82089"/>
                  </a:cubicBezTo>
                  <a:cubicBezTo>
                    <a:pt x="1030596" y="57412"/>
                    <a:pt x="1058689" y="18610"/>
                    <a:pt x="1024621" y="208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10" name="Google Shape;1110;p28"/>
            <p:cNvSpPr/>
            <p:nvPr/>
          </p:nvSpPr>
          <p:spPr>
            <a:xfrm>
              <a:off x="3047432" y="8056791"/>
              <a:ext cx="276785" cy="274825"/>
            </a:xfrm>
            <a:custGeom>
              <a:avLst/>
              <a:gdLst/>
              <a:ahLst/>
              <a:cxnLst/>
              <a:rect l="l" t="t" r="r" b="b"/>
              <a:pathLst>
                <a:path w="276785" h="274825" extrusionOk="0">
                  <a:moveTo>
                    <a:pt x="127925" y="274682"/>
                  </a:moveTo>
                  <a:cubicBezTo>
                    <a:pt x="173943" y="276622"/>
                    <a:pt x="224540" y="258851"/>
                    <a:pt x="251158" y="219739"/>
                  </a:cubicBezTo>
                  <a:cubicBezTo>
                    <a:pt x="296400" y="153234"/>
                    <a:pt x="282276" y="46375"/>
                    <a:pt x="204518" y="11143"/>
                  </a:cubicBezTo>
                  <a:cubicBezTo>
                    <a:pt x="185661" y="1909"/>
                    <a:pt x="156250" y="-9266"/>
                    <a:pt x="142281" y="12928"/>
                  </a:cubicBezTo>
                  <a:cubicBezTo>
                    <a:pt x="-29376" y="14868"/>
                    <a:pt x="-59331" y="262343"/>
                    <a:pt x="127925" y="27468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nvGrpSpPr>
          <p:cNvPr id="1111" name="Google Shape;1111;p28"/>
          <p:cNvGrpSpPr/>
          <p:nvPr/>
        </p:nvGrpSpPr>
        <p:grpSpPr>
          <a:xfrm rot="-412150">
            <a:off x="612888" y="3091669"/>
            <a:ext cx="1940052" cy="1402773"/>
            <a:chOff x="1225089" y="6181030"/>
            <a:chExt cx="3880190" cy="2805541"/>
          </a:xfrm>
        </p:grpSpPr>
        <p:sp>
          <p:nvSpPr>
            <p:cNvPr id="1112" name="Google Shape;1112;p28"/>
            <p:cNvSpPr/>
            <p:nvPr/>
          </p:nvSpPr>
          <p:spPr>
            <a:xfrm>
              <a:off x="2487527" y="6852243"/>
              <a:ext cx="391708" cy="914127"/>
            </a:xfrm>
            <a:custGeom>
              <a:avLst/>
              <a:gdLst/>
              <a:ahLst/>
              <a:cxnLst/>
              <a:rect l="l" t="t" r="r" b="b"/>
              <a:pathLst>
                <a:path w="391708" h="914127" extrusionOk="0">
                  <a:moveTo>
                    <a:pt x="270094" y="913507"/>
                  </a:moveTo>
                  <a:cubicBezTo>
                    <a:pt x="113724" y="912886"/>
                    <a:pt x="40312" y="755973"/>
                    <a:pt x="12065" y="623040"/>
                  </a:cubicBezTo>
                  <a:cubicBezTo>
                    <a:pt x="-10285" y="501436"/>
                    <a:pt x="347" y="375720"/>
                    <a:pt x="28129" y="255901"/>
                  </a:cubicBezTo>
                  <a:cubicBezTo>
                    <a:pt x="49935" y="174807"/>
                    <a:pt x="100066" y="102558"/>
                    <a:pt x="158501" y="42572"/>
                  </a:cubicBezTo>
                  <a:cubicBezTo>
                    <a:pt x="210805" y="-13380"/>
                    <a:pt x="293918" y="-10276"/>
                    <a:pt x="353594" y="29224"/>
                  </a:cubicBezTo>
                  <a:cubicBezTo>
                    <a:pt x="367020" y="78269"/>
                    <a:pt x="378582" y="127624"/>
                    <a:pt x="382540" y="178531"/>
                  </a:cubicBezTo>
                  <a:cubicBezTo>
                    <a:pt x="406752" y="391939"/>
                    <a:pt x="379203" y="605036"/>
                    <a:pt x="344204" y="816503"/>
                  </a:cubicBezTo>
                  <a:cubicBezTo>
                    <a:pt x="338927" y="844906"/>
                    <a:pt x="333650" y="873619"/>
                    <a:pt x="327597" y="902176"/>
                  </a:cubicBezTo>
                  <a:cubicBezTo>
                    <a:pt x="314250" y="910946"/>
                    <a:pt x="298884" y="914127"/>
                    <a:pt x="283209" y="914127"/>
                  </a:cubicBezTo>
                  <a:cubicBezTo>
                    <a:pt x="278863" y="914127"/>
                    <a:pt x="274517" y="913894"/>
                    <a:pt x="270094" y="913507"/>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13" name="Google Shape;1113;p28"/>
            <p:cNvSpPr/>
            <p:nvPr/>
          </p:nvSpPr>
          <p:spPr>
            <a:xfrm>
              <a:off x="4137419" y="6843132"/>
              <a:ext cx="413471" cy="859137"/>
            </a:xfrm>
            <a:custGeom>
              <a:avLst/>
              <a:gdLst/>
              <a:ahLst/>
              <a:cxnLst/>
              <a:rect l="l" t="t" r="r" b="b"/>
              <a:pathLst>
                <a:path w="413471" h="859137" extrusionOk="0">
                  <a:moveTo>
                    <a:pt x="65164" y="710762"/>
                  </a:moveTo>
                  <a:cubicBezTo>
                    <a:pt x="38624" y="658070"/>
                    <a:pt x="8747" y="597539"/>
                    <a:pt x="598" y="537630"/>
                  </a:cubicBezTo>
                  <a:cubicBezTo>
                    <a:pt x="-1730" y="438609"/>
                    <a:pt x="1607" y="338502"/>
                    <a:pt x="31174" y="243128"/>
                  </a:cubicBezTo>
                  <a:cubicBezTo>
                    <a:pt x="56860" y="148065"/>
                    <a:pt x="95661" y="25608"/>
                    <a:pt x="204771" y="2560"/>
                  </a:cubicBezTo>
                  <a:cubicBezTo>
                    <a:pt x="277097" y="-8227"/>
                    <a:pt x="363934" y="14278"/>
                    <a:pt x="398002" y="85362"/>
                  </a:cubicBezTo>
                  <a:cubicBezTo>
                    <a:pt x="398700" y="86526"/>
                    <a:pt x="399398" y="87845"/>
                    <a:pt x="400019" y="89164"/>
                  </a:cubicBezTo>
                  <a:cubicBezTo>
                    <a:pt x="418334" y="212630"/>
                    <a:pt x="413910" y="338191"/>
                    <a:pt x="409952" y="462821"/>
                  </a:cubicBezTo>
                  <a:cubicBezTo>
                    <a:pt x="410340" y="558505"/>
                    <a:pt x="402503" y="654112"/>
                    <a:pt x="383645" y="747933"/>
                  </a:cubicBezTo>
                  <a:cubicBezTo>
                    <a:pt x="377980" y="772533"/>
                    <a:pt x="371772" y="797133"/>
                    <a:pt x="365098" y="821578"/>
                  </a:cubicBezTo>
                  <a:cubicBezTo>
                    <a:pt x="346163" y="839117"/>
                    <a:pt x="321718" y="851455"/>
                    <a:pt x="296653" y="857664"/>
                  </a:cubicBezTo>
                  <a:cubicBezTo>
                    <a:pt x="288660" y="858595"/>
                    <a:pt x="280666" y="859138"/>
                    <a:pt x="272751" y="859138"/>
                  </a:cubicBezTo>
                  <a:cubicBezTo>
                    <a:pt x="181180" y="858983"/>
                    <a:pt x="100706" y="795426"/>
                    <a:pt x="65164" y="710762"/>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14" name="Google Shape;1114;p28"/>
            <p:cNvSpPr/>
            <p:nvPr/>
          </p:nvSpPr>
          <p:spPr>
            <a:xfrm>
              <a:off x="1279817" y="8435693"/>
              <a:ext cx="886820" cy="411371"/>
            </a:xfrm>
            <a:custGeom>
              <a:avLst/>
              <a:gdLst/>
              <a:ahLst/>
              <a:cxnLst/>
              <a:rect l="l" t="t" r="r" b="b"/>
              <a:pathLst>
                <a:path w="886820" h="411371" extrusionOk="0">
                  <a:moveTo>
                    <a:pt x="406189" y="410674"/>
                  </a:moveTo>
                  <a:cubicBezTo>
                    <a:pt x="332156" y="407259"/>
                    <a:pt x="255407" y="407104"/>
                    <a:pt x="182616" y="382892"/>
                  </a:cubicBezTo>
                  <a:cubicBezTo>
                    <a:pt x="78240" y="349600"/>
                    <a:pt x="-48175" y="268816"/>
                    <a:pt x="18641" y="144341"/>
                  </a:cubicBezTo>
                  <a:cubicBezTo>
                    <a:pt x="53640" y="71395"/>
                    <a:pt x="134269" y="40897"/>
                    <a:pt x="208147" y="21806"/>
                  </a:cubicBezTo>
                  <a:cubicBezTo>
                    <a:pt x="280085" y="388"/>
                    <a:pt x="354971" y="0"/>
                    <a:pt x="429392" y="0"/>
                  </a:cubicBezTo>
                  <a:cubicBezTo>
                    <a:pt x="449181" y="14279"/>
                    <a:pt x="477506" y="7062"/>
                    <a:pt x="500709" y="11408"/>
                  </a:cubicBezTo>
                  <a:cubicBezTo>
                    <a:pt x="555730" y="15909"/>
                    <a:pt x="610439" y="24212"/>
                    <a:pt x="664916" y="33447"/>
                  </a:cubicBezTo>
                  <a:cubicBezTo>
                    <a:pt x="708840" y="42449"/>
                    <a:pt x="749814" y="61461"/>
                    <a:pt x="792495" y="74731"/>
                  </a:cubicBezTo>
                  <a:cubicBezTo>
                    <a:pt x="817251" y="82880"/>
                    <a:pt x="840764" y="91649"/>
                    <a:pt x="863347" y="106626"/>
                  </a:cubicBezTo>
                  <a:cubicBezTo>
                    <a:pt x="889421" y="124940"/>
                    <a:pt x="887791" y="160094"/>
                    <a:pt x="885851" y="188497"/>
                  </a:cubicBezTo>
                  <a:cubicBezTo>
                    <a:pt x="883368" y="236688"/>
                    <a:pt x="858535" y="280534"/>
                    <a:pt x="822140" y="311497"/>
                  </a:cubicBezTo>
                  <a:cubicBezTo>
                    <a:pt x="787141" y="338425"/>
                    <a:pt x="747796" y="360387"/>
                    <a:pt x="706589" y="376218"/>
                  </a:cubicBezTo>
                  <a:cubicBezTo>
                    <a:pt x="662356" y="389876"/>
                    <a:pt x="615561" y="392515"/>
                    <a:pt x="570086" y="399576"/>
                  </a:cubicBezTo>
                  <a:cubicBezTo>
                    <a:pt x="524688" y="405474"/>
                    <a:pt x="479213" y="411372"/>
                    <a:pt x="433350" y="411372"/>
                  </a:cubicBezTo>
                  <a:cubicBezTo>
                    <a:pt x="424348" y="411372"/>
                    <a:pt x="415269" y="411139"/>
                    <a:pt x="406189" y="410674"/>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1115" name="Google Shape;1115;p28"/>
            <p:cNvGrpSpPr/>
            <p:nvPr/>
          </p:nvGrpSpPr>
          <p:grpSpPr>
            <a:xfrm>
              <a:off x="1225089" y="6181030"/>
              <a:ext cx="3880190" cy="2805541"/>
              <a:chOff x="1225089" y="6181030"/>
              <a:chExt cx="3880190" cy="2805541"/>
            </a:xfrm>
          </p:grpSpPr>
          <p:sp>
            <p:nvSpPr>
              <p:cNvPr id="1116" name="Google Shape;1116;p28"/>
              <p:cNvSpPr/>
              <p:nvPr/>
            </p:nvSpPr>
            <p:spPr>
              <a:xfrm>
                <a:off x="1546658" y="6181030"/>
                <a:ext cx="1388456" cy="2119401"/>
              </a:xfrm>
              <a:custGeom>
                <a:avLst/>
                <a:gdLst/>
                <a:ahLst/>
                <a:cxnLst/>
                <a:rect l="l" t="t" r="r" b="b"/>
                <a:pathLst>
                  <a:path w="1388456" h="2119401" extrusionOk="0">
                    <a:moveTo>
                      <a:pt x="1281736" y="1722076"/>
                    </a:moveTo>
                    <a:cubicBezTo>
                      <a:pt x="1297800" y="1682964"/>
                      <a:pt x="1309829" y="1642456"/>
                      <a:pt x="1319451" y="1601326"/>
                    </a:cubicBezTo>
                    <a:cubicBezTo>
                      <a:pt x="1322944" y="1595196"/>
                      <a:pt x="1324573" y="1588289"/>
                      <a:pt x="1323952" y="1581693"/>
                    </a:cubicBezTo>
                    <a:cubicBezTo>
                      <a:pt x="1335282" y="1529621"/>
                      <a:pt x="1343353" y="1476696"/>
                      <a:pt x="1351501" y="1424237"/>
                    </a:cubicBezTo>
                    <a:cubicBezTo>
                      <a:pt x="1378197" y="1263134"/>
                      <a:pt x="1393872" y="1100634"/>
                      <a:pt x="1386733" y="937203"/>
                    </a:cubicBezTo>
                    <a:cubicBezTo>
                      <a:pt x="1378585" y="798915"/>
                      <a:pt x="1355149" y="658454"/>
                      <a:pt x="1297956" y="531496"/>
                    </a:cubicBezTo>
                    <a:cubicBezTo>
                      <a:pt x="1265673" y="439459"/>
                      <a:pt x="1205375" y="363020"/>
                      <a:pt x="1130955" y="300938"/>
                    </a:cubicBezTo>
                    <a:cubicBezTo>
                      <a:pt x="1092076" y="271372"/>
                      <a:pt x="1045048" y="255696"/>
                      <a:pt x="1000504" y="236994"/>
                    </a:cubicBezTo>
                    <a:cubicBezTo>
                      <a:pt x="953011" y="213868"/>
                      <a:pt x="712133" y="144026"/>
                      <a:pt x="650051" y="177938"/>
                    </a:cubicBezTo>
                    <a:cubicBezTo>
                      <a:pt x="597358" y="174756"/>
                      <a:pt x="544511" y="166453"/>
                      <a:pt x="501752" y="133006"/>
                    </a:cubicBezTo>
                    <a:cubicBezTo>
                      <a:pt x="470478" y="113140"/>
                      <a:pt x="446421" y="84504"/>
                      <a:pt x="429581" y="51756"/>
                    </a:cubicBezTo>
                    <a:cubicBezTo>
                      <a:pt x="418795" y="29251"/>
                      <a:pt x="414294" y="-9938"/>
                      <a:pt x="379761" y="2323"/>
                    </a:cubicBezTo>
                    <a:cubicBezTo>
                      <a:pt x="349340" y="16136"/>
                      <a:pt x="369051" y="50902"/>
                      <a:pt x="378829" y="72553"/>
                    </a:cubicBezTo>
                    <a:cubicBezTo>
                      <a:pt x="413440" y="143482"/>
                      <a:pt x="479635" y="195011"/>
                      <a:pt x="554832" y="215653"/>
                    </a:cubicBezTo>
                    <a:cubicBezTo>
                      <a:pt x="507650" y="234665"/>
                      <a:pt x="463339" y="260352"/>
                      <a:pt x="423451" y="291781"/>
                    </a:cubicBezTo>
                    <a:cubicBezTo>
                      <a:pt x="422132" y="292091"/>
                      <a:pt x="420890" y="292324"/>
                      <a:pt x="419571" y="292712"/>
                    </a:cubicBezTo>
                    <a:cubicBezTo>
                      <a:pt x="377355" y="292324"/>
                      <a:pt x="332268" y="282702"/>
                      <a:pt x="299054" y="255153"/>
                    </a:cubicBezTo>
                    <a:cubicBezTo>
                      <a:pt x="260796" y="216972"/>
                      <a:pt x="225952" y="168703"/>
                      <a:pt x="220442" y="113605"/>
                    </a:cubicBezTo>
                    <a:cubicBezTo>
                      <a:pt x="219278" y="104681"/>
                      <a:pt x="210897" y="97852"/>
                      <a:pt x="201973" y="97852"/>
                    </a:cubicBezTo>
                    <a:cubicBezTo>
                      <a:pt x="168060" y="100180"/>
                      <a:pt x="186763" y="159624"/>
                      <a:pt x="193204" y="180033"/>
                    </a:cubicBezTo>
                    <a:cubicBezTo>
                      <a:pt x="223314" y="258955"/>
                      <a:pt x="280196" y="327789"/>
                      <a:pt x="367655" y="342145"/>
                    </a:cubicBezTo>
                    <a:cubicBezTo>
                      <a:pt x="355859" y="354484"/>
                      <a:pt x="344529" y="367289"/>
                      <a:pt x="333897" y="380791"/>
                    </a:cubicBezTo>
                    <a:cubicBezTo>
                      <a:pt x="323343" y="393130"/>
                      <a:pt x="312945" y="405702"/>
                      <a:pt x="302779" y="418506"/>
                    </a:cubicBezTo>
                    <a:cubicBezTo>
                      <a:pt x="301770" y="418817"/>
                      <a:pt x="300761" y="419049"/>
                      <a:pt x="299830" y="419515"/>
                    </a:cubicBezTo>
                    <a:cubicBezTo>
                      <a:pt x="266461" y="434182"/>
                      <a:pt x="229367" y="435191"/>
                      <a:pt x="192660" y="429914"/>
                    </a:cubicBezTo>
                    <a:cubicBezTo>
                      <a:pt x="132130" y="421378"/>
                      <a:pt x="84405" y="383352"/>
                      <a:pt x="51967" y="332911"/>
                    </a:cubicBezTo>
                    <a:cubicBezTo>
                      <a:pt x="39240" y="320960"/>
                      <a:pt x="28841" y="265319"/>
                      <a:pt x="8121" y="278123"/>
                    </a:cubicBezTo>
                    <a:cubicBezTo>
                      <a:pt x="-10426" y="297368"/>
                      <a:pt x="7500" y="328410"/>
                      <a:pt x="15494" y="349285"/>
                    </a:cubicBezTo>
                    <a:cubicBezTo>
                      <a:pt x="46767" y="415092"/>
                      <a:pt x="104814" y="464447"/>
                      <a:pt x="176674" y="479114"/>
                    </a:cubicBezTo>
                    <a:cubicBezTo>
                      <a:pt x="190488" y="483460"/>
                      <a:pt x="222693" y="486952"/>
                      <a:pt x="254743" y="485477"/>
                    </a:cubicBezTo>
                    <a:cubicBezTo>
                      <a:pt x="233324" y="519002"/>
                      <a:pt x="215010" y="554389"/>
                      <a:pt x="202050" y="592336"/>
                    </a:cubicBezTo>
                    <a:cubicBezTo>
                      <a:pt x="147341" y="729926"/>
                      <a:pt x="139813" y="879001"/>
                      <a:pt x="124758" y="1024583"/>
                    </a:cubicBezTo>
                    <a:cubicBezTo>
                      <a:pt x="109005" y="1209122"/>
                      <a:pt x="98373" y="1400335"/>
                      <a:pt x="150367" y="1580218"/>
                    </a:cubicBezTo>
                    <a:cubicBezTo>
                      <a:pt x="211828" y="1845930"/>
                      <a:pt x="417475" y="2098682"/>
                      <a:pt x="704683" y="2117617"/>
                    </a:cubicBezTo>
                    <a:cubicBezTo>
                      <a:pt x="718341" y="2118781"/>
                      <a:pt x="731922" y="2119402"/>
                      <a:pt x="745347" y="2119402"/>
                    </a:cubicBezTo>
                    <a:cubicBezTo>
                      <a:pt x="984518" y="2119247"/>
                      <a:pt x="1188458" y="1934087"/>
                      <a:pt x="1281736" y="1722076"/>
                    </a:cubicBezTo>
                    <a:close/>
                    <a:moveTo>
                      <a:pt x="1285151" y="1487716"/>
                    </a:moveTo>
                    <a:cubicBezTo>
                      <a:pt x="1279874" y="1516041"/>
                      <a:pt x="1274597" y="1544754"/>
                      <a:pt x="1268466" y="1573312"/>
                    </a:cubicBezTo>
                    <a:cubicBezTo>
                      <a:pt x="1251471" y="1584564"/>
                      <a:pt x="1231062" y="1586737"/>
                      <a:pt x="1211040" y="1584719"/>
                    </a:cubicBezTo>
                    <a:cubicBezTo>
                      <a:pt x="1054671" y="1584098"/>
                      <a:pt x="981181" y="1427264"/>
                      <a:pt x="953011" y="1294253"/>
                    </a:cubicBezTo>
                    <a:cubicBezTo>
                      <a:pt x="930662" y="1172649"/>
                      <a:pt x="941371" y="1046933"/>
                      <a:pt x="969075" y="927114"/>
                    </a:cubicBezTo>
                    <a:cubicBezTo>
                      <a:pt x="990882" y="846097"/>
                      <a:pt x="1041013" y="773849"/>
                      <a:pt x="1099370" y="713784"/>
                    </a:cubicBezTo>
                    <a:cubicBezTo>
                      <a:pt x="1151597" y="657833"/>
                      <a:pt x="1234787" y="661015"/>
                      <a:pt x="1294541" y="700437"/>
                    </a:cubicBezTo>
                    <a:cubicBezTo>
                      <a:pt x="1307966" y="749559"/>
                      <a:pt x="1319451" y="798837"/>
                      <a:pt x="1323487" y="849744"/>
                    </a:cubicBezTo>
                    <a:cubicBezTo>
                      <a:pt x="1347776" y="1063152"/>
                      <a:pt x="1320227" y="1276249"/>
                      <a:pt x="1285151" y="1487716"/>
                    </a:cubicBezTo>
                    <a:close/>
                    <a:moveTo>
                      <a:pt x="735414" y="2062985"/>
                    </a:moveTo>
                    <a:cubicBezTo>
                      <a:pt x="460855" y="2059027"/>
                      <a:pt x="265995" y="1822804"/>
                      <a:pt x="205775" y="1571605"/>
                    </a:cubicBezTo>
                    <a:cubicBezTo>
                      <a:pt x="141132" y="1348574"/>
                      <a:pt x="172329" y="1112740"/>
                      <a:pt x="194290" y="885442"/>
                    </a:cubicBezTo>
                    <a:cubicBezTo>
                      <a:pt x="207327" y="755535"/>
                      <a:pt x="233169" y="620584"/>
                      <a:pt x="304486" y="508681"/>
                    </a:cubicBezTo>
                    <a:cubicBezTo>
                      <a:pt x="344296" y="449547"/>
                      <a:pt x="390237" y="391268"/>
                      <a:pt x="444714" y="344008"/>
                    </a:cubicBezTo>
                    <a:cubicBezTo>
                      <a:pt x="452629" y="341214"/>
                      <a:pt x="458915" y="336558"/>
                      <a:pt x="462252" y="329418"/>
                    </a:cubicBezTo>
                    <a:cubicBezTo>
                      <a:pt x="501209" y="298377"/>
                      <a:pt x="544356" y="273001"/>
                      <a:pt x="592625" y="256860"/>
                    </a:cubicBezTo>
                    <a:cubicBezTo>
                      <a:pt x="636703" y="237847"/>
                      <a:pt x="681713" y="230009"/>
                      <a:pt x="726955" y="230009"/>
                    </a:cubicBezTo>
                    <a:cubicBezTo>
                      <a:pt x="777164" y="230009"/>
                      <a:pt x="827761" y="239632"/>
                      <a:pt x="877737" y="254144"/>
                    </a:cubicBezTo>
                    <a:cubicBezTo>
                      <a:pt x="941061" y="270363"/>
                      <a:pt x="1001048" y="297213"/>
                      <a:pt x="1060957" y="323055"/>
                    </a:cubicBezTo>
                    <a:cubicBezTo>
                      <a:pt x="1103095" y="343775"/>
                      <a:pt x="1134291" y="380326"/>
                      <a:pt x="1166574" y="413540"/>
                    </a:cubicBezTo>
                    <a:cubicBezTo>
                      <a:pt x="1212282" y="462740"/>
                      <a:pt x="1234554" y="526607"/>
                      <a:pt x="1261172" y="586904"/>
                    </a:cubicBezTo>
                    <a:cubicBezTo>
                      <a:pt x="1270795" y="607081"/>
                      <a:pt x="1277468" y="628266"/>
                      <a:pt x="1282901" y="649762"/>
                    </a:cubicBezTo>
                    <a:cubicBezTo>
                      <a:pt x="1249299" y="631526"/>
                      <a:pt x="1209876" y="623222"/>
                      <a:pt x="1171696" y="624541"/>
                    </a:cubicBezTo>
                    <a:cubicBezTo>
                      <a:pt x="1055447" y="641536"/>
                      <a:pt x="971248" y="778660"/>
                      <a:pt x="927713" y="878225"/>
                    </a:cubicBezTo>
                    <a:cubicBezTo>
                      <a:pt x="886273" y="1015814"/>
                      <a:pt x="873546" y="1164811"/>
                      <a:pt x="899233" y="1306591"/>
                    </a:cubicBezTo>
                    <a:cubicBezTo>
                      <a:pt x="932369" y="1465910"/>
                      <a:pt x="1022621" y="1635627"/>
                      <a:pt x="1205375" y="1639973"/>
                    </a:cubicBezTo>
                    <a:cubicBezTo>
                      <a:pt x="1211661" y="1640671"/>
                      <a:pt x="1218025" y="1641059"/>
                      <a:pt x="1224388" y="1641059"/>
                    </a:cubicBezTo>
                    <a:cubicBezTo>
                      <a:pt x="1233701" y="1641059"/>
                      <a:pt x="1242935" y="1640128"/>
                      <a:pt x="1252015" y="1638498"/>
                    </a:cubicBezTo>
                    <a:cubicBezTo>
                      <a:pt x="1243246" y="1668220"/>
                      <a:pt x="1232459" y="1697321"/>
                      <a:pt x="1218413" y="1725025"/>
                    </a:cubicBezTo>
                    <a:cubicBezTo>
                      <a:pt x="1128316" y="1907935"/>
                      <a:pt x="949054" y="2068029"/>
                      <a:pt x="735414" y="206298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17" name="Google Shape;1117;p28"/>
              <p:cNvSpPr/>
              <p:nvPr/>
            </p:nvSpPr>
            <p:spPr>
              <a:xfrm>
                <a:off x="3450273" y="6196688"/>
                <a:ext cx="1375909" cy="2037005"/>
              </a:xfrm>
              <a:custGeom>
                <a:avLst/>
                <a:gdLst/>
                <a:ahLst/>
                <a:cxnLst/>
                <a:rect l="l" t="t" r="r" b="b"/>
                <a:pathLst>
                  <a:path w="1375909" h="2037005" extrusionOk="0">
                    <a:moveTo>
                      <a:pt x="1001802" y="1754764"/>
                    </a:moveTo>
                    <a:cubicBezTo>
                      <a:pt x="1045182" y="1670953"/>
                      <a:pt x="1079095" y="1582641"/>
                      <a:pt x="1103850" y="1491846"/>
                    </a:cubicBezTo>
                    <a:cubicBezTo>
                      <a:pt x="1104160" y="1491381"/>
                      <a:pt x="1104548" y="1490915"/>
                      <a:pt x="1104858" y="1490449"/>
                    </a:cubicBezTo>
                    <a:cubicBezTo>
                      <a:pt x="1115335" y="1477722"/>
                      <a:pt x="1123794" y="1458555"/>
                      <a:pt x="1115878" y="1444586"/>
                    </a:cubicBezTo>
                    <a:cubicBezTo>
                      <a:pt x="1142729" y="1330510"/>
                      <a:pt x="1155300" y="1212942"/>
                      <a:pt x="1153283" y="1095607"/>
                    </a:cubicBezTo>
                    <a:cubicBezTo>
                      <a:pt x="1159956" y="928761"/>
                      <a:pt x="1160888" y="759277"/>
                      <a:pt x="1114714" y="597320"/>
                    </a:cubicBezTo>
                    <a:cubicBezTo>
                      <a:pt x="1104858" y="552233"/>
                      <a:pt x="1093296" y="511802"/>
                      <a:pt x="1076766" y="474941"/>
                    </a:cubicBezTo>
                    <a:cubicBezTo>
                      <a:pt x="1116189" y="490539"/>
                      <a:pt x="1160810" y="495971"/>
                      <a:pt x="1201784" y="498532"/>
                    </a:cubicBezTo>
                    <a:cubicBezTo>
                      <a:pt x="1264022" y="496592"/>
                      <a:pt x="1328277" y="471449"/>
                      <a:pt x="1370260" y="424499"/>
                    </a:cubicBezTo>
                    <a:cubicBezTo>
                      <a:pt x="1379494" y="412781"/>
                      <a:pt x="1377089" y="395165"/>
                      <a:pt x="1365371" y="386163"/>
                    </a:cubicBezTo>
                    <a:cubicBezTo>
                      <a:pt x="1345582" y="371108"/>
                      <a:pt x="1328432" y="388103"/>
                      <a:pt x="1315705" y="402925"/>
                    </a:cubicBezTo>
                    <a:cubicBezTo>
                      <a:pt x="1263401" y="448866"/>
                      <a:pt x="1189989" y="455695"/>
                      <a:pt x="1124492" y="439709"/>
                    </a:cubicBezTo>
                    <a:cubicBezTo>
                      <a:pt x="1086389" y="432958"/>
                      <a:pt x="1053098" y="415730"/>
                      <a:pt x="1025161" y="389422"/>
                    </a:cubicBezTo>
                    <a:cubicBezTo>
                      <a:pt x="1024152" y="389190"/>
                      <a:pt x="1023221" y="389034"/>
                      <a:pt x="1022289" y="388879"/>
                    </a:cubicBezTo>
                    <a:cubicBezTo>
                      <a:pt x="1009097" y="373747"/>
                      <a:pt x="993964" y="359235"/>
                      <a:pt x="976659" y="345344"/>
                    </a:cubicBezTo>
                    <a:cubicBezTo>
                      <a:pt x="1040293" y="344025"/>
                      <a:pt x="1102530" y="318494"/>
                      <a:pt x="1150256" y="275890"/>
                    </a:cubicBezTo>
                    <a:cubicBezTo>
                      <a:pt x="1177883" y="252299"/>
                      <a:pt x="1204966" y="228009"/>
                      <a:pt x="1228635" y="200382"/>
                    </a:cubicBezTo>
                    <a:cubicBezTo>
                      <a:pt x="1238025" y="189440"/>
                      <a:pt x="1234766" y="171747"/>
                      <a:pt x="1223824" y="163211"/>
                    </a:cubicBezTo>
                    <a:cubicBezTo>
                      <a:pt x="1195731" y="143267"/>
                      <a:pt x="1178348" y="180982"/>
                      <a:pt x="1161741" y="197899"/>
                    </a:cubicBezTo>
                    <a:cubicBezTo>
                      <a:pt x="1142030" y="219007"/>
                      <a:pt x="1115413" y="243762"/>
                      <a:pt x="1090580" y="262076"/>
                    </a:cubicBezTo>
                    <a:cubicBezTo>
                      <a:pt x="1043397" y="297618"/>
                      <a:pt x="988067" y="305689"/>
                      <a:pt x="931417" y="304215"/>
                    </a:cubicBezTo>
                    <a:cubicBezTo>
                      <a:pt x="922648" y="298860"/>
                      <a:pt x="912714" y="293661"/>
                      <a:pt x="902083" y="288772"/>
                    </a:cubicBezTo>
                    <a:cubicBezTo>
                      <a:pt x="874844" y="267819"/>
                      <a:pt x="842794" y="252143"/>
                      <a:pt x="810124" y="241589"/>
                    </a:cubicBezTo>
                    <a:cubicBezTo>
                      <a:pt x="857306" y="206979"/>
                      <a:pt x="892538" y="157235"/>
                      <a:pt x="921561" y="94455"/>
                    </a:cubicBezTo>
                    <a:cubicBezTo>
                      <a:pt x="931184" y="67139"/>
                      <a:pt x="965950" y="17085"/>
                      <a:pt x="925053" y="1021"/>
                    </a:cubicBezTo>
                    <a:cubicBezTo>
                      <a:pt x="893003" y="-6351"/>
                      <a:pt x="890210" y="27872"/>
                      <a:pt x="882992" y="49911"/>
                    </a:cubicBezTo>
                    <a:cubicBezTo>
                      <a:pt x="860488" y="103767"/>
                      <a:pt x="833249" y="159020"/>
                      <a:pt x="789714" y="198830"/>
                    </a:cubicBezTo>
                    <a:cubicBezTo>
                      <a:pt x="758983" y="222577"/>
                      <a:pt x="721346" y="239960"/>
                      <a:pt x="683554" y="251988"/>
                    </a:cubicBezTo>
                    <a:cubicBezTo>
                      <a:pt x="641105" y="257498"/>
                      <a:pt x="598967" y="268440"/>
                      <a:pt x="557604" y="278295"/>
                    </a:cubicBezTo>
                    <a:cubicBezTo>
                      <a:pt x="436932" y="312906"/>
                      <a:pt x="322080" y="383292"/>
                      <a:pt x="242072" y="480450"/>
                    </a:cubicBezTo>
                    <a:cubicBezTo>
                      <a:pt x="144525" y="603606"/>
                      <a:pt x="92532" y="754466"/>
                      <a:pt x="59240" y="906334"/>
                    </a:cubicBezTo>
                    <a:cubicBezTo>
                      <a:pt x="29906" y="1035465"/>
                      <a:pt x="-1523" y="1165993"/>
                      <a:pt x="184" y="1299236"/>
                    </a:cubicBezTo>
                    <a:cubicBezTo>
                      <a:pt x="-1368" y="1365354"/>
                      <a:pt x="7013" y="1432558"/>
                      <a:pt x="20128" y="1497977"/>
                    </a:cubicBezTo>
                    <a:cubicBezTo>
                      <a:pt x="34485" y="1573639"/>
                      <a:pt x="50161" y="1650311"/>
                      <a:pt x="83452" y="1720308"/>
                    </a:cubicBezTo>
                    <a:cubicBezTo>
                      <a:pt x="176731" y="1900036"/>
                      <a:pt x="324020" y="2034211"/>
                      <a:pt x="535255" y="2036772"/>
                    </a:cubicBezTo>
                    <a:cubicBezTo>
                      <a:pt x="539756" y="2036927"/>
                      <a:pt x="544179" y="2037005"/>
                      <a:pt x="548680" y="2037005"/>
                    </a:cubicBezTo>
                    <a:cubicBezTo>
                      <a:pt x="736168" y="2037238"/>
                      <a:pt x="918302" y="1922541"/>
                      <a:pt x="1001802" y="1754764"/>
                    </a:cubicBezTo>
                    <a:close/>
                    <a:moveTo>
                      <a:pt x="1085148" y="731805"/>
                    </a:moveTo>
                    <a:cubicBezTo>
                      <a:pt x="1085923" y="733047"/>
                      <a:pt x="1086544" y="734444"/>
                      <a:pt x="1087243" y="735841"/>
                    </a:cubicBezTo>
                    <a:cubicBezTo>
                      <a:pt x="1105479" y="859229"/>
                      <a:pt x="1101134" y="984713"/>
                      <a:pt x="1097176" y="1109265"/>
                    </a:cubicBezTo>
                    <a:cubicBezTo>
                      <a:pt x="1097564" y="1204871"/>
                      <a:pt x="1089726" y="1300556"/>
                      <a:pt x="1070869" y="1394377"/>
                    </a:cubicBezTo>
                    <a:cubicBezTo>
                      <a:pt x="1065204" y="1418900"/>
                      <a:pt x="1058996" y="1443500"/>
                      <a:pt x="1052399" y="1467945"/>
                    </a:cubicBezTo>
                    <a:cubicBezTo>
                      <a:pt x="1033464" y="1485483"/>
                      <a:pt x="1009019" y="1497899"/>
                      <a:pt x="983954" y="1504108"/>
                    </a:cubicBezTo>
                    <a:cubicBezTo>
                      <a:pt x="882605" y="1516369"/>
                      <a:pt x="791033" y="1449242"/>
                      <a:pt x="752387" y="1357206"/>
                    </a:cubicBezTo>
                    <a:cubicBezTo>
                      <a:pt x="725847" y="1304513"/>
                      <a:pt x="695970" y="1244061"/>
                      <a:pt x="687822" y="1184074"/>
                    </a:cubicBezTo>
                    <a:cubicBezTo>
                      <a:pt x="685494" y="1085053"/>
                      <a:pt x="688831" y="984945"/>
                      <a:pt x="718475" y="889572"/>
                    </a:cubicBezTo>
                    <a:cubicBezTo>
                      <a:pt x="744084" y="794508"/>
                      <a:pt x="782885" y="672051"/>
                      <a:pt x="891994" y="649003"/>
                    </a:cubicBezTo>
                    <a:cubicBezTo>
                      <a:pt x="964242" y="638217"/>
                      <a:pt x="1051080" y="660721"/>
                      <a:pt x="1085148" y="731805"/>
                    </a:cubicBezTo>
                    <a:close/>
                    <a:moveTo>
                      <a:pt x="572814" y="1981131"/>
                    </a:moveTo>
                    <a:cubicBezTo>
                      <a:pt x="369263" y="1991452"/>
                      <a:pt x="235398" y="1879627"/>
                      <a:pt x="139714" y="1709755"/>
                    </a:cubicBezTo>
                    <a:cubicBezTo>
                      <a:pt x="89815" y="1606232"/>
                      <a:pt x="72277" y="1490061"/>
                      <a:pt x="57300" y="1377149"/>
                    </a:cubicBezTo>
                    <a:cubicBezTo>
                      <a:pt x="45970" y="1238085"/>
                      <a:pt x="69328" y="1099875"/>
                      <a:pt x="101068" y="964924"/>
                    </a:cubicBezTo>
                    <a:cubicBezTo>
                      <a:pt x="128074" y="839673"/>
                      <a:pt x="158804" y="713336"/>
                      <a:pt x="222982" y="601200"/>
                    </a:cubicBezTo>
                    <a:cubicBezTo>
                      <a:pt x="299420" y="453755"/>
                      <a:pt x="446943" y="349147"/>
                      <a:pt x="607425" y="310578"/>
                    </a:cubicBezTo>
                    <a:cubicBezTo>
                      <a:pt x="654375" y="296222"/>
                      <a:pt x="702877" y="287142"/>
                      <a:pt x="751223" y="287142"/>
                    </a:cubicBezTo>
                    <a:cubicBezTo>
                      <a:pt x="755957" y="287142"/>
                      <a:pt x="760613" y="287297"/>
                      <a:pt x="765347" y="287453"/>
                    </a:cubicBezTo>
                    <a:cubicBezTo>
                      <a:pt x="799725" y="293273"/>
                      <a:pt x="831542" y="306000"/>
                      <a:pt x="862505" y="321365"/>
                    </a:cubicBezTo>
                    <a:cubicBezTo>
                      <a:pt x="862971" y="322296"/>
                      <a:pt x="863592" y="323227"/>
                      <a:pt x="864368" y="324159"/>
                    </a:cubicBezTo>
                    <a:cubicBezTo>
                      <a:pt x="867472" y="326176"/>
                      <a:pt x="870731" y="327806"/>
                      <a:pt x="874146" y="329358"/>
                    </a:cubicBezTo>
                    <a:cubicBezTo>
                      <a:pt x="877715" y="348371"/>
                      <a:pt x="905730" y="359157"/>
                      <a:pt x="920164" y="372117"/>
                    </a:cubicBezTo>
                    <a:cubicBezTo>
                      <a:pt x="944066" y="389888"/>
                      <a:pt x="965562" y="410841"/>
                      <a:pt x="986126" y="432337"/>
                    </a:cubicBezTo>
                    <a:cubicBezTo>
                      <a:pt x="1038508" y="493720"/>
                      <a:pt x="1052011" y="575902"/>
                      <a:pt x="1070481" y="653039"/>
                    </a:cubicBezTo>
                    <a:cubicBezTo>
                      <a:pt x="1065824" y="648227"/>
                      <a:pt x="1061013" y="643571"/>
                      <a:pt x="1055891" y="639303"/>
                    </a:cubicBezTo>
                    <a:cubicBezTo>
                      <a:pt x="1000483" y="600347"/>
                      <a:pt x="923656" y="585990"/>
                      <a:pt x="858393" y="605391"/>
                    </a:cubicBezTo>
                    <a:cubicBezTo>
                      <a:pt x="716069" y="650323"/>
                      <a:pt x="679053" y="818565"/>
                      <a:pt x="647856" y="946998"/>
                    </a:cubicBezTo>
                    <a:cubicBezTo>
                      <a:pt x="634354" y="1004812"/>
                      <a:pt x="633112" y="1064178"/>
                      <a:pt x="632414" y="1123233"/>
                    </a:cubicBezTo>
                    <a:cubicBezTo>
                      <a:pt x="631948" y="1161181"/>
                      <a:pt x="628999" y="1200138"/>
                      <a:pt x="641959" y="1236533"/>
                    </a:cubicBezTo>
                    <a:cubicBezTo>
                      <a:pt x="691081" y="1389411"/>
                      <a:pt x="770158" y="1555558"/>
                      <a:pt x="953456" y="1560990"/>
                    </a:cubicBezTo>
                    <a:cubicBezTo>
                      <a:pt x="956793" y="1561223"/>
                      <a:pt x="960207" y="1561301"/>
                      <a:pt x="963544" y="1561301"/>
                    </a:cubicBezTo>
                    <a:cubicBezTo>
                      <a:pt x="985273" y="1561301"/>
                      <a:pt x="1007390" y="1556800"/>
                      <a:pt x="1028110" y="1548729"/>
                    </a:cubicBezTo>
                    <a:cubicBezTo>
                      <a:pt x="1000250" y="1632773"/>
                      <a:pt x="964553" y="1714178"/>
                      <a:pt x="916827" y="1788521"/>
                    </a:cubicBezTo>
                    <a:cubicBezTo>
                      <a:pt x="837672" y="1898795"/>
                      <a:pt x="709007" y="1970888"/>
                      <a:pt x="572814" y="198113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18" name="Google Shape;1118;p28"/>
              <p:cNvSpPr/>
              <p:nvPr/>
            </p:nvSpPr>
            <p:spPr>
              <a:xfrm>
                <a:off x="4071449" y="8418158"/>
                <a:ext cx="1033830" cy="501232"/>
              </a:xfrm>
              <a:custGeom>
                <a:avLst/>
                <a:gdLst/>
                <a:ahLst/>
                <a:cxnLst/>
                <a:rect l="l" t="t" r="r" b="b"/>
                <a:pathLst>
                  <a:path w="1033830" h="501232" extrusionOk="0">
                    <a:moveTo>
                      <a:pt x="828782" y="24054"/>
                    </a:moveTo>
                    <a:cubicBezTo>
                      <a:pt x="752499" y="9775"/>
                      <a:pt x="674120" y="-469"/>
                      <a:pt x="596440" y="4032"/>
                    </a:cubicBezTo>
                    <a:cubicBezTo>
                      <a:pt x="500911" y="-6755"/>
                      <a:pt x="405305" y="5351"/>
                      <a:pt x="311793" y="25528"/>
                    </a:cubicBezTo>
                    <a:cubicBezTo>
                      <a:pt x="219058" y="44463"/>
                      <a:pt x="113363" y="74340"/>
                      <a:pt x="55627" y="154659"/>
                    </a:cubicBezTo>
                    <a:cubicBezTo>
                      <a:pt x="29242" y="193771"/>
                      <a:pt x="-2963" y="234590"/>
                      <a:pt x="218" y="284333"/>
                    </a:cubicBezTo>
                    <a:cubicBezTo>
                      <a:pt x="4176" y="350062"/>
                      <a:pt x="64551" y="400194"/>
                      <a:pt x="119028" y="429062"/>
                    </a:cubicBezTo>
                    <a:cubicBezTo>
                      <a:pt x="226353" y="475934"/>
                      <a:pt x="345240" y="495335"/>
                      <a:pt x="461567" y="501233"/>
                    </a:cubicBezTo>
                    <a:cubicBezTo>
                      <a:pt x="466766" y="501233"/>
                      <a:pt x="471965" y="501233"/>
                      <a:pt x="477164" y="501233"/>
                    </a:cubicBezTo>
                    <a:cubicBezTo>
                      <a:pt x="566873" y="501233"/>
                      <a:pt x="657203" y="498439"/>
                      <a:pt x="744040" y="473296"/>
                    </a:cubicBezTo>
                    <a:cubicBezTo>
                      <a:pt x="834991" y="455059"/>
                      <a:pt x="922061" y="415481"/>
                      <a:pt x="980496" y="341061"/>
                    </a:cubicBezTo>
                    <a:cubicBezTo>
                      <a:pt x="1103573" y="177086"/>
                      <a:pt x="997180" y="69373"/>
                      <a:pt x="828782" y="24054"/>
                    </a:cubicBezTo>
                    <a:close/>
                    <a:moveTo>
                      <a:pt x="869291" y="367523"/>
                    </a:moveTo>
                    <a:cubicBezTo>
                      <a:pt x="831654" y="392744"/>
                      <a:pt x="787187" y="404539"/>
                      <a:pt x="743807" y="415792"/>
                    </a:cubicBezTo>
                    <a:cubicBezTo>
                      <a:pt x="669309" y="437676"/>
                      <a:pt x="592637" y="444738"/>
                      <a:pt x="515267" y="444971"/>
                    </a:cubicBezTo>
                    <a:cubicBezTo>
                      <a:pt x="402511" y="448385"/>
                      <a:pt x="187629" y="422854"/>
                      <a:pt x="100636" y="350218"/>
                    </a:cubicBezTo>
                    <a:cubicBezTo>
                      <a:pt x="39097" y="298301"/>
                      <a:pt x="46702" y="261363"/>
                      <a:pt x="91014" y="200445"/>
                    </a:cubicBezTo>
                    <a:cubicBezTo>
                      <a:pt x="155113" y="84428"/>
                      <a:pt x="428120" y="48033"/>
                      <a:pt x="564468" y="48033"/>
                    </a:cubicBezTo>
                    <a:cubicBezTo>
                      <a:pt x="570210" y="48033"/>
                      <a:pt x="575720" y="48110"/>
                      <a:pt x="580919" y="48188"/>
                    </a:cubicBezTo>
                    <a:cubicBezTo>
                      <a:pt x="586041" y="54319"/>
                      <a:pt x="593801" y="58276"/>
                      <a:pt x="602260" y="58354"/>
                    </a:cubicBezTo>
                    <a:cubicBezTo>
                      <a:pt x="624222" y="58742"/>
                      <a:pt x="646183" y="58820"/>
                      <a:pt x="668067" y="59518"/>
                    </a:cubicBezTo>
                    <a:cubicBezTo>
                      <a:pt x="679940" y="62312"/>
                      <a:pt x="691348" y="66735"/>
                      <a:pt x="703066" y="69684"/>
                    </a:cubicBezTo>
                    <a:cubicBezTo>
                      <a:pt x="712301" y="72711"/>
                      <a:pt x="724407" y="74961"/>
                      <a:pt x="730693" y="65649"/>
                    </a:cubicBezTo>
                    <a:cubicBezTo>
                      <a:pt x="816599" y="74030"/>
                      <a:pt x="930675" y="98009"/>
                      <a:pt x="974365" y="180733"/>
                    </a:cubicBezTo>
                    <a:cubicBezTo>
                      <a:pt x="990351" y="258026"/>
                      <a:pt x="928191" y="326471"/>
                      <a:pt x="869291" y="36752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19" name="Google Shape;1119;p28"/>
              <p:cNvSpPr/>
              <p:nvPr/>
            </p:nvSpPr>
            <p:spPr>
              <a:xfrm>
                <a:off x="1225089" y="8387025"/>
                <a:ext cx="998088" cy="515758"/>
              </a:xfrm>
              <a:custGeom>
                <a:avLst/>
                <a:gdLst/>
                <a:ahLst/>
                <a:cxnLst/>
                <a:rect l="l" t="t" r="r" b="b"/>
                <a:pathLst>
                  <a:path w="998088" h="515758" extrusionOk="0">
                    <a:moveTo>
                      <a:pt x="874306" y="73734"/>
                    </a:moveTo>
                    <a:cubicBezTo>
                      <a:pt x="720808" y="10022"/>
                      <a:pt x="554040" y="-1153"/>
                      <a:pt x="389677" y="89"/>
                    </a:cubicBezTo>
                    <a:cubicBezTo>
                      <a:pt x="290346" y="3658"/>
                      <a:pt x="186668" y="26086"/>
                      <a:pt x="101771" y="79631"/>
                    </a:cubicBezTo>
                    <a:cubicBezTo>
                      <a:pt x="34179" y="125495"/>
                      <a:pt x="-10675" y="210625"/>
                      <a:pt x="2207" y="292884"/>
                    </a:cubicBezTo>
                    <a:cubicBezTo>
                      <a:pt x="17029" y="380652"/>
                      <a:pt x="99909" y="434974"/>
                      <a:pt x="176037" y="467800"/>
                    </a:cubicBezTo>
                    <a:cubicBezTo>
                      <a:pt x="261089" y="506757"/>
                      <a:pt x="355765" y="511180"/>
                      <a:pt x="448810" y="514827"/>
                    </a:cubicBezTo>
                    <a:cubicBezTo>
                      <a:pt x="460451" y="515448"/>
                      <a:pt x="472091" y="515759"/>
                      <a:pt x="483809" y="515759"/>
                    </a:cubicBezTo>
                    <a:cubicBezTo>
                      <a:pt x="527810" y="515759"/>
                      <a:pt x="571655" y="511646"/>
                      <a:pt x="615346" y="505981"/>
                    </a:cubicBezTo>
                    <a:cubicBezTo>
                      <a:pt x="615811" y="506446"/>
                      <a:pt x="616355" y="506912"/>
                      <a:pt x="616975" y="507300"/>
                    </a:cubicBezTo>
                    <a:cubicBezTo>
                      <a:pt x="623649" y="510714"/>
                      <a:pt x="631720" y="509783"/>
                      <a:pt x="639092" y="510326"/>
                    </a:cubicBezTo>
                    <a:cubicBezTo>
                      <a:pt x="639635" y="510326"/>
                      <a:pt x="640101" y="510326"/>
                      <a:pt x="640644" y="510326"/>
                    </a:cubicBezTo>
                    <a:cubicBezTo>
                      <a:pt x="699622" y="510326"/>
                      <a:pt x="756893" y="491391"/>
                      <a:pt x="811060" y="469275"/>
                    </a:cubicBezTo>
                    <a:cubicBezTo>
                      <a:pt x="822312" y="463377"/>
                      <a:pt x="833176" y="456625"/>
                      <a:pt x="843498" y="449253"/>
                    </a:cubicBezTo>
                    <a:cubicBezTo>
                      <a:pt x="910546" y="414177"/>
                      <a:pt x="967972" y="360553"/>
                      <a:pt x="988382" y="287607"/>
                    </a:cubicBezTo>
                    <a:cubicBezTo>
                      <a:pt x="1015543" y="176324"/>
                      <a:pt x="988227" y="106870"/>
                      <a:pt x="874306" y="73734"/>
                    </a:cubicBezTo>
                    <a:close/>
                    <a:moveTo>
                      <a:pt x="460916" y="459264"/>
                    </a:moveTo>
                    <a:cubicBezTo>
                      <a:pt x="386883" y="455927"/>
                      <a:pt x="310134" y="455694"/>
                      <a:pt x="237421" y="431560"/>
                    </a:cubicBezTo>
                    <a:cubicBezTo>
                      <a:pt x="132967" y="398268"/>
                      <a:pt x="6553" y="317406"/>
                      <a:pt x="73369" y="193009"/>
                    </a:cubicBezTo>
                    <a:cubicBezTo>
                      <a:pt x="108367" y="120063"/>
                      <a:pt x="188997" y="89565"/>
                      <a:pt x="262874" y="70397"/>
                    </a:cubicBezTo>
                    <a:cubicBezTo>
                      <a:pt x="334812" y="48978"/>
                      <a:pt x="409699" y="48668"/>
                      <a:pt x="484120" y="48590"/>
                    </a:cubicBezTo>
                    <a:cubicBezTo>
                      <a:pt x="503908" y="62869"/>
                      <a:pt x="532233" y="55652"/>
                      <a:pt x="555514" y="59998"/>
                    </a:cubicBezTo>
                    <a:cubicBezTo>
                      <a:pt x="610534" y="64499"/>
                      <a:pt x="665244" y="72803"/>
                      <a:pt x="719644" y="82115"/>
                    </a:cubicBezTo>
                    <a:cubicBezTo>
                      <a:pt x="763567" y="91117"/>
                      <a:pt x="804541" y="110129"/>
                      <a:pt x="847223" y="123322"/>
                    </a:cubicBezTo>
                    <a:cubicBezTo>
                      <a:pt x="871978" y="131470"/>
                      <a:pt x="895491" y="140239"/>
                      <a:pt x="918074" y="155217"/>
                    </a:cubicBezTo>
                    <a:cubicBezTo>
                      <a:pt x="944148" y="173531"/>
                      <a:pt x="942519" y="208762"/>
                      <a:pt x="940579" y="237165"/>
                    </a:cubicBezTo>
                    <a:cubicBezTo>
                      <a:pt x="938095" y="285278"/>
                      <a:pt x="913262" y="329202"/>
                      <a:pt x="876867" y="360165"/>
                    </a:cubicBezTo>
                    <a:cubicBezTo>
                      <a:pt x="841868" y="387093"/>
                      <a:pt x="802523" y="408977"/>
                      <a:pt x="761316" y="424808"/>
                    </a:cubicBezTo>
                    <a:cubicBezTo>
                      <a:pt x="717083" y="438544"/>
                      <a:pt x="670288" y="441105"/>
                      <a:pt x="624813" y="448167"/>
                    </a:cubicBezTo>
                    <a:cubicBezTo>
                      <a:pt x="570491" y="455306"/>
                      <a:pt x="515937" y="462368"/>
                      <a:pt x="460916" y="45926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0" name="Google Shape;1120;p28"/>
              <p:cNvSpPr/>
              <p:nvPr/>
            </p:nvSpPr>
            <p:spPr>
              <a:xfrm>
                <a:off x="2672148" y="8571357"/>
                <a:ext cx="1041066" cy="415214"/>
              </a:xfrm>
              <a:custGeom>
                <a:avLst/>
                <a:gdLst/>
                <a:ahLst/>
                <a:cxnLst/>
                <a:rect l="l" t="t" r="r" b="b"/>
                <a:pathLst>
                  <a:path w="1041066" h="415214" extrusionOk="0">
                    <a:moveTo>
                      <a:pt x="1024621" y="2081"/>
                    </a:moveTo>
                    <a:cubicBezTo>
                      <a:pt x="1011118" y="-3584"/>
                      <a:pt x="993192" y="2624"/>
                      <a:pt x="987993" y="16981"/>
                    </a:cubicBezTo>
                    <a:cubicBezTo>
                      <a:pt x="970066" y="61137"/>
                      <a:pt x="954623" y="107077"/>
                      <a:pt x="928704" y="147275"/>
                    </a:cubicBezTo>
                    <a:cubicBezTo>
                      <a:pt x="832710" y="281761"/>
                      <a:pt x="669511" y="376126"/>
                      <a:pt x="501191" y="357889"/>
                    </a:cubicBezTo>
                    <a:cubicBezTo>
                      <a:pt x="374699" y="346714"/>
                      <a:pt x="241998" y="295807"/>
                      <a:pt x="154850" y="201054"/>
                    </a:cubicBezTo>
                    <a:cubicBezTo>
                      <a:pt x="124352" y="165900"/>
                      <a:pt x="94242" y="130047"/>
                      <a:pt x="67702" y="91712"/>
                    </a:cubicBezTo>
                    <a:cubicBezTo>
                      <a:pt x="52259" y="69285"/>
                      <a:pt x="39688" y="40416"/>
                      <a:pt x="22382" y="18300"/>
                    </a:cubicBezTo>
                    <a:cubicBezTo>
                      <a:pt x="19822" y="15196"/>
                      <a:pt x="16717" y="12635"/>
                      <a:pt x="12682" y="11781"/>
                    </a:cubicBezTo>
                    <a:cubicBezTo>
                      <a:pt x="-23791" y="13721"/>
                      <a:pt x="28746" y="115070"/>
                      <a:pt x="41240" y="132143"/>
                    </a:cubicBezTo>
                    <a:cubicBezTo>
                      <a:pt x="87879" y="199812"/>
                      <a:pt x="136381" y="270897"/>
                      <a:pt x="207775" y="314509"/>
                    </a:cubicBezTo>
                    <a:cubicBezTo>
                      <a:pt x="309978" y="378609"/>
                      <a:pt x="428012" y="416867"/>
                      <a:pt x="549305" y="415160"/>
                    </a:cubicBezTo>
                    <a:cubicBezTo>
                      <a:pt x="721738" y="415082"/>
                      <a:pt x="883462" y="311250"/>
                      <a:pt x="979456" y="171720"/>
                    </a:cubicBezTo>
                    <a:cubicBezTo>
                      <a:pt x="997382" y="143706"/>
                      <a:pt x="1009178" y="112587"/>
                      <a:pt x="1022215" y="82089"/>
                    </a:cubicBezTo>
                    <a:cubicBezTo>
                      <a:pt x="1030596" y="57412"/>
                      <a:pt x="1058689" y="18610"/>
                      <a:pt x="1024621" y="208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1" name="Google Shape;1121;p28"/>
              <p:cNvSpPr/>
              <p:nvPr/>
            </p:nvSpPr>
            <p:spPr>
              <a:xfrm>
                <a:off x="3047432" y="8056791"/>
                <a:ext cx="276785" cy="274825"/>
              </a:xfrm>
              <a:custGeom>
                <a:avLst/>
                <a:gdLst/>
                <a:ahLst/>
                <a:cxnLst/>
                <a:rect l="l" t="t" r="r" b="b"/>
                <a:pathLst>
                  <a:path w="276785" h="274825" extrusionOk="0">
                    <a:moveTo>
                      <a:pt x="127925" y="274682"/>
                    </a:moveTo>
                    <a:cubicBezTo>
                      <a:pt x="173943" y="276622"/>
                      <a:pt x="224540" y="258851"/>
                      <a:pt x="251158" y="219739"/>
                    </a:cubicBezTo>
                    <a:cubicBezTo>
                      <a:pt x="296400" y="153234"/>
                      <a:pt x="282276" y="46375"/>
                      <a:pt x="204518" y="11143"/>
                    </a:cubicBezTo>
                    <a:cubicBezTo>
                      <a:pt x="185661" y="1909"/>
                      <a:pt x="156250" y="-9266"/>
                      <a:pt x="142281" y="12928"/>
                    </a:cubicBezTo>
                    <a:cubicBezTo>
                      <a:pt x="-29376" y="14868"/>
                      <a:pt x="-59331" y="262343"/>
                      <a:pt x="127925" y="274682"/>
                    </a:cubicBezTo>
                    <a:close/>
                    <a:moveTo>
                      <a:pt x="154154" y="52816"/>
                    </a:moveTo>
                    <a:cubicBezTo>
                      <a:pt x="251002" y="67250"/>
                      <a:pt x="239517" y="217101"/>
                      <a:pt x="142281" y="219351"/>
                    </a:cubicBezTo>
                    <a:cubicBezTo>
                      <a:pt x="3760" y="225249"/>
                      <a:pt x="37518" y="47306"/>
                      <a:pt x="154154" y="5281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122" name="Google Shape;1122;p28"/>
            <p:cNvSpPr/>
            <p:nvPr/>
          </p:nvSpPr>
          <p:spPr>
            <a:xfrm>
              <a:off x="4127576" y="8466269"/>
              <a:ext cx="920784" cy="397158"/>
            </a:xfrm>
            <a:custGeom>
              <a:avLst/>
              <a:gdLst/>
              <a:ahLst/>
              <a:cxnLst/>
              <a:rect l="l" t="t" r="r" b="b"/>
              <a:pathLst>
                <a:path w="920784" h="397158" extrusionOk="0">
                  <a:moveTo>
                    <a:pt x="918237" y="132778"/>
                  </a:moveTo>
                  <a:cubicBezTo>
                    <a:pt x="934223" y="209915"/>
                    <a:pt x="872064" y="278283"/>
                    <a:pt x="813163" y="319413"/>
                  </a:cubicBezTo>
                  <a:cubicBezTo>
                    <a:pt x="775526" y="344634"/>
                    <a:pt x="731060" y="356429"/>
                    <a:pt x="687680" y="367682"/>
                  </a:cubicBezTo>
                  <a:cubicBezTo>
                    <a:pt x="613181" y="389566"/>
                    <a:pt x="536510" y="396627"/>
                    <a:pt x="459140" y="396860"/>
                  </a:cubicBezTo>
                  <a:cubicBezTo>
                    <a:pt x="346383" y="400275"/>
                    <a:pt x="131501" y="374743"/>
                    <a:pt x="44509" y="302107"/>
                  </a:cubicBezTo>
                  <a:cubicBezTo>
                    <a:pt x="-17030" y="250191"/>
                    <a:pt x="-9425" y="213252"/>
                    <a:pt x="34886" y="152334"/>
                  </a:cubicBezTo>
                  <a:cubicBezTo>
                    <a:pt x="98986" y="36396"/>
                    <a:pt x="371992" y="0"/>
                    <a:pt x="508340" y="0"/>
                  </a:cubicBezTo>
                  <a:cubicBezTo>
                    <a:pt x="514083" y="0"/>
                    <a:pt x="519592" y="78"/>
                    <a:pt x="524792" y="155"/>
                  </a:cubicBezTo>
                  <a:cubicBezTo>
                    <a:pt x="529913" y="6286"/>
                    <a:pt x="537674" y="10244"/>
                    <a:pt x="546132" y="10321"/>
                  </a:cubicBezTo>
                  <a:cubicBezTo>
                    <a:pt x="568094" y="10709"/>
                    <a:pt x="590056" y="10787"/>
                    <a:pt x="611940" y="11485"/>
                  </a:cubicBezTo>
                  <a:cubicBezTo>
                    <a:pt x="623813" y="14279"/>
                    <a:pt x="635220" y="18702"/>
                    <a:pt x="646938" y="21651"/>
                  </a:cubicBezTo>
                  <a:cubicBezTo>
                    <a:pt x="656173" y="24678"/>
                    <a:pt x="668279" y="26928"/>
                    <a:pt x="674565" y="17616"/>
                  </a:cubicBezTo>
                  <a:cubicBezTo>
                    <a:pt x="760394" y="26075"/>
                    <a:pt x="874547" y="50054"/>
                    <a:pt x="918237" y="132778"/>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3" name="Google Shape;1123;p28"/>
            <p:cNvSpPr/>
            <p:nvPr/>
          </p:nvSpPr>
          <p:spPr>
            <a:xfrm>
              <a:off x="1713889" y="6411117"/>
              <a:ext cx="1115825" cy="1833013"/>
            </a:xfrm>
            <a:custGeom>
              <a:avLst/>
              <a:gdLst/>
              <a:ahLst/>
              <a:cxnLst/>
              <a:rect l="l" t="t" r="r" b="b"/>
              <a:pathLst>
                <a:path w="1115825" h="1833013" extrusionOk="0">
                  <a:moveTo>
                    <a:pt x="1094019" y="356972"/>
                  </a:moveTo>
                  <a:cubicBezTo>
                    <a:pt x="1103642" y="377149"/>
                    <a:pt x="1110315" y="398335"/>
                    <a:pt x="1115825" y="419831"/>
                  </a:cubicBezTo>
                  <a:cubicBezTo>
                    <a:pt x="1082301" y="401594"/>
                    <a:pt x="1042723" y="393290"/>
                    <a:pt x="1004543" y="394610"/>
                  </a:cubicBezTo>
                  <a:cubicBezTo>
                    <a:pt x="888294" y="411605"/>
                    <a:pt x="804095" y="548729"/>
                    <a:pt x="760560" y="648293"/>
                  </a:cubicBezTo>
                  <a:cubicBezTo>
                    <a:pt x="719120" y="785882"/>
                    <a:pt x="706393" y="934879"/>
                    <a:pt x="732080" y="1076660"/>
                  </a:cubicBezTo>
                  <a:cubicBezTo>
                    <a:pt x="765216" y="1235978"/>
                    <a:pt x="855468" y="1405695"/>
                    <a:pt x="1038223" y="1410041"/>
                  </a:cubicBezTo>
                  <a:cubicBezTo>
                    <a:pt x="1044508" y="1410817"/>
                    <a:pt x="1050872" y="1411127"/>
                    <a:pt x="1057235" y="1411127"/>
                  </a:cubicBezTo>
                  <a:cubicBezTo>
                    <a:pt x="1066547" y="1411127"/>
                    <a:pt x="1075782" y="1410273"/>
                    <a:pt x="1084862" y="1408644"/>
                  </a:cubicBezTo>
                  <a:cubicBezTo>
                    <a:pt x="1076093" y="1438366"/>
                    <a:pt x="1065383" y="1467389"/>
                    <a:pt x="1051337" y="1495016"/>
                  </a:cubicBezTo>
                  <a:cubicBezTo>
                    <a:pt x="961163" y="1677848"/>
                    <a:pt x="781823" y="1837942"/>
                    <a:pt x="568261" y="1832898"/>
                  </a:cubicBezTo>
                  <a:cubicBezTo>
                    <a:pt x="293702" y="1828940"/>
                    <a:pt x="98842" y="1592717"/>
                    <a:pt x="38622" y="1341518"/>
                  </a:cubicBezTo>
                  <a:cubicBezTo>
                    <a:pt x="-26021" y="1118487"/>
                    <a:pt x="5176" y="882653"/>
                    <a:pt x="27137" y="655355"/>
                  </a:cubicBezTo>
                  <a:cubicBezTo>
                    <a:pt x="40174" y="525448"/>
                    <a:pt x="66016" y="390497"/>
                    <a:pt x="137333" y="278594"/>
                  </a:cubicBezTo>
                  <a:cubicBezTo>
                    <a:pt x="177143" y="219538"/>
                    <a:pt x="223006" y="161258"/>
                    <a:pt x="277406" y="113998"/>
                  </a:cubicBezTo>
                  <a:cubicBezTo>
                    <a:pt x="285399" y="111127"/>
                    <a:pt x="291762" y="106548"/>
                    <a:pt x="295099" y="99331"/>
                  </a:cubicBezTo>
                  <a:cubicBezTo>
                    <a:pt x="334056" y="68213"/>
                    <a:pt x="377203" y="42914"/>
                    <a:pt x="425472" y="26773"/>
                  </a:cubicBezTo>
                  <a:cubicBezTo>
                    <a:pt x="469550" y="7760"/>
                    <a:pt x="514560" y="0"/>
                    <a:pt x="559724" y="0"/>
                  </a:cubicBezTo>
                  <a:cubicBezTo>
                    <a:pt x="609933" y="0"/>
                    <a:pt x="660530" y="9623"/>
                    <a:pt x="710584" y="24134"/>
                  </a:cubicBezTo>
                  <a:cubicBezTo>
                    <a:pt x="773908" y="40353"/>
                    <a:pt x="833895" y="67204"/>
                    <a:pt x="893804" y="93046"/>
                  </a:cubicBezTo>
                  <a:cubicBezTo>
                    <a:pt x="935942" y="113766"/>
                    <a:pt x="967138" y="150316"/>
                    <a:pt x="999421" y="183530"/>
                  </a:cubicBezTo>
                  <a:cubicBezTo>
                    <a:pt x="1045051" y="232730"/>
                    <a:pt x="1067401" y="296675"/>
                    <a:pt x="1094019" y="35697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4" name="Google Shape;1124;p28"/>
            <p:cNvSpPr/>
            <p:nvPr/>
          </p:nvSpPr>
          <p:spPr>
            <a:xfrm>
              <a:off x="3504593" y="6483908"/>
              <a:ext cx="1016082" cy="1694647"/>
            </a:xfrm>
            <a:custGeom>
              <a:avLst/>
              <a:gdLst/>
              <a:ahLst/>
              <a:cxnLst/>
              <a:rect l="l" t="t" r="r" b="b"/>
              <a:pathLst>
                <a:path w="1016082" h="1694647" extrusionOk="0">
                  <a:moveTo>
                    <a:pt x="1016083" y="365741"/>
                  </a:moveTo>
                  <a:cubicBezTo>
                    <a:pt x="1011504" y="360930"/>
                    <a:pt x="1006616" y="356429"/>
                    <a:pt x="1001571" y="352161"/>
                  </a:cubicBezTo>
                  <a:cubicBezTo>
                    <a:pt x="946163" y="313204"/>
                    <a:pt x="869336" y="298848"/>
                    <a:pt x="804072" y="318249"/>
                  </a:cubicBezTo>
                  <a:cubicBezTo>
                    <a:pt x="661749" y="363181"/>
                    <a:pt x="624733" y="531423"/>
                    <a:pt x="593536" y="659856"/>
                  </a:cubicBezTo>
                  <a:cubicBezTo>
                    <a:pt x="580034" y="717670"/>
                    <a:pt x="578792" y="777036"/>
                    <a:pt x="578093" y="836091"/>
                  </a:cubicBezTo>
                  <a:cubicBezTo>
                    <a:pt x="577628" y="874039"/>
                    <a:pt x="574679" y="912996"/>
                    <a:pt x="587638" y="949391"/>
                  </a:cubicBezTo>
                  <a:cubicBezTo>
                    <a:pt x="636761" y="1102268"/>
                    <a:pt x="715838" y="1268416"/>
                    <a:pt x="899136" y="1273848"/>
                  </a:cubicBezTo>
                  <a:cubicBezTo>
                    <a:pt x="902473" y="1274081"/>
                    <a:pt x="905809" y="1274158"/>
                    <a:pt x="909224" y="1274158"/>
                  </a:cubicBezTo>
                  <a:cubicBezTo>
                    <a:pt x="930875" y="1274158"/>
                    <a:pt x="952992" y="1269735"/>
                    <a:pt x="973712" y="1261587"/>
                  </a:cubicBezTo>
                  <a:cubicBezTo>
                    <a:pt x="945852" y="1345708"/>
                    <a:pt x="910233" y="1427036"/>
                    <a:pt x="862430" y="1501379"/>
                  </a:cubicBezTo>
                  <a:cubicBezTo>
                    <a:pt x="783275" y="1611730"/>
                    <a:pt x="654687" y="1683823"/>
                    <a:pt x="518417" y="1693989"/>
                  </a:cubicBezTo>
                  <a:cubicBezTo>
                    <a:pt x="314865" y="1704310"/>
                    <a:pt x="181000" y="1592485"/>
                    <a:pt x="85316" y="1422612"/>
                  </a:cubicBezTo>
                  <a:cubicBezTo>
                    <a:pt x="35418" y="1319090"/>
                    <a:pt x="17880" y="1202919"/>
                    <a:pt x="2902" y="1090007"/>
                  </a:cubicBezTo>
                  <a:cubicBezTo>
                    <a:pt x="-8428" y="950943"/>
                    <a:pt x="14931" y="812733"/>
                    <a:pt x="46670" y="677782"/>
                  </a:cubicBezTo>
                  <a:cubicBezTo>
                    <a:pt x="73676" y="552531"/>
                    <a:pt x="104407" y="426194"/>
                    <a:pt x="168584" y="314058"/>
                  </a:cubicBezTo>
                  <a:cubicBezTo>
                    <a:pt x="245023" y="166613"/>
                    <a:pt x="392545" y="62005"/>
                    <a:pt x="553028" y="23436"/>
                  </a:cubicBezTo>
                  <a:cubicBezTo>
                    <a:pt x="599977" y="9002"/>
                    <a:pt x="648557" y="0"/>
                    <a:pt x="696903" y="0"/>
                  </a:cubicBezTo>
                  <a:cubicBezTo>
                    <a:pt x="701792" y="0"/>
                    <a:pt x="706604" y="78"/>
                    <a:pt x="711492" y="310"/>
                  </a:cubicBezTo>
                  <a:cubicBezTo>
                    <a:pt x="745715" y="6131"/>
                    <a:pt x="777377" y="18935"/>
                    <a:pt x="808263" y="34223"/>
                  </a:cubicBezTo>
                  <a:cubicBezTo>
                    <a:pt x="808729" y="35154"/>
                    <a:pt x="809349" y="36085"/>
                    <a:pt x="810125" y="37094"/>
                  </a:cubicBezTo>
                  <a:cubicBezTo>
                    <a:pt x="813152" y="39034"/>
                    <a:pt x="816334" y="40741"/>
                    <a:pt x="819670" y="42216"/>
                  </a:cubicBezTo>
                  <a:cubicBezTo>
                    <a:pt x="823240" y="61229"/>
                    <a:pt x="851410" y="72015"/>
                    <a:pt x="865844" y="85053"/>
                  </a:cubicBezTo>
                  <a:cubicBezTo>
                    <a:pt x="889746" y="102824"/>
                    <a:pt x="911242" y="123776"/>
                    <a:pt x="931806" y="145272"/>
                  </a:cubicBezTo>
                  <a:cubicBezTo>
                    <a:pt x="984111" y="206501"/>
                    <a:pt x="997691" y="288604"/>
                    <a:pt x="1016083" y="36574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5" name="Google Shape;1125;p28"/>
            <p:cNvSpPr/>
            <p:nvPr/>
          </p:nvSpPr>
          <p:spPr>
            <a:xfrm>
              <a:off x="3099208" y="8109485"/>
              <a:ext cx="169455" cy="166726"/>
            </a:xfrm>
            <a:custGeom>
              <a:avLst/>
              <a:gdLst/>
              <a:ahLst/>
              <a:cxnLst/>
              <a:rect l="l" t="t" r="r" b="b"/>
              <a:pathLst>
                <a:path w="169455" h="166726" extrusionOk="0">
                  <a:moveTo>
                    <a:pt x="102378" y="122"/>
                  </a:moveTo>
                  <a:cubicBezTo>
                    <a:pt x="199148" y="14556"/>
                    <a:pt x="187741" y="164407"/>
                    <a:pt x="90505" y="166580"/>
                  </a:cubicBezTo>
                  <a:cubicBezTo>
                    <a:pt x="-48016" y="172555"/>
                    <a:pt x="-14259" y="-5310"/>
                    <a:pt x="102378" y="122"/>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126" name="Google Shape;1126;p28"/>
          <p:cNvSpPr/>
          <p:nvPr/>
        </p:nvSpPr>
        <p:spPr>
          <a:xfrm>
            <a:off x="-338954" y="-313855"/>
            <a:ext cx="1701175" cy="2548731"/>
          </a:xfrm>
          <a:custGeom>
            <a:avLst/>
            <a:gdLst/>
            <a:ahLst/>
            <a:cxnLst/>
            <a:rect l="l" t="t" r="r" b="b"/>
            <a:pathLst>
              <a:path w="3402349" h="5097462" extrusionOk="0">
                <a:moveTo>
                  <a:pt x="3264071" y="3096311"/>
                </a:moveTo>
                <a:cubicBezTo>
                  <a:pt x="3098586" y="3085505"/>
                  <a:pt x="2926177" y="3092335"/>
                  <a:pt x="2769246" y="3028720"/>
                </a:cubicBezTo>
                <a:cubicBezTo>
                  <a:pt x="2716088" y="2996912"/>
                  <a:pt x="2661809" y="2974280"/>
                  <a:pt x="2609159" y="2940025"/>
                </a:cubicBezTo>
                <a:cubicBezTo>
                  <a:pt x="2638590" y="2924223"/>
                  <a:pt x="2678510" y="2920247"/>
                  <a:pt x="2712422" y="2917597"/>
                </a:cubicBezTo>
                <a:cubicBezTo>
                  <a:pt x="2823831" y="2909645"/>
                  <a:pt x="2938397" y="2924122"/>
                  <a:pt x="3049094" y="2939108"/>
                </a:cubicBezTo>
                <a:cubicBezTo>
                  <a:pt x="3111214" y="2946652"/>
                  <a:pt x="3172825" y="2958376"/>
                  <a:pt x="3234131" y="2970508"/>
                </a:cubicBezTo>
                <a:cubicBezTo>
                  <a:pt x="3263664" y="2973056"/>
                  <a:pt x="3304093" y="2996097"/>
                  <a:pt x="3334033" y="2982945"/>
                </a:cubicBezTo>
                <a:cubicBezTo>
                  <a:pt x="3470189" y="2905363"/>
                  <a:pt x="3369982" y="2227818"/>
                  <a:pt x="3314888" y="2090393"/>
                </a:cubicBezTo>
                <a:cubicBezTo>
                  <a:pt x="3302769" y="2034118"/>
                  <a:pt x="3234539" y="2036361"/>
                  <a:pt x="3178121" y="2038501"/>
                </a:cubicBezTo>
                <a:cubicBezTo>
                  <a:pt x="3160707" y="2039215"/>
                  <a:pt x="3144311" y="2039827"/>
                  <a:pt x="3131174" y="2038807"/>
                </a:cubicBezTo>
                <a:cubicBezTo>
                  <a:pt x="3116204" y="2038807"/>
                  <a:pt x="3101234" y="2039011"/>
                  <a:pt x="3086366" y="2039113"/>
                </a:cubicBezTo>
                <a:cubicBezTo>
                  <a:pt x="3003471" y="2040031"/>
                  <a:pt x="2921594" y="2040948"/>
                  <a:pt x="2841042" y="2013014"/>
                </a:cubicBezTo>
                <a:cubicBezTo>
                  <a:pt x="2813749" y="1999863"/>
                  <a:pt x="2790429" y="1977537"/>
                  <a:pt x="2774033" y="1952152"/>
                </a:cubicBezTo>
                <a:cubicBezTo>
                  <a:pt x="2761303" y="1921261"/>
                  <a:pt x="2800816" y="1898221"/>
                  <a:pt x="2821285" y="1881094"/>
                </a:cubicBezTo>
                <a:cubicBezTo>
                  <a:pt x="2914975" y="1821761"/>
                  <a:pt x="3027708" y="1806978"/>
                  <a:pt x="3133720" y="1782205"/>
                </a:cubicBezTo>
                <a:cubicBezTo>
                  <a:pt x="3166919" y="1775476"/>
                  <a:pt x="3206839" y="1768034"/>
                  <a:pt x="3243195" y="1769257"/>
                </a:cubicBezTo>
                <a:cubicBezTo>
                  <a:pt x="3275477" y="1773437"/>
                  <a:pt x="3285559" y="1750091"/>
                  <a:pt x="3287494" y="1722463"/>
                </a:cubicBezTo>
                <a:cubicBezTo>
                  <a:pt x="3295437" y="1668023"/>
                  <a:pt x="3285559" y="1614297"/>
                  <a:pt x="3268450" y="1562609"/>
                </a:cubicBezTo>
                <a:cubicBezTo>
                  <a:pt x="3255008" y="1509902"/>
                  <a:pt x="3247777" y="1456074"/>
                  <a:pt x="3235251" y="1403265"/>
                </a:cubicBezTo>
                <a:cubicBezTo>
                  <a:pt x="3214171" y="1274301"/>
                  <a:pt x="3179852" y="1142992"/>
                  <a:pt x="3130156" y="1021573"/>
                </a:cubicBezTo>
                <a:cubicBezTo>
                  <a:pt x="3109381" y="971007"/>
                  <a:pt x="3083107" y="922989"/>
                  <a:pt x="3065184" y="871404"/>
                </a:cubicBezTo>
                <a:cubicBezTo>
                  <a:pt x="3051945" y="824814"/>
                  <a:pt x="2997565" y="848160"/>
                  <a:pt x="2968846" y="865796"/>
                </a:cubicBezTo>
                <a:cubicBezTo>
                  <a:pt x="2905810" y="901172"/>
                  <a:pt x="2843791" y="938383"/>
                  <a:pt x="2778717" y="970191"/>
                </a:cubicBezTo>
                <a:cubicBezTo>
                  <a:pt x="2642256" y="1045836"/>
                  <a:pt x="2506610" y="1126375"/>
                  <a:pt x="2355586" y="1169805"/>
                </a:cubicBezTo>
                <a:cubicBezTo>
                  <a:pt x="2347439" y="1125355"/>
                  <a:pt x="2386137" y="1086921"/>
                  <a:pt x="2412207" y="1054910"/>
                </a:cubicBezTo>
                <a:cubicBezTo>
                  <a:pt x="2482271" y="981915"/>
                  <a:pt x="2552945" y="907391"/>
                  <a:pt x="2637368" y="850708"/>
                </a:cubicBezTo>
                <a:cubicBezTo>
                  <a:pt x="2710385" y="801467"/>
                  <a:pt x="2791651" y="766296"/>
                  <a:pt x="2866297" y="719807"/>
                </a:cubicBezTo>
                <a:cubicBezTo>
                  <a:pt x="2881878" y="711957"/>
                  <a:pt x="2891349" y="693097"/>
                  <a:pt x="2881980" y="677091"/>
                </a:cubicBezTo>
                <a:cubicBezTo>
                  <a:pt x="2857743" y="642225"/>
                  <a:pt x="2809167" y="639371"/>
                  <a:pt x="2774440" y="618777"/>
                </a:cubicBezTo>
                <a:cubicBezTo>
                  <a:pt x="2716495" y="592577"/>
                  <a:pt x="2676371" y="543336"/>
                  <a:pt x="2635739" y="496542"/>
                </a:cubicBezTo>
                <a:cubicBezTo>
                  <a:pt x="2590218" y="447811"/>
                  <a:pt x="2545206" y="401832"/>
                  <a:pt x="2502027" y="350247"/>
                </a:cubicBezTo>
                <a:cubicBezTo>
                  <a:pt x="2457422" y="289486"/>
                  <a:pt x="2407421" y="233211"/>
                  <a:pt x="2356910" y="177343"/>
                </a:cubicBezTo>
                <a:cubicBezTo>
                  <a:pt x="2304871" y="113320"/>
                  <a:pt x="2233687" y="70502"/>
                  <a:pt x="2177575" y="10863"/>
                </a:cubicBezTo>
                <a:cubicBezTo>
                  <a:pt x="2168817" y="158"/>
                  <a:pt x="2152931" y="-3920"/>
                  <a:pt x="2141321" y="4542"/>
                </a:cubicBezTo>
                <a:cubicBezTo>
                  <a:pt x="2133582" y="10047"/>
                  <a:pt x="2131749" y="19732"/>
                  <a:pt x="2130017" y="28500"/>
                </a:cubicBezTo>
                <a:cubicBezTo>
                  <a:pt x="2126962" y="43282"/>
                  <a:pt x="2120852" y="58880"/>
                  <a:pt x="2114029" y="72643"/>
                </a:cubicBezTo>
                <a:cubicBezTo>
                  <a:pt x="2107511" y="71216"/>
                  <a:pt x="2100587" y="72541"/>
                  <a:pt x="2095087" y="76925"/>
                </a:cubicBezTo>
                <a:cubicBezTo>
                  <a:pt x="2075331" y="93644"/>
                  <a:pt x="2058426" y="113320"/>
                  <a:pt x="2041623" y="132996"/>
                </a:cubicBezTo>
                <a:cubicBezTo>
                  <a:pt x="2012905" y="168474"/>
                  <a:pt x="1984594" y="204665"/>
                  <a:pt x="1949766" y="234332"/>
                </a:cubicBezTo>
                <a:cubicBezTo>
                  <a:pt x="1872167" y="296418"/>
                  <a:pt x="1783772" y="344742"/>
                  <a:pt x="1696702" y="392249"/>
                </a:cubicBezTo>
                <a:cubicBezTo>
                  <a:pt x="1635905" y="420489"/>
                  <a:pt x="1570526" y="453928"/>
                  <a:pt x="1510952" y="487774"/>
                </a:cubicBezTo>
                <a:cubicBezTo>
                  <a:pt x="1416956" y="526820"/>
                  <a:pt x="1488548" y="579119"/>
                  <a:pt x="1539670" y="615515"/>
                </a:cubicBezTo>
                <a:cubicBezTo>
                  <a:pt x="1600874" y="661187"/>
                  <a:pt x="1654338" y="719807"/>
                  <a:pt x="1706784" y="776592"/>
                </a:cubicBezTo>
                <a:cubicBezTo>
                  <a:pt x="1744871" y="819003"/>
                  <a:pt x="1776847" y="866102"/>
                  <a:pt x="1804343" y="915853"/>
                </a:cubicBezTo>
                <a:cubicBezTo>
                  <a:pt x="1837644" y="971822"/>
                  <a:pt x="1867686" y="1026160"/>
                  <a:pt x="1881128" y="1091305"/>
                </a:cubicBezTo>
                <a:cubicBezTo>
                  <a:pt x="1893043" y="1146051"/>
                  <a:pt x="1901801" y="1263087"/>
                  <a:pt x="1816055" y="1248712"/>
                </a:cubicBezTo>
                <a:cubicBezTo>
                  <a:pt x="1759026" y="1241168"/>
                  <a:pt x="1721856" y="1196617"/>
                  <a:pt x="1682343" y="1159610"/>
                </a:cubicBezTo>
                <a:cubicBezTo>
                  <a:pt x="1624805" y="1109248"/>
                  <a:pt x="1580506" y="1046448"/>
                  <a:pt x="1530912" y="988644"/>
                </a:cubicBezTo>
                <a:cubicBezTo>
                  <a:pt x="1480503" y="928087"/>
                  <a:pt x="1432130" y="870690"/>
                  <a:pt x="1392108" y="801671"/>
                </a:cubicBezTo>
                <a:cubicBezTo>
                  <a:pt x="1368991" y="767213"/>
                  <a:pt x="1350355" y="730206"/>
                  <a:pt x="1329784" y="694320"/>
                </a:cubicBezTo>
                <a:cubicBezTo>
                  <a:pt x="1319702" y="678620"/>
                  <a:pt x="1313388" y="655784"/>
                  <a:pt x="1292308" y="652522"/>
                </a:cubicBezTo>
                <a:cubicBezTo>
                  <a:pt x="1250759" y="650585"/>
                  <a:pt x="1211450" y="680965"/>
                  <a:pt x="1172752" y="694626"/>
                </a:cubicBezTo>
                <a:cubicBezTo>
                  <a:pt x="1112159" y="724293"/>
                  <a:pt x="1055232" y="756305"/>
                  <a:pt x="994639" y="787297"/>
                </a:cubicBezTo>
                <a:cubicBezTo>
                  <a:pt x="932010" y="821959"/>
                  <a:pt x="875694" y="866306"/>
                  <a:pt x="816323" y="905964"/>
                </a:cubicBezTo>
                <a:cubicBezTo>
                  <a:pt x="734854" y="959181"/>
                  <a:pt x="663263" y="1025039"/>
                  <a:pt x="591570" y="1090489"/>
                </a:cubicBezTo>
                <a:cubicBezTo>
                  <a:pt x="548289" y="1128414"/>
                  <a:pt x="503379" y="1164707"/>
                  <a:pt x="464274" y="1207016"/>
                </a:cubicBezTo>
                <a:cubicBezTo>
                  <a:pt x="449406" y="1219861"/>
                  <a:pt x="437898" y="1240760"/>
                  <a:pt x="448489" y="1259723"/>
                </a:cubicBezTo>
                <a:cubicBezTo>
                  <a:pt x="456840" y="1275830"/>
                  <a:pt x="473439" y="1284904"/>
                  <a:pt x="489427" y="1291938"/>
                </a:cubicBezTo>
                <a:cubicBezTo>
                  <a:pt x="532199" y="1309371"/>
                  <a:pt x="574563" y="1319260"/>
                  <a:pt x="617436" y="1338120"/>
                </a:cubicBezTo>
                <a:cubicBezTo>
                  <a:pt x="754916" y="1401124"/>
                  <a:pt x="883739" y="1480541"/>
                  <a:pt x="1017349" y="1550987"/>
                </a:cubicBezTo>
                <a:cubicBezTo>
                  <a:pt x="1118371" y="1612462"/>
                  <a:pt x="1222652" y="1677301"/>
                  <a:pt x="1300863" y="1768442"/>
                </a:cubicBezTo>
                <a:cubicBezTo>
                  <a:pt x="1336200" y="1808813"/>
                  <a:pt x="1368380" y="1854486"/>
                  <a:pt x="1379073" y="1908110"/>
                </a:cubicBezTo>
                <a:cubicBezTo>
                  <a:pt x="1383452" y="1921363"/>
                  <a:pt x="1381008" y="1934515"/>
                  <a:pt x="1367667" y="1940937"/>
                </a:cubicBezTo>
                <a:cubicBezTo>
                  <a:pt x="1361252" y="1944811"/>
                  <a:pt x="1350355" y="1949093"/>
                  <a:pt x="1341699" y="1948380"/>
                </a:cubicBezTo>
                <a:cubicBezTo>
                  <a:pt x="1317258" y="1945525"/>
                  <a:pt x="1295465" y="1931966"/>
                  <a:pt x="1271839" y="1921058"/>
                </a:cubicBezTo>
                <a:cubicBezTo>
                  <a:pt x="1212570" y="1891493"/>
                  <a:pt x="1154319" y="1860093"/>
                  <a:pt x="1099328" y="1822984"/>
                </a:cubicBezTo>
                <a:cubicBezTo>
                  <a:pt x="1025903" y="1774661"/>
                  <a:pt x="949220" y="1731843"/>
                  <a:pt x="878138" y="1680053"/>
                </a:cubicBezTo>
                <a:cubicBezTo>
                  <a:pt x="824470" y="1642740"/>
                  <a:pt x="763674" y="1617865"/>
                  <a:pt x="709598" y="1581368"/>
                </a:cubicBezTo>
                <a:cubicBezTo>
                  <a:pt x="635767" y="1524685"/>
                  <a:pt x="556130" y="1475444"/>
                  <a:pt x="473439" y="1432830"/>
                </a:cubicBezTo>
                <a:cubicBezTo>
                  <a:pt x="417836" y="1421106"/>
                  <a:pt x="349707" y="1476260"/>
                  <a:pt x="312639" y="1513776"/>
                </a:cubicBezTo>
                <a:cubicBezTo>
                  <a:pt x="98069" y="1750805"/>
                  <a:pt x="27903" y="1975396"/>
                  <a:pt x="10998" y="2289497"/>
                </a:cubicBezTo>
                <a:cubicBezTo>
                  <a:pt x="5703" y="2373604"/>
                  <a:pt x="-611" y="2407552"/>
                  <a:pt x="91042" y="2432122"/>
                </a:cubicBezTo>
                <a:cubicBezTo>
                  <a:pt x="216810" y="2462502"/>
                  <a:pt x="346143" y="2471473"/>
                  <a:pt x="472930" y="2495839"/>
                </a:cubicBezTo>
                <a:cubicBezTo>
                  <a:pt x="542688" y="2504301"/>
                  <a:pt x="609289" y="2525302"/>
                  <a:pt x="675789" y="2547119"/>
                </a:cubicBezTo>
                <a:cubicBezTo>
                  <a:pt x="736993" y="2564348"/>
                  <a:pt x="800335" y="2571484"/>
                  <a:pt x="861539" y="2588611"/>
                </a:cubicBezTo>
                <a:cubicBezTo>
                  <a:pt x="938120" y="2613385"/>
                  <a:pt x="1013581" y="2634284"/>
                  <a:pt x="1087107" y="2669048"/>
                </a:cubicBezTo>
                <a:cubicBezTo>
                  <a:pt x="1094643" y="2673228"/>
                  <a:pt x="1102485" y="2677102"/>
                  <a:pt x="1109206" y="2682505"/>
                </a:cubicBezTo>
                <a:cubicBezTo>
                  <a:pt x="1114603" y="2690661"/>
                  <a:pt x="1115927" y="2700754"/>
                  <a:pt x="1118269" y="2710031"/>
                </a:cubicBezTo>
                <a:cubicBezTo>
                  <a:pt x="1121121" y="2724304"/>
                  <a:pt x="1121426" y="2736436"/>
                  <a:pt x="1113687" y="2750402"/>
                </a:cubicBezTo>
                <a:cubicBezTo>
                  <a:pt x="1097087" y="2788633"/>
                  <a:pt x="1050344" y="2794342"/>
                  <a:pt x="1013174" y="2797196"/>
                </a:cubicBezTo>
                <a:cubicBezTo>
                  <a:pt x="916938" y="2804129"/>
                  <a:pt x="820091" y="2799745"/>
                  <a:pt x="725689" y="2778948"/>
                </a:cubicBezTo>
                <a:cubicBezTo>
                  <a:pt x="665401" y="2767632"/>
                  <a:pt x="599309" y="2749893"/>
                  <a:pt x="537596" y="2736130"/>
                </a:cubicBezTo>
                <a:cubicBezTo>
                  <a:pt x="434028" y="2717575"/>
                  <a:pt x="330155" y="2701366"/>
                  <a:pt x="226383" y="2684340"/>
                </a:cubicBezTo>
                <a:cubicBezTo>
                  <a:pt x="193999" y="2677408"/>
                  <a:pt x="160291" y="2669966"/>
                  <a:pt x="127092" y="2665174"/>
                </a:cubicBezTo>
                <a:cubicBezTo>
                  <a:pt x="102142" y="2659057"/>
                  <a:pt x="77192" y="2664053"/>
                  <a:pt x="56316" y="2679243"/>
                </a:cubicBezTo>
                <a:cubicBezTo>
                  <a:pt x="-12526" y="2728892"/>
                  <a:pt x="2953" y="2910155"/>
                  <a:pt x="0" y="2988960"/>
                </a:cubicBezTo>
                <a:cubicBezTo>
                  <a:pt x="2342" y="3160844"/>
                  <a:pt x="57843" y="3327733"/>
                  <a:pt x="141960" y="3476576"/>
                </a:cubicBezTo>
                <a:cubicBezTo>
                  <a:pt x="153162" y="3497679"/>
                  <a:pt x="165383" y="3518171"/>
                  <a:pt x="177400" y="3538866"/>
                </a:cubicBezTo>
                <a:cubicBezTo>
                  <a:pt x="188092" y="3560173"/>
                  <a:pt x="202655" y="3580767"/>
                  <a:pt x="227198" y="3586578"/>
                </a:cubicBezTo>
                <a:cubicBezTo>
                  <a:pt x="284532" y="3600443"/>
                  <a:pt x="344106" y="3590554"/>
                  <a:pt x="401950" y="3584335"/>
                </a:cubicBezTo>
                <a:cubicBezTo>
                  <a:pt x="473133" y="3575364"/>
                  <a:pt x="544114" y="3563844"/>
                  <a:pt x="613872" y="3547022"/>
                </a:cubicBezTo>
                <a:cubicBezTo>
                  <a:pt x="685667" y="3527754"/>
                  <a:pt x="759498" y="3516336"/>
                  <a:pt x="829155" y="3489727"/>
                </a:cubicBezTo>
                <a:cubicBezTo>
                  <a:pt x="898506" y="3470663"/>
                  <a:pt x="972643" y="3464750"/>
                  <a:pt x="1044336" y="3458328"/>
                </a:cubicBezTo>
                <a:cubicBezTo>
                  <a:pt x="1039142" y="3480043"/>
                  <a:pt x="1008693" y="3488504"/>
                  <a:pt x="991381" y="3500738"/>
                </a:cubicBezTo>
                <a:cubicBezTo>
                  <a:pt x="918669" y="3534585"/>
                  <a:pt x="843921" y="3567106"/>
                  <a:pt x="763368" y="3577403"/>
                </a:cubicBezTo>
                <a:cubicBezTo>
                  <a:pt x="716421" y="3584335"/>
                  <a:pt x="670188" y="3596059"/>
                  <a:pt x="623648" y="3605234"/>
                </a:cubicBezTo>
                <a:cubicBezTo>
                  <a:pt x="542281" y="3619405"/>
                  <a:pt x="461422" y="3619609"/>
                  <a:pt x="379138" y="3629192"/>
                </a:cubicBezTo>
                <a:cubicBezTo>
                  <a:pt x="347671" y="3633576"/>
                  <a:pt x="317120" y="3642241"/>
                  <a:pt x="286365" y="3649989"/>
                </a:cubicBezTo>
                <a:cubicBezTo>
                  <a:pt x="249500" y="3658145"/>
                  <a:pt x="261109" y="3700861"/>
                  <a:pt x="273635" y="3725431"/>
                </a:cubicBezTo>
                <a:cubicBezTo>
                  <a:pt x="321295" y="3822587"/>
                  <a:pt x="379036" y="3914850"/>
                  <a:pt x="440546" y="4003850"/>
                </a:cubicBezTo>
                <a:cubicBezTo>
                  <a:pt x="460302" y="4033109"/>
                  <a:pt x="483012" y="4060533"/>
                  <a:pt x="509998" y="4083471"/>
                </a:cubicBezTo>
                <a:cubicBezTo>
                  <a:pt x="595949" y="4155140"/>
                  <a:pt x="718560" y="4191332"/>
                  <a:pt x="826711" y="4153203"/>
                </a:cubicBezTo>
                <a:cubicBezTo>
                  <a:pt x="873352" y="4138013"/>
                  <a:pt x="915410" y="4112730"/>
                  <a:pt x="958284" y="4089588"/>
                </a:cubicBezTo>
                <a:cubicBezTo>
                  <a:pt x="1062259" y="4045037"/>
                  <a:pt x="1160837" y="3989475"/>
                  <a:pt x="1256767" y="3929734"/>
                </a:cubicBezTo>
                <a:cubicBezTo>
                  <a:pt x="1258600" y="3926574"/>
                  <a:pt x="1260332" y="3923515"/>
                  <a:pt x="1262165" y="3920457"/>
                </a:cubicBezTo>
                <a:cubicBezTo>
                  <a:pt x="1286809" y="3913626"/>
                  <a:pt x="1310639" y="3903329"/>
                  <a:pt x="1334672" y="3895072"/>
                </a:cubicBezTo>
                <a:cubicBezTo>
                  <a:pt x="1337829" y="3893645"/>
                  <a:pt x="1341394" y="3892625"/>
                  <a:pt x="1345060" y="3891503"/>
                </a:cubicBezTo>
                <a:cubicBezTo>
                  <a:pt x="1310944" y="3976426"/>
                  <a:pt x="1277236" y="4061450"/>
                  <a:pt x="1236094" y="4143417"/>
                </a:cubicBezTo>
                <a:cubicBezTo>
                  <a:pt x="1175298" y="4260860"/>
                  <a:pt x="1112974" y="4377591"/>
                  <a:pt x="1046882" y="4492078"/>
                </a:cubicBezTo>
                <a:cubicBezTo>
                  <a:pt x="989038" y="4587195"/>
                  <a:pt x="925900" y="4675380"/>
                  <a:pt x="864594" y="4769580"/>
                </a:cubicBezTo>
                <a:cubicBezTo>
                  <a:pt x="818462" y="4837477"/>
                  <a:pt x="769886" y="4903539"/>
                  <a:pt x="720393" y="4968888"/>
                </a:cubicBezTo>
                <a:cubicBezTo>
                  <a:pt x="635970" y="5056868"/>
                  <a:pt x="766016" y="5084496"/>
                  <a:pt x="833737" y="5096424"/>
                </a:cubicBezTo>
                <a:cubicBezTo>
                  <a:pt x="867853" y="5103051"/>
                  <a:pt x="894228" y="5076544"/>
                  <a:pt x="919484" y="5057276"/>
                </a:cubicBezTo>
                <a:cubicBezTo>
                  <a:pt x="974068" y="5015682"/>
                  <a:pt x="1014294" y="4959406"/>
                  <a:pt x="1054520" y="4904457"/>
                </a:cubicBezTo>
                <a:cubicBezTo>
                  <a:pt x="1259924" y="4607075"/>
                  <a:pt x="1385489" y="4263919"/>
                  <a:pt x="1520321" y="3930855"/>
                </a:cubicBezTo>
                <a:cubicBezTo>
                  <a:pt x="1522154" y="3926268"/>
                  <a:pt x="1523783" y="3921578"/>
                  <a:pt x="1525616" y="3916990"/>
                </a:cubicBezTo>
                <a:cubicBezTo>
                  <a:pt x="1542928" y="3942274"/>
                  <a:pt x="1567369" y="3963275"/>
                  <a:pt x="1588551" y="3984582"/>
                </a:cubicBezTo>
                <a:cubicBezTo>
                  <a:pt x="1614723" y="4011394"/>
                  <a:pt x="1638248" y="4044018"/>
                  <a:pt x="1670937" y="4062776"/>
                </a:cubicBezTo>
                <a:cubicBezTo>
                  <a:pt x="1672261" y="4063183"/>
                  <a:pt x="1673585" y="4063285"/>
                  <a:pt x="1674909" y="4063489"/>
                </a:cubicBezTo>
                <a:cubicBezTo>
                  <a:pt x="1696396" y="4090200"/>
                  <a:pt x="1715644" y="4118643"/>
                  <a:pt x="1732956" y="4147392"/>
                </a:cubicBezTo>
                <a:cubicBezTo>
                  <a:pt x="1775829" y="4231296"/>
                  <a:pt x="1807500" y="4320500"/>
                  <a:pt x="1849152" y="4405116"/>
                </a:cubicBezTo>
                <a:cubicBezTo>
                  <a:pt x="1883369" y="4468630"/>
                  <a:pt x="1888155" y="4546518"/>
                  <a:pt x="1933269" y="4603609"/>
                </a:cubicBezTo>
                <a:cubicBezTo>
                  <a:pt x="1956793" y="4627974"/>
                  <a:pt x="1990195" y="4632766"/>
                  <a:pt x="2024005" y="4632562"/>
                </a:cubicBezTo>
                <a:cubicBezTo>
                  <a:pt x="2042234" y="4632562"/>
                  <a:pt x="2060361" y="4631135"/>
                  <a:pt x="2077062" y="4630727"/>
                </a:cubicBezTo>
                <a:cubicBezTo>
                  <a:pt x="2165762" y="4630217"/>
                  <a:pt x="2245704" y="4591069"/>
                  <a:pt x="2326359" y="4558955"/>
                </a:cubicBezTo>
                <a:cubicBezTo>
                  <a:pt x="2372287" y="4540095"/>
                  <a:pt x="2419336" y="4520318"/>
                  <a:pt x="2456506" y="4486573"/>
                </a:cubicBezTo>
                <a:cubicBezTo>
                  <a:pt x="2489501" y="4455377"/>
                  <a:pt x="2513738" y="4416433"/>
                  <a:pt x="2543067" y="4381974"/>
                </a:cubicBezTo>
                <a:cubicBezTo>
                  <a:pt x="2560990" y="4359648"/>
                  <a:pt x="2584820" y="4340991"/>
                  <a:pt x="2598364" y="4315708"/>
                </a:cubicBezTo>
                <a:cubicBezTo>
                  <a:pt x="2610585" y="4275745"/>
                  <a:pt x="2554371" y="4254336"/>
                  <a:pt x="2531661" y="4229970"/>
                </a:cubicBezTo>
                <a:cubicBezTo>
                  <a:pt x="2511803" y="4213149"/>
                  <a:pt x="2491130" y="4197551"/>
                  <a:pt x="2470865" y="4181239"/>
                </a:cubicBezTo>
                <a:cubicBezTo>
                  <a:pt x="2448359" y="4160544"/>
                  <a:pt x="2429927" y="4135770"/>
                  <a:pt x="2406504" y="4115993"/>
                </a:cubicBezTo>
                <a:cubicBezTo>
                  <a:pt x="2331654" y="4048707"/>
                  <a:pt x="2265460" y="3972042"/>
                  <a:pt x="2188879" y="3906694"/>
                </a:cubicBezTo>
                <a:cubicBezTo>
                  <a:pt x="2140710" y="3866934"/>
                  <a:pt x="2089486" y="3830437"/>
                  <a:pt x="2047326" y="3783949"/>
                </a:cubicBezTo>
                <a:cubicBezTo>
                  <a:pt x="2024514" y="3757850"/>
                  <a:pt x="2008220" y="3728999"/>
                  <a:pt x="1988057" y="3699842"/>
                </a:cubicBezTo>
                <a:cubicBezTo>
                  <a:pt x="2035513" y="3712483"/>
                  <a:pt x="2078284" y="3737359"/>
                  <a:pt x="2122889" y="3759379"/>
                </a:cubicBezTo>
                <a:cubicBezTo>
                  <a:pt x="2167188" y="3785274"/>
                  <a:pt x="2206089" y="3819427"/>
                  <a:pt x="2249472" y="3846544"/>
                </a:cubicBezTo>
                <a:cubicBezTo>
                  <a:pt x="2319434" y="3888955"/>
                  <a:pt x="2393673" y="3927899"/>
                  <a:pt x="2446933" y="3991820"/>
                </a:cubicBezTo>
                <a:cubicBezTo>
                  <a:pt x="2490825" y="4042590"/>
                  <a:pt x="2530338" y="4096622"/>
                  <a:pt x="2571887" y="4149227"/>
                </a:cubicBezTo>
                <a:cubicBezTo>
                  <a:pt x="2598976" y="4187662"/>
                  <a:pt x="2631461" y="4228441"/>
                  <a:pt x="2683398" y="4207644"/>
                </a:cubicBezTo>
                <a:cubicBezTo>
                  <a:pt x="2729530" y="4192249"/>
                  <a:pt x="2769246" y="4162277"/>
                  <a:pt x="2811101" y="4138115"/>
                </a:cubicBezTo>
                <a:cubicBezTo>
                  <a:pt x="2854484" y="4111405"/>
                  <a:pt x="2897663" y="4084185"/>
                  <a:pt x="2936972" y="4051664"/>
                </a:cubicBezTo>
                <a:cubicBezTo>
                  <a:pt x="3012636" y="3986825"/>
                  <a:pt x="3075266" y="3907713"/>
                  <a:pt x="3135961" y="3829112"/>
                </a:cubicBezTo>
                <a:cubicBezTo>
                  <a:pt x="3192684" y="3747655"/>
                  <a:pt x="3248694" y="3665180"/>
                  <a:pt x="3288105" y="3573733"/>
                </a:cubicBezTo>
                <a:cubicBezTo>
                  <a:pt x="3331487" y="3466382"/>
                  <a:pt x="3361121" y="3346797"/>
                  <a:pt x="3371102" y="3231392"/>
                </a:cubicBezTo>
                <a:cubicBezTo>
                  <a:pt x="3376193" y="3114560"/>
                  <a:pt x="3390451" y="3102632"/>
                  <a:pt x="3264071" y="30963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7" name="Google Shape;1127;p28"/>
          <p:cNvSpPr/>
          <p:nvPr/>
        </p:nvSpPr>
        <p:spPr>
          <a:xfrm>
            <a:off x="-338954" y="-313855"/>
            <a:ext cx="1701175" cy="2316284"/>
          </a:xfrm>
          <a:custGeom>
            <a:avLst/>
            <a:gdLst/>
            <a:ahLst/>
            <a:cxnLst/>
            <a:rect l="l" t="t" r="r" b="b"/>
            <a:pathLst>
              <a:path w="3402349" h="4632567" extrusionOk="0">
                <a:moveTo>
                  <a:pt x="1933269" y="4603609"/>
                </a:moveTo>
                <a:cubicBezTo>
                  <a:pt x="1888155" y="4546518"/>
                  <a:pt x="1883369" y="4468630"/>
                  <a:pt x="1849152" y="4405116"/>
                </a:cubicBezTo>
                <a:cubicBezTo>
                  <a:pt x="1807500" y="4320500"/>
                  <a:pt x="1775829" y="4231296"/>
                  <a:pt x="1732956" y="4147392"/>
                </a:cubicBezTo>
                <a:cubicBezTo>
                  <a:pt x="1698739" y="4090607"/>
                  <a:pt x="1656680" y="4034842"/>
                  <a:pt x="1605762" y="3991208"/>
                </a:cubicBezTo>
                <a:cubicBezTo>
                  <a:pt x="1608613" y="3978159"/>
                  <a:pt x="1611465" y="3965212"/>
                  <a:pt x="1614316" y="3952163"/>
                </a:cubicBezTo>
                <a:cubicBezTo>
                  <a:pt x="1615233" y="3947881"/>
                  <a:pt x="1616149" y="3943599"/>
                  <a:pt x="1617167" y="3939317"/>
                </a:cubicBezTo>
                <a:cubicBezTo>
                  <a:pt x="1632952" y="3951857"/>
                  <a:pt x="1646802" y="3964396"/>
                  <a:pt x="1655764" y="3971940"/>
                </a:cubicBezTo>
                <a:cubicBezTo>
                  <a:pt x="1715236" y="4032293"/>
                  <a:pt x="1767377" y="4101108"/>
                  <a:pt x="1801594" y="4178996"/>
                </a:cubicBezTo>
                <a:cubicBezTo>
                  <a:pt x="1832552" y="4259739"/>
                  <a:pt x="1871148" y="4337015"/>
                  <a:pt x="1905671" y="4416331"/>
                </a:cubicBezTo>
                <a:cubicBezTo>
                  <a:pt x="1927260" y="4463838"/>
                  <a:pt x="1935204" y="4517157"/>
                  <a:pt x="1961172" y="4562422"/>
                </a:cubicBezTo>
                <a:cubicBezTo>
                  <a:pt x="1976549" y="4588928"/>
                  <a:pt x="2020034" y="4586685"/>
                  <a:pt x="2054862" y="4584442"/>
                </a:cubicBezTo>
                <a:cubicBezTo>
                  <a:pt x="2064944" y="4583831"/>
                  <a:pt x="2074414" y="4583117"/>
                  <a:pt x="2082154" y="4583219"/>
                </a:cubicBezTo>
                <a:cubicBezTo>
                  <a:pt x="2150283" y="4581588"/>
                  <a:pt x="2212403" y="4554776"/>
                  <a:pt x="2274218" y="4528779"/>
                </a:cubicBezTo>
                <a:cubicBezTo>
                  <a:pt x="2317397" y="4511448"/>
                  <a:pt x="2361492" y="4495238"/>
                  <a:pt x="2401005" y="4470261"/>
                </a:cubicBezTo>
                <a:cubicBezTo>
                  <a:pt x="2460783" y="4426016"/>
                  <a:pt x="2495509" y="4356283"/>
                  <a:pt x="2548668" y="4305004"/>
                </a:cubicBezTo>
                <a:cubicBezTo>
                  <a:pt x="2502434" y="4264734"/>
                  <a:pt x="2447442" y="4229664"/>
                  <a:pt x="2407421" y="4183482"/>
                </a:cubicBezTo>
                <a:cubicBezTo>
                  <a:pt x="2340921" y="4117828"/>
                  <a:pt x="2272691" y="4054008"/>
                  <a:pt x="2207311" y="3987028"/>
                </a:cubicBezTo>
                <a:cubicBezTo>
                  <a:pt x="2143562" y="3923209"/>
                  <a:pt x="2063620" y="3876823"/>
                  <a:pt x="2005165" y="3807499"/>
                </a:cubicBezTo>
                <a:cubicBezTo>
                  <a:pt x="1981539" y="3778240"/>
                  <a:pt x="1962699" y="3745616"/>
                  <a:pt x="1941416" y="3714624"/>
                </a:cubicBezTo>
                <a:cubicBezTo>
                  <a:pt x="1925325" y="3694744"/>
                  <a:pt x="1918299" y="3667015"/>
                  <a:pt x="1948850" y="3656616"/>
                </a:cubicBezTo>
                <a:cubicBezTo>
                  <a:pt x="2004962" y="3638775"/>
                  <a:pt x="2057815" y="3677923"/>
                  <a:pt x="2107511" y="3698720"/>
                </a:cubicBezTo>
                <a:cubicBezTo>
                  <a:pt x="2163318" y="3722984"/>
                  <a:pt x="2209857" y="3762743"/>
                  <a:pt x="2259554" y="3796998"/>
                </a:cubicBezTo>
                <a:cubicBezTo>
                  <a:pt x="2296724" y="3821771"/>
                  <a:pt x="2336440" y="3842365"/>
                  <a:pt x="2373611" y="3867240"/>
                </a:cubicBezTo>
                <a:cubicBezTo>
                  <a:pt x="2430232" y="3902718"/>
                  <a:pt x="2476568" y="3950939"/>
                  <a:pt x="2517302" y="4003340"/>
                </a:cubicBezTo>
                <a:cubicBezTo>
                  <a:pt x="2557019" y="4051460"/>
                  <a:pt x="2593374" y="4102230"/>
                  <a:pt x="2632480" y="4150757"/>
                </a:cubicBezTo>
                <a:cubicBezTo>
                  <a:pt x="2646941" y="4172879"/>
                  <a:pt x="2668632" y="4164622"/>
                  <a:pt x="2688490" y="4155242"/>
                </a:cubicBezTo>
                <a:cubicBezTo>
                  <a:pt x="2717921" y="4139950"/>
                  <a:pt x="2746028" y="4122415"/>
                  <a:pt x="2774338" y="4105186"/>
                </a:cubicBezTo>
                <a:cubicBezTo>
                  <a:pt x="2825664" y="4073786"/>
                  <a:pt x="2877091" y="4041978"/>
                  <a:pt x="2922307" y="4002015"/>
                </a:cubicBezTo>
                <a:cubicBezTo>
                  <a:pt x="2984122" y="3945230"/>
                  <a:pt x="3036466" y="3878964"/>
                  <a:pt x="3088607" y="3813411"/>
                </a:cubicBezTo>
                <a:cubicBezTo>
                  <a:pt x="3155310" y="3720741"/>
                  <a:pt x="3217939" y="3627051"/>
                  <a:pt x="3259285" y="3520414"/>
                </a:cubicBezTo>
                <a:cubicBezTo>
                  <a:pt x="3296863" y="3400625"/>
                  <a:pt x="3330061" y="3277472"/>
                  <a:pt x="3326090" y="3150649"/>
                </a:cubicBezTo>
                <a:cubicBezTo>
                  <a:pt x="3239732" y="3136784"/>
                  <a:pt x="3152255" y="3140760"/>
                  <a:pt x="3065286" y="3133624"/>
                </a:cubicBezTo>
                <a:cubicBezTo>
                  <a:pt x="2965995" y="3128731"/>
                  <a:pt x="2866399" y="3113337"/>
                  <a:pt x="2771996" y="3081325"/>
                </a:cubicBezTo>
                <a:cubicBezTo>
                  <a:pt x="2733196" y="3067154"/>
                  <a:pt x="2699896" y="3041973"/>
                  <a:pt x="2662725" y="3024234"/>
                </a:cubicBezTo>
                <a:cubicBezTo>
                  <a:pt x="2626573" y="3004354"/>
                  <a:pt x="2582580" y="2988553"/>
                  <a:pt x="2557019" y="2955215"/>
                </a:cubicBezTo>
                <a:cubicBezTo>
                  <a:pt x="2537772" y="2887318"/>
                  <a:pt x="2660485" y="2874371"/>
                  <a:pt x="2706006" y="2871007"/>
                </a:cubicBezTo>
                <a:cubicBezTo>
                  <a:pt x="2808046" y="2863259"/>
                  <a:pt x="2909679" y="2872842"/>
                  <a:pt x="3010803" y="2886809"/>
                </a:cubicBezTo>
                <a:cubicBezTo>
                  <a:pt x="3112844" y="2898533"/>
                  <a:pt x="3214069" y="2916781"/>
                  <a:pt x="3313971" y="2940331"/>
                </a:cubicBezTo>
                <a:cubicBezTo>
                  <a:pt x="3318452" y="2937680"/>
                  <a:pt x="3324562" y="2929117"/>
                  <a:pt x="3325886" y="2925243"/>
                </a:cubicBezTo>
                <a:cubicBezTo>
                  <a:pt x="3371713" y="2789245"/>
                  <a:pt x="3354401" y="2642032"/>
                  <a:pt x="3343198" y="2502466"/>
                </a:cubicBezTo>
                <a:cubicBezTo>
                  <a:pt x="3326803" y="2365652"/>
                  <a:pt x="3313767" y="2223944"/>
                  <a:pt x="3266210" y="2093961"/>
                </a:cubicBezTo>
                <a:cubicBezTo>
                  <a:pt x="3244315" y="2084582"/>
                  <a:pt x="3219874" y="2085295"/>
                  <a:pt x="3195841" y="2085907"/>
                </a:cubicBezTo>
                <a:cubicBezTo>
                  <a:pt x="3186166" y="2086111"/>
                  <a:pt x="3176492" y="2086417"/>
                  <a:pt x="3167021" y="2086009"/>
                </a:cubicBezTo>
                <a:cubicBezTo>
                  <a:pt x="3139321" y="2085295"/>
                  <a:pt x="3111520" y="2085805"/>
                  <a:pt x="3083616" y="2086417"/>
                </a:cubicBezTo>
                <a:cubicBezTo>
                  <a:pt x="3025264" y="2087538"/>
                  <a:pt x="2966912" y="2088762"/>
                  <a:pt x="2909577" y="2078261"/>
                </a:cubicBezTo>
                <a:cubicBezTo>
                  <a:pt x="2874546" y="2070411"/>
                  <a:pt x="2837273" y="2066231"/>
                  <a:pt x="2805806" y="2047881"/>
                </a:cubicBezTo>
                <a:cubicBezTo>
                  <a:pt x="2723013" y="1993542"/>
                  <a:pt x="2685842" y="1923300"/>
                  <a:pt x="2779023" y="1854486"/>
                </a:cubicBezTo>
                <a:cubicBezTo>
                  <a:pt x="2864566" y="1791686"/>
                  <a:pt x="2972716" y="1771704"/>
                  <a:pt x="3074146" y="1748358"/>
                </a:cubicBezTo>
                <a:cubicBezTo>
                  <a:pt x="3128628" y="1736022"/>
                  <a:pt x="3183620" y="1721852"/>
                  <a:pt x="3239834" y="1722565"/>
                </a:cubicBezTo>
                <a:cubicBezTo>
                  <a:pt x="3250934" y="1663232"/>
                  <a:pt x="3231891" y="1606549"/>
                  <a:pt x="3216615" y="1549968"/>
                </a:cubicBezTo>
                <a:cubicBezTo>
                  <a:pt x="3210301" y="1522952"/>
                  <a:pt x="3206431" y="1495426"/>
                  <a:pt x="3201543" y="1471264"/>
                </a:cubicBezTo>
                <a:cubicBezTo>
                  <a:pt x="3177408" y="1348009"/>
                  <a:pt x="3153986" y="1224754"/>
                  <a:pt x="3112334" y="1105985"/>
                </a:cubicBezTo>
                <a:cubicBezTo>
                  <a:pt x="3087792" y="1031869"/>
                  <a:pt x="3048381" y="964074"/>
                  <a:pt x="3022005" y="890774"/>
                </a:cubicBezTo>
                <a:cubicBezTo>
                  <a:pt x="2967726" y="912692"/>
                  <a:pt x="2919354" y="946845"/>
                  <a:pt x="2867417" y="973657"/>
                </a:cubicBezTo>
                <a:cubicBezTo>
                  <a:pt x="2827090" y="994760"/>
                  <a:pt x="2790632" y="1011786"/>
                  <a:pt x="2751730" y="1033093"/>
                </a:cubicBezTo>
                <a:cubicBezTo>
                  <a:pt x="2662623" y="1082639"/>
                  <a:pt x="2573109" y="1131676"/>
                  <a:pt x="2477179" y="1166848"/>
                </a:cubicBezTo>
                <a:cubicBezTo>
                  <a:pt x="2435222" y="1181427"/>
                  <a:pt x="2393265" y="1203040"/>
                  <a:pt x="2348864" y="1207118"/>
                </a:cubicBezTo>
                <a:cubicBezTo>
                  <a:pt x="2288170" y="1190704"/>
                  <a:pt x="2322183" y="1106597"/>
                  <a:pt x="2348355" y="1072139"/>
                </a:cubicBezTo>
                <a:cubicBezTo>
                  <a:pt x="2412207" y="990479"/>
                  <a:pt x="2489094" y="918605"/>
                  <a:pt x="2567813" y="851422"/>
                </a:cubicBezTo>
                <a:cubicBezTo>
                  <a:pt x="2647552" y="787908"/>
                  <a:pt x="2740630" y="745396"/>
                  <a:pt x="2826682" y="691874"/>
                </a:cubicBezTo>
                <a:cubicBezTo>
                  <a:pt x="2681056" y="643041"/>
                  <a:pt x="2648774" y="576979"/>
                  <a:pt x="2549788" y="473705"/>
                </a:cubicBezTo>
                <a:cubicBezTo>
                  <a:pt x="2465875" y="386948"/>
                  <a:pt x="2396931" y="286427"/>
                  <a:pt x="2313934" y="199772"/>
                </a:cubicBezTo>
                <a:cubicBezTo>
                  <a:pt x="2267599" y="144414"/>
                  <a:pt x="2206802" y="108121"/>
                  <a:pt x="2157208" y="57249"/>
                </a:cubicBezTo>
                <a:cubicBezTo>
                  <a:pt x="2143562" y="93440"/>
                  <a:pt x="2118306" y="123209"/>
                  <a:pt x="2089690" y="148594"/>
                </a:cubicBezTo>
                <a:cubicBezTo>
                  <a:pt x="2060463" y="183052"/>
                  <a:pt x="2034087" y="219958"/>
                  <a:pt x="2000990" y="250950"/>
                </a:cubicBezTo>
                <a:cubicBezTo>
                  <a:pt x="1951090" y="300292"/>
                  <a:pt x="1889173" y="334547"/>
                  <a:pt x="1829802" y="371044"/>
                </a:cubicBezTo>
                <a:cubicBezTo>
                  <a:pt x="1729901" y="433946"/>
                  <a:pt x="1619917" y="477987"/>
                  <a:pt x="1517877" y="537423"/>
                </a:cubicBezTo>
                <a:cubicBezTo>
                  <a:pt x="1537531" y="556895"/>
                  <a:pt x="1561157" y="571677"/>
                  <a:pt x="1582747" y="588906"/>
                </a:cubicBezTo>
                <a:cubicBezTo>
                  <a:pt x="1641608" y="635700"/>
                  <a:pt x="1693036" y="691262"/>
                  <a:pt x="1743547" y="746823"/>
                </a:cubicBezTo>
                <a:cubicBezTo>
                  <a:pt x="1806482" y="817269"/>
                  <a:pt x="1853429" y="900561"/>
                  <a:pt x="1895487" y="984769"/>
                </a:cubicBezTo>
                <a:cubicBezTo>
                  <a:pt x="1927362" y="1060109"/>
                  <a:pt x="1951396" y="1148396"/>
                  <a:pt x="1924714" y="1228730"/>
                </a:cubicBezTo>
                <a:cubicBezTo>
                  <a:pt x="1891923" y="1320891"/>
                  <a:pt x="1784689" y="1307026"/>
                  <a:pt x="1719819" y="1257888"/>
                </a:cubicBezTo>
                <a:cubicBezTo>
                  <a:pt x="1645478" y="1194782"/>
                  <a:pt x="1578164" y="1124234"/>
                  <a:pt x="1518589" y="1046958"/>
                </a:cubicBezTo>
                <a:cubicBezTo>
                  <a:pt x="1424390" y="941340"/>
                  <a:pt x="1344652" y="825119"/>
                  <a:pt x="1278866" y="699928"/>
                </a:cubicBezTo>
                <a:cubicBezTo>
                  <a:pt x="1185176" y="736221"/>
                  <a:pt x="1098513" y="786481"/>
                  <a:pt x="1010424" y="832154"/>
                </a:cubicBezTo>
                <a:cubicBezTo>
                  <a:pt x="926001" y="883433"/>
                  <a:pt x="849318" y="940218"/>
                  <a:pt x="769275" y="997207"/>
                </a:cubicBezTo>
                <a:cubicBezTo>
                  <a:pt x="722939" y="1033093"/>
                  <a:pt x="680575" y="1073566"/>
                  <a:pt x="636989" y="1112612"/>
                </a:cubicBezTo>
                <a:cubicBezTo>
                  <a:pt x="589533" y="1155226"/>
                  <a:pt x="539124" y="1194884"/>
                  <a:pt x="495843" y="1241984"/>
                </a:cubicBezTo>
                <a:cubicBezTo>
                  <a:pt x="543808" y="1265941"/>
                  <a:pt x="597273" y="1274709"/>
                  <a:pt x="645339" y="1298463"/>
                </a:cubicBezTo>
                <a:cubicBezTo>
                  <a:pt x="753388" y="1349437"/>
                  <a:pt x="854410" y="1407139"/>
                  <a:pt x="957978" y="1465351"/>
                </a:cubicBezTo>
                <a:cubicBezTo>
                  <a:pt x="1111243" y="1546706"/>
                  <a:pt x="1267460" y="1639580"/>
                  <a:pt x="1372046" y="1781593"/>
                </a:cubicBezTo>
                <a:cubicBezTo>
                  <a:pt x="1401986" y="1824819"/>
                  <a:pt x="1455349" y="1918713"/>
                  <a:pt x="1411559" y="1965405"/>
                </a:cubicBezTo>
                <a:cubicBezTo>
                  <a:pt x="1368177" y="2012199"/>
                  <a:pt x="1309417" y="1995377"/>
                  <a:pt x="1260637" y="1967954"/>
                </a:cubicBezTo>
                <a:cubicBezTo>
                  <a:pt x="1164198" y="1923300"/>
                  <a:pt x="1076618" y="1863661"/>
                  <a:pt x="986900" y="1807488"/>
                </a:cubicBezTo>
                <a:cubicBezTo>
                  <a:pt x="920197" y="1770583"/>
                  <a:pt x="861641" y="1721240"/>
                  <a:pt x="795039" y="1684335"/>
                </a:cubicBezTo>
                <a:cubicBezTo>
                  <a:pt x="753083" y="1661703"/>
                  <a:pt x="710311" y="1640192"/>
                  <a:pt x="671511" y="1612054"/>
                </a:cubicBezTo>
                <a:cubicBezTo>
                  <a:pt x="605827" y="1559857"/>
                  <a:pt x="532301" y="1518976"/>
                  <a:pt x="459487" y="1477789"/>
                </a:cubicBezTo>
                <a:cubicBezTo>
                  <a:pt x="458367" y="1477585"/>
                  <a:pt x="457247" y="1477585"/>
                  <a:pt x="456127" y="1477381"/>
                </a:cubicBezTo>
                <a:lnTo>
                  <a:pt x="451544" y="1478095"/>
                </a:lnTo>
                <a:cubicBezTo>
                  <a:pt x="447471" y="1479114"/>
                  <a:pt x="443397" y="1480337"/>
                  <a:pt x="442379" y="1480847"/>
                </a:cubicBezTo>
                <a:cubicBezTo>
                  <a:pt x="367834" y="1509495"/>
                  <a:pt x="317120" y="1575353"/>
                  <a:pt x="271904" y="1638255"/>
                </a:cubicBezTo>
                <a:cubicBezTo>
                  <a:pt x="195730" y="1738979"/>
                  <a:pt x="136767" y="1852651"/>
                  <a:pt x="103568" y="1974478"/>
                </a:cubicBezTo>
                <a:cubicBezTo>
                  <a:pt x="71286" y="2099670"/>
                  <a:pt x="58963" y="2231998"/>
                  <a:pt x="56010" y="2360045"/>
                </a:cubicBezTo>
                <a:cubicBezTo>
                  <a:pt x="60797" y="2390731"/>
                  <a:pt x="242473" y="2411324"/>
                  <a:pt x="279033" y="2419378"/>
                </a:cubicBezTo>
                <a:cubicBezTo>
                  <a:pt x="330664" y="2424680"/>
                  <a:pt x="382193" y="2429981"/>
                  <a:pt x="432908" y="2440991"/>
                </a:cubicBezTo>
                <a:cubicBezTo>
                  <a:pt x="509286" y="2453225"/>
                  <a:pt x="585867" y="2465051"/>
                  <a:pt x="658680" y="2492373"/>
                </a:cubicBezTo>
                <a:cubicBezTo>
                  <a:pt x="735058" y="2518267"/>
                  <a:pt x="816527" y="2524079"/>
                  <a:pt x="893210" y="2548648"/>
                </a:cubicBezTo>
                <a:cubicBezTo>
                  <a:pt x="941175" y="2564144"/>
                  <a:pt x="989140" y="2579946"/>
                  <a:pt x="1036698" y="2596461"/>
                </a:cubicBezTo>
                <a:cubicBezTo>
                  <a:pt x="1075600" y="2613385"/>
                  <a:pt x="1123259" y="2624191"/>
                  <a:pt x="1150246" y="2658752"/>
                </a:cubicBezTo>
                <a:cubicBezTo>
                  <a:pt x="1172243" y="2699938"/>
                  <a:pt x="1174483" y="2753257"/>
                  <a:pt x="1143728" y="2790672"/>
                </a:cubicBezTo>
                <a:cubicBezTo>
                  <a:pt x="1090060" y="2860098"/>
                  <a:pt x="987002" y="2842461"/>
                  <a:pt x="909097" y="2847049"/>
                </a:cubicBezTo>
                <a:cubicBezTo>
                  <a:pt x="781801" y="2847355"/>
                  <a:pt x="657356" y="2812081"/>
                  <a:pt x="534439" y="2783433"/>
                </a:cubicBezTo>
                <a:cubicBezTo>
                  <a:pt x="416512" y="2760801"/>
                  <a:pt x="293188" y="2746121"/>
                  <a:pt x="176279" y="2721755"/>
                </a:cubicBezTo>
                <a:cubicBezTo>
                  <a:pt x="107845" y="2709216"/>
                  <a:pt x="71286" y="2689540"/>
                  <a:pt x="58149" y="2777317"/>
                </a:cubicBezTo>
                <a:cubicBezTo>
                  <a:pt x="33301" y="2942982"/>
                  <a:pt x="45623" y="3116293"/>
                  <a:pt x="99596" y="3274720"/>
                </a:cubicBezTo>
                <a:cubicBezTo>
                  <a:pt x="133508" y="3366269"/>
                  <a:pt x="180251" y="3451803"/>
                  <a:pt x="229947" y="3535400"/>
                </a:cubicBezTo>
                <a:cubicBezTo>
                  <a:pt x="249093" y="3547430"/>
                  <a:pt x="273635" y="3546614"/>
                  <a:pt x="296956" y="3545799"/>
                </a:cubicBezTo>
                <a:cubicBezTo>
                  <a:pt x="303779" y="3545595"/>
                  <a:pt x="310602" y="3545289"/>
                  <a:pt x="317120" y="3545391"/>
                </a:cubicBezTo>
                <a:cubicBezTo>
                  <a:pt x="355308" y="3542537"/>
                  <a:pt x="393395" y="3538051"/>
                  <a:pt x="431279" y="3532749"/>
                </a:cubicBezTo>
                <a:cubicBezTo>
                  <a:pt x="513461" y="3521841"/>
                  <a:pt x="588515" y="3505733"/>
                  <a:pt x="667133" y="3484936"/>
                </a:cubicBezTo>
                <a:cubicBezTo>
                  <a:pt x="721411" y="3473722"/>
                  <a:pt x="775283" y="3460061"/>
                  <a:pt x="826813" y="3440793"/>
                </a:cubicBezTo>
                <a:cubicBezTo>
                  <a:pt x="860011" y="3431006"/>
                  <a:pt x="894839" y="3428559"/>
                  <a:pt x="928853" y="3423461"/>
                </a:cubicBezTo>
                <a:cubicBezTo>
                  <a:pt x="968162" y="3416937"/>
                  <a:pt x="1007980" y="3413165"/>
                  <a:pt x="1047696" y="3410922"/>
                </a:cubicBezTo>
                <a:cubicBezTo>
                  <a:pt x="1055130" y="3410514"/>
                  <a:pt x="1063379" y="3411737"/>
                  <a:pt x="1069897" y="3415509"/>
                </a:cubicBezTo>
                <a:cubicBezTo>
                  <a:pt x="1141997" y="3483509"/>
                  <a:pt x="1025598" y="3539886"/>
                  <a:pt x="970504" y="3562314"/>
                </a:cubicBezTo>
                <a:cubicBezTo>
                  <a:pt x="893617" y="3597384"/>
                  <a:pt x="812046" y="3620730"/>
                  <a:pt x="728540" y="3631231"/>
                </a:cubicBezTo>
                <a:cubicBezTo>
                  <a:pt x="677418" y="3641018"/>
                  <a:pt x="627009" y="3655291"/>
                  <a:pt x="574970" y="3659369"/>
                </a:cubicBezTo>
                <a:cubicBezTo>
                  <a:pt x="486983" y="3671398"/>
                  <a:pt x="396654" y="3665689"/>
                  <a:pt x="311111" y="3692400"/>
                </a:cubicBezTo>
                <a:cubicBezTo>
                  <a:pt x="348078" y="3775793"/>
                  <a:pt x="398894" y="3854700"/>
                  <a:pt x="447776" y="3930957"/>
                </a:cubicBezTo>
                <a:cubicBezTo>
                  <a:pt x="475679" y="3971635"/>
                  <a:pt x="502055" y="4014351"/>
                  <a:pt x="539837" y="4046872"/>
                </a:cubicBezTo>
                <a:cubicBezTo>
                  <a:pt x="603586" y="4099375"/>
                  <a:pt x="690453" y="4132610"/>
                  <a:pt x="773450" y="4118337"/>
                </a:cubicBezTo>
                <a:cubicBezTo>
                  <a:pt x="836996" y="4107021"/>
                  <a:pt x="891479" y="4071034"/>
                  <a:pt x="947896" y="4042080"/>
                </a:cubicBezTo>
                <a:cubicBezTo>
                  <a:pt x="994028" y="4021589"/>
                  <a:pt x="1043827" y="3998039"/>
                  <a:pt x="1086904" y="3975203"/>
                </a:cubicBezTo>
                <a:cubicBezTo>
                  <a:pt x="1140979" y="3946249"/>
                  <a:pt x="1193527" y="3914238"/>
                  <a:pt x="1244751" y="3880595"/>
                </a:cubicBezTo>
                <a:cubicBezTo>
                  <a:pt x="1262266" y="3869687"/>
                  <a:pt x="1281310" y="3854089"/>
                  <a:pt x="1302696" y="3855312"/>
                </a:cubicBezTo>
                <a:cubicBezTo>
                  <a:pt x="1299437" y="3860206"/>
                  <a:pt x="1296280" y="3865099"/>
                  <a:pt x="1293123" y="3869993"/>
                </a:cubicBezTo>
                <a:cubicBezTo>
                  <a:pt x="1282634" y="3886406"/>
                  <a:pt x="1272552" y="3902922"/>
                  <a:pt x="1262572" y="3919743"/>
                </a:cubicBezTo>
                <a:cubicBezTo>
                  <a:pt x="1260637" y="3923005"/>
                  <a:pt x="1258702" y="3926370"/>
                  <a:pt x="1256767" y="3929734"/>
                </a:cubicBezTo>
                <a:cubicBezTo>
                  <a:pt x="1160837" y="3989475"/>
                  <a:pt x="1062259" y="4045037"/>
                  <a:pt x="958284" y="4089588"/>
                </a:cubicBezTo>
                <a:cubicBezTo>
                  <a:pt x="915410" y="4112730"/>
                  <a:pt x="873352" y="4138013"/>
                  <a:pt x="826711" y="4153203"/>
                </a:cubicBezTo>
                <a:cubicBezTo>
                  <a:pt x="718560" y="4191332"/>
                  <a:pt x="595949" y="4155140"/>
                  <a:pt x="509998" y="4083471"/>
                </a:cubicBezTo>
                <a:cubicBezTo>
                  <a:pt x="483012" y="4060533"/>
                  <a:pt x="460302" y="4033109"/>
                  <a:pt x="440546" y="4003850"/>
                </a:cubicBezTo>
                <a:cubicBezTo>
                  <a:pt x="379036" y="3914850"/>
                  <a:pt x="321295" y="3822587"/>
                  <a:pt x="273635" y="3725431"/>
                </a:cubicBezTo>
                <a:cubicBezTo>
                  <a:pt x="261109" y="3700861"/>
                  <a:pt x="249500" y="3658145"/>
                  <a:pt x="286365" y="3649989"/>
                </a:cubicBezTo>
                <a:cubicBezTo>
                  <a:pt x="317120" y="3642241"/>
                  <a:pt x="347671" y="3633576"/>
                  <a:pt x="379138" y="3629192"/>
                </a:cubicBezTo>
                <a:cubicBezTo>
                  <a:pt x="461422" y="3619609"/>
                  <a:pt x="542281" y="3619405"/>
                  <a:pt x="623648" y="3605234"/>
                </a:cubicBezTo>
                <a:cubicBezTo>
                  <a:pt x="670188" y="3596059"/>
                  <a:pt x="716421" y="3584335"/>
                  <a:pt x="763368" y="3577403"/>
                </a:cubicBezTo>
                <a:cubicBezTo>
                  <a:pt x="843921" y="3567106"/>
                  <a:pt x="918669" y="3534585"/>
                  <a:pt x="991381" y="3500738"/>
                </a:cubicBezTo>
                <a:cubicBezTo>
                  <a:pt x="1008693" y="3488504"/>
                  <a:pt x="1039142" y="3480043"/>
                  <a:pt x="1044336" y="3458328"/>
                </a:cubicBezTo>
                <a:cubicBezTo>
                  <a:pt x="972643" y="3464750"/>
                  <a:pt x="898506" y="3470663"/>
                  <a:pt x="829155" y="3489727"/>
                </a:cubicBezTo>
                <a:cubicBezTo>
                  <a:pt x="759498" y="3516336"/>
                  <a:pt x="685667" y="3527754"/>
                  <a:pt x="613872" y="3547022"/>
                </a:cubicBezTo>
                <a:cubicBezTo>
                  <a:pt x="544114" y="3563844"/>
                  <a:pt x="473133" y="3575364"/>
                  <a:pt x="401950" y="3584335"/>
                </a:cubicBezTo>
                <a:cubicBezTo>
                  <a:pt x="344106" y="3590554"/>
                  <a:pt x="284532" y="3600443"/>
                  <a:pt x="227198" y="3586578"/>
                </a:cubicBezTo>
                <a:cubicBezTo>
                  <a:pt x="202655" y="3580767"/>
                  <a:pt x="188092" y="3560173"/>
                  <a:pt x="177400" y="3538866"/>
                </a:cubicBezTo>
                <a:cubicBezTo>
                  <a:pt x="165383" y="3518171"/>
                  <a:pt x="153162" y="3497679"/>
                  <a:pt x="141960" y="3476576"/>
                </a:cubicBezTo>
                <a:cubicBezTo>
                  <a:pt x="57843" y="3327733"/>
                  <a:pt x="2342" y="3160844"/>
                  <a:pt x="0" y="2988960"/>
                </a:cubicBezTo>
                <a:cubicBezTo>
                  <a:pt x="2953" y="2910155"/>
                  <a:pt x="-12526" y="2728892"/>
                  <a:pt x="56316" y="2679243"/>
                </a:cubicBezTo>
                <a:cubicBezTo>
                  <a:pt x="77192" y="2664053"/>
                  <a:pt x="102142" y="2659057"/>
                  <a:pt x="127092" y="2665174"/>
                </a:cubicBezTo>
                <a:cubicBezTo>
                  <a:pt x="160291" y="2669966"/>
                  <a:pt x="193999" y="2677408"/>
                  <a:pt x="226383" y="2684340"/>
                </a:cubicBezTo>
                <a:cubicBezTo>
                  <a:pt x="330155" y="2701366"/>
                  <a:pt x="434028" y="2717575"/>
                  <a:pt x="537596" y="2736130"/>
                </a:cubicBezTo>
                <a:cubicBezTo>
                  <a:pt x="599309" y="2749893"/>
                  <a:pt x="665401" y="2767632"/>
                  <a:pt x="725689" y="2778948"/>
                </a:cubicBezTo>
                <a:cubicBezTo>
                  <a:pt x="820091" y="2799745"/>
                  <a:pt x="916938" y="2804129"/>
                  <a:pt x="1013174" y="2797196"/>
                </a:cubicBezTo>
                <a:cubicBezTo>
                  <a:pt x="1050344" y="2794342"/>
                  <a:pt x="1097087" y="2788633"/>
                  <a:pt x="1113687" y="2750402"/>
                </a:cubicBezTo>
                <a:cubicBezTo>
                  <a:pt x="1121426" y="2736436"/>
                  <a:pt x="1121121" y="2724304"/>
                  <a:pt x="1118269" y="2710031"/>
                </a:cubicBezTo>
                <a:cubicBezTo>
                  <a:pt x="1115927" y="2700754"/>
                  <a:pt x="1114603" y="2690661"/>
                  <a:pt x="1109206" y="2682505"/>
                </a:cubicBezTo>
                <a:cubicBezTo>
                  <a:pt x="1102485" y="2677102"/>
                  <a:pt x="1094643" y="2673228"/>
                  <a:pt x="1087107" y="2669048"/>
                </a:cubicBezTo>
                <a:cubicBezTo>
                  <a:pt x="1013581" y="2634284"/>
                  <a:pt x="938120" y="2613385"/>
                  <a:pt x="861539" y="2588611"/>
                </a:cubicBezTo>
                <a:cubicBezTo>
                  <a:pt x="800335" y="2571484"/>
                  <a:pt x="736993" y="2564348"/>
                  <a:pt x="675789" y="2547119"/>
                </a:cubicBezTo>
                <a:cubicBezTo>
                  <a:pt x="609289" y="2525302"/>
                  <a:pt x="542688" y="2504301"/>
                  <a:pt x="472930" y="2495839"/>
                </a:cubicBezTo>
                <a:cubicBezTo>
                  <a:pt x="346143" y="2471473"/>
                  <a:pt x="216810" y="2462502"/>
                  <a:pt x="91042" y="2432122"/>
                </a:cubicBezTo>
                <a:cubicBezTo>
                  <a:pt x="-611" y="2407552"/>
                  <a:pt x="5703" y="2373604"/>
                  <a:pt x="10998" y="2289497"/>
                </a:cubicBezTo>
                <a:cubicBezTo>
                  <a:pt x="27903" y="1975396"/>
                  <a:pt x="98069" y="1750805"/>
                  <a:pt x="312639" y="1513776"/>
                </a:cubicBezTo>
                <a:cubicBezTo>
                  <a:pt x="349707" y="1476260"/>
                  <a:pt x="417836" y="1421106"/>
                  <a:pt x="473439" y="1432830"/>
                </a:cubicBezTo>
                <a:cubicBezTo>
                  <a:pt x="556130" y="1475444"/>
                  <a:pt x="635767" y="1524685"/>
                  <a:pt x="709598" y="1581368"/>
                </a:cubicBezTo>
                <a:cubicBezTo>
                  <a:pt x="763674" y="1617865"/>
                  <a:pt x="824470" y="1642740"/>
                  <a:pt x="878138" y="1680053"/>
                </a:cubicBezTo>
                <a:cubicBezTo>
                  <a:pt x="949220" y="1731843"/>
                  <a:pt x="1025903" y="1774661"/>
                  <a:pt x="1099328" y="1822984"/>
                </a:cubicBezTo>
                <a:cubicBezTo>
                  <a:pt x="1154319" y="1860093"/>
                  <a:pt x="1212570" y="1891493"/>
                  <a:pt x="1271839" y="1921058"/>
                </a:cubicBezTo>
                <a:cubicBezTo>
                  <a:pt x="1295465" y="1931966"/>
                  <a:pt x="1317258" y="1945525"/>
                  <a:pt x="1341699" y="1948380"/>
                </a:cubicBezTo>
                <a:cubicBezTo>
                  <a:pt x="1350355" y="1949093"/>
                  <a:pt x="1361252" y="1944811"/>
                  <a:pt x="1367667" y="1940937"/>
                </a:cubicBezTo>
                <a:cubicBezTo>
                  <a:pt x="1381008" y="1934515"/>
                  <a:pt x="1383452" y="1921363"/>
                  <a:pt x="1379073" y="1908110"/>
                </a:cubicBezTo>
                <a:cubicBezTo>
                  <a:pt x="1368380" y="1854486"/>
                  <a:pt x="1336200" y="1808813"/>
                  <a:pt x="1300863" y="1768442"/>
                </a:cubicBezTo>
                <a:cubicBezTo>
                  <a:pt x="1222652" y="1677301"/>
                  <a:pt x="1118371" y="1612462"/>
                  <a:pt x="1017349" y="1550987"/>
                </a:cubicBezTo>
                <a:cubicBezTo>
                  <a:pt x="883739" y="1480541"/>
                  <a:pt x="754916" y="1401124"/>
                  <a:pt x="617436" y="1338120"/>
                </a:cubicBezTo>
                <a:cubicBezTo>
                  <a:pt x="574563" y="1319260"/>
                  <a:pt x="532199" y="1309371"/>
                  <a:pt x="489427" y="1291938"/>
                </a:cubicBezTo>
                <a:cubicBezTo>
                  <a:pt x="473439" y="1284904"/>
                  <a:pt x="456840" y="1275830"/>
                  <a:pt x="448489" y="1259723"/>
                </a:cubicBezTo>
                <a:cubicBezTo>
                  <a:pt x="437898" y="1240760"/>
                  <a:pt x="449406" y="1219861"/>
                  <a:pt x="464274" y="1207016"/>
                </a:cubicBezTo>
                <a:cubicBezTo>
                  <a:pt x="503379" y="1164707"/>
                  <a:pt x="548289" y="1128414"/>
                  <a:pt x="591570" y="1090489"/>
                </a:cubicBezTo>
                <a:cubicBezTo>
                  <a:pt x="663263" y="1025039"/>
                  <a:pt x="734854" y="959181"/>
                  <a:pt x="816323" y="905964"/>
                </a:cubicBezTo>
                <a:cubicBezTo>
                  <a:pt x="875694" y="866306"/>
                  <a:pt x="932010" y="821959"/>
                  <a:pt x="994639" y="787297"/>
                </a:cubicBezTo>
                <a:cubicBezTo>
                  <a:pt x="1055232" y="756305"/>
                  <a:pt x="1112159" y="724293"/>
                  <a:pt x="1172752" y="694626"/>
                </a:cubicBezTo>
                <a:cubicBezTo>
                  <a:pt x="1211450" y="680965"/>
                  <a:pt x="1250759" y="650585"/>
                  <a:pt x="1292308" y="652522"/>
                </a:cubicBezTo>
                <a:cubicBezTo>
                  <a:pt x="1313388" y="655784"/>
                  <a:pt x="1319702" y="678620"/>
                  <a:pt x="1329784" y="694320"/>
                </a:cubicBezTo>
                <a:cubicBezTo>
                  <a:pt x="1350355" y="730206"/>
                  <a:pt x="1368991" y="767213"/>
                  <a:pt x="1392108" y="801671"/>
                </a:cubicBezTo>
                <a:cubicBezTo>
                  <a:pt x="1432130" y="870690"/>
                  <a:pt x="1480503" y="928087"/>
                  <a:pt x="1530912" y="988644"/>
                </a:cubicBezTo>
                <a:cubicBezTo>
                  <a:pt x="1580506" y="1046448"/>
                  <a:pt x="1624805" y="1109248"/>
                  <a:pt x="1682343" y="1159610"/>
                </a:cubicBezTo>
                <a:cubicBezTo>
                  <a:pt x="1721856" y="1196617"/>
                  <a:pt x="1759026" y="1241168"/>
                  <a:pt x="1816055" y="1248712"/>
                </a:cubicBezTo>
                <a:cubicBezTo>
                  <a:pt x="1901801" y="1263087"/>
                  <a:pt x="1893043" y="1146051"/>
                  <a:pt x="1881128" y="1091305"/>
                </a:cubicBezTo>
                <a:cubicBezTo>
                  <a:pt x="1867686" y="1026160"/>
                  <a:pt x="1837644" y="971822"/>
                  <a:pt x="1804343" y="915853"/>
                </a:cubicBezTo>
                <a:cubicBezTo>
                  <a:pt x="1776847" y="866102"/>
                  <a:pt x="1744871" y="819003"/>
                  <a:pt x="1706784" y="776592"/>
                </a:cubicBezTo>
                <a:cubicBezTo>
                  <a:pt x="1654338" y="719807"/>
                  <a:pt x="1600874" y="661187"/>
                  <a:pt x="1539670" y="615515"/>
                </a:cubicBezTo>
                <a:cubicBezTo>
                  <a:pt x="1488548" y="579119"/>
                  <a:pt x="1416956" y="526820"/>
                  <a:pt x="1510952" y="487774"/>
                </a:cubicBezTo>
                <a:cubicBezTo>
                  <a:pt x="1570526" y="453928"/>
                  <a:pt x="1635905" y="420489"/>
                  <a:pt x="1696702" y="392249"/>
                </a:cubicBezTo>
                <a:cubicBezTo>
                  <a:pt x="1783772" y="344742"/>
                  <a:pt x="1872167" y="296418"/>
                  <a:pt x="1949766" y="234332"/>
                </a:cubicBezTo>
                <a:cubicBezTo>
                  <a:pt x="1984594" y="204665"/>
                  <a:pt x="2012905" y="168474"/>
                  <a:pt x="2041623" y="132996"/>
                </a:cubicBezTo>
                <a:cubicBezTo>
                  <a:pt x="2058426" y="113320"/>
                  <a:pt x="2075331" y="93644"/>
                  <a:pt x="2095087" y="76925"/>
                </a:cubicBezTo>
                <a:cubicBezTo>
                  <a:pt x="2100587" y="72541"/>
                  <a:pt x="2107511" y="71216"/>
                  <a:pt x="2114029" y="72643"/>
                </a:cubicBezTo>
                <a:cubicBezTo>
                  <a:pt x="2120852" y="58880"/>
                  <a:pt x="2126962" y="43282"/>
                  <a:pt x="2130017" y="28500"/>
                </a:cubicBezTo>
                <a:cubicBezTo>
                  <a:pt x="2131749" y="19732"/>
                  <a:pt x="2133582" y="10047"/>
                  <a:pt x="2141321" y="4542"/>
                </a:cubicBezTo>
                <a:cubicBezTo>
                  <a:pt x="2152931" y="-3920"/>
                  <a:pt x="2168817" y="158"/>
                  <a:pt x="2177575" y="10863"/>
                </a:cubicBezTo>
                <a:cubicBezTo>
                  <a:pt x="2233687" y="70502"/>
                  <a:pt x="2304871" y="113320"/>
                  <a:pt x="2356910" y="177343"/>
                </a:cubicBezTo>
                <a:cubicBezTo>
                  <a:pt x="2407421" y="233211"/>
                  <a:pt x="2457422" y="289486"/>
                  <a:pt x="2502027" y="350247"/>
                </a:cubicBezTo>
                <a:cubicBezTo>
                  <a:pt x="2545206" y="401832"/>
                  <a:pt x="2590218" y="447811"/>
                  <a:pt x="2635739" y="496542"/>
                </a:cubicBezTo>
                <a:cubicBezTo>
                  <a:pt x="2676371" y="543336"/>
                  <a:pt x="2716495" y="592577"/>
                  <a:pt x="2774440" y="618777"/>
                </a:cubicBezTo>
                <a:cubicBezTo>
                  <a:pt x="2809167" y="639371"/>
                  <a:pt x="2857743" y="642225"/>
                  <a:pt x="2881980" y="677091"/>
                </a:cubicBezTo>
                <a:cubicBezTo>
                  <a:pt x="2891349" y="693097"/>
                  <a:pt x="2881878" y="711957"/>
                  <a:pt x="2866297" y="719807"/>
                </a:cubicBezTo>
                <a:cubicBezTo>
                  <a:pt x="2791651" y="766296"/>
                  <a:pt x="2710385" y="801467"/>
                  <a:pt x="2637368" y="850708"/>
                </a:cubicBezTo>
                <a:cubicBezTo>
                  <a:pt x="2552945" y="907391"/>
                  <a:pt x="2482271" y="981915"/>
                  <a:pt x="2412207" y="1054910"/>
                </a:cubicBezTo>
                <a:cubicBezTo>
                  <a:pt x="2386137" y="1086921"/>
                  <a:pt x="2347439" y="1125355"/>
                  <a:pt x="2355586" y="1169805"/>
                </a:cubicBezTo>
                <a:cubicBezTo>
                  <a:pt x="2506610" y="1126375"/>
                  <a:pt x="2642256" y="1045836"/>
                  <a:pt x="2778717" y="970191"/>
                </a:cubicBezTo>
                <a:cubicBezTo>
                  <a:pt x="2843791" y="938383"/>
                  <a:pt x="2905810" y="901172"/>
                  <a:pt x="2968846" y="865796"/>
                </a:cubicBezTo>
                <a:cubicBezTo>
                  <a:pt x="2997565" y="848160"/>
                  <a:pt x="3051945" y="824814"/>
                  <a:pt x="3065184" y="871404"/>
                </a:cubicBezTo>
                <a:cubicBezTo>
                  <a:pt x="3083107" y="922989"/>
                  <a:pt x="3109381" y="971007"/>
                  <a:pt x="3130156" y="1021573"/>
                </a:cubicBezTo>
                <a:cubicBezTo>
                  <a:pt x="3179852" y="1142992"/>
                  <a:pt x="3214171" y="1274301"/>
                  <a:pt x="3235251" y="1403265"/>
                </a:cubicBezTo>
                <a:cubicBezTo>
                  <a:pt x="3247777" y="1456074"/>
                  <a:pt x="3255008" y="1509902"/>
                  <a:pt x="3268450" y="1562609"/>
                </a:cubicBezTo>
                <a:cubicBezTo>
                  <a:pt x="3285559" y="1614297"/>
                  <a:pt x="3295437" y="1668023"/>
                  <a:pt x="3287494" y="1722463"/>
                </a:cubicBezTo>
                <a:cubicBezTo>
                  <a:pt x="3285559" y="1750091"/>
                  <a:pt x="3275477" y="1773437"/>
                  <a:pt x="3243195" y="1769257"/>
                </a:cubicBezTo>
                <a:cubicBezTo>
                  <a:pt x="3206839" y="1768034"/>
                  <a:pt x="3166919" y="1775476"/>
                  <a:pt x="3133720" y="1782205"/>
                </a:cubicBezTo>
                <a:cubicBezTo>
                  <a:pt x="3027708" y="1806978"/>
                  <a:pt x="2914975" y="1821761"/>
                  <a:pt x="2821285" y="1881094"/>
                </a:cubicBezTo>
                <a:cubicBezTo>
                  <a:pt x="2800816" y="1898221"/>
                  <a:pt x="2761303" y="1921261"/>
                  <a:pt x="2774033" y="1952152"/>
                </a:cubicBezTo>
                <a:cubicBezTo>
                  <a:pt x="2790429" y="1977537"/>
                  <a:pt x="2813749" y="1999863"/>
                  <a:pt x="2841042" y="2013014"/>
                </a:cubicBezTo>
                <a:cubicBezTo>
                  <a:pt x="2921594" y="2040948"/>
                  <a:pt x="3003471" y="2040031"/>
                  <a:pt x="3086366" y="2039113"/>
                </a:cubicBezTo>
                <a:cubicBezTo>
                  <a:pt x="3101234" y="2039011"/>
                  <a:pt x="3116204" y="2038807"/>
                  <a:pt x="3131174" y="2038807"/>
                </a:cubicBezTo>
                <a:cubicBezTo>
                  <a:pt x="3144311" y="2039827"/>
                  <a:pt x="3160707" y="2039215"/>
                  <a:pt x="3178121" y="2038501"/>
                </a:cubicBezTo>
                <a:cubicBezTo>
                  <a:pt x="3234539" y="2036361"/>
                  <a:pt x="3302769" y="2034118"/>
                  <a:pt x="3314888" y="2090393"/>
                </a:cubicBezTo>
                <a:cubicBezTo>
                  <a:pt x="3369982" y="2227818"/>
                  <a:pt x="3470189" y="2905363"/>
                  <a:pt x="3334033" y="2982945"/>
                </a:cubicBezTo>
                <a:cubicBezTo>
                  <a:pt x="3304093" y="2996097"/>
                  <a:pt x="3263664" y="2973056"/>
                  <a:pt x="3234131" y="2970508"/>
                </a:cubicBezTo>
                <a:cubicBezTo>
                  <a:pt x="3172825" y="2958376"/>
                  <a:pt x="3111214" y="2946652"/>
                  <a:pt x="3049094" y="2939108"/>
                </a:cubicBezTo>
                <a:cubicBezTo>
                  <a:pt x="2938397" y="2924122"/>
                  <a:pt x="2823831" y="2909645"/>
                  <a:pt x="2712422" y="2917597"/>
                </a:cubicBezTo>
                <a:cubicBezTo>
                  <a:pt x="2678510" y="2920247"/>
                  <a:pt x="2638590" y="2924223"/>
                  <a:pt x="2609159" y="2940025"/>
                </a:cubicBezTo>
                <a:cubicBezTo>
                  <a:pt x="2661809" y="2974280"/>
                  <a:pt x="2716088" y="2996912"/>
                  <a:pt x="2769246" y="3028720"/>
                </a:cubicBezTo>
                <a:cubicBezTo>
                  <a:pt x="2926177" y="3092335"/>
                  <a:pt x="3098586" y="3085505"/>
                  <a:pt x="3264071" y="3096311"/>
                </a:cubicBezTo>
                <a:cubicBezTo>
                  <a:pt x="3390451" y="3102632"/>
                  <a:pt x="3376193" y="3114560"/>
                  <a:pt x="3371102" y="3231392"/>
                </a:cubicBezTo>
                <a:cubicBezTo>
                  <a:pt x="3361121" y="3346797"/>
                  <a:pt x="3331487" y="3466382"/>
                  <a:pt x="3288105" y="3573733"/>
                </a:cubicBezTo>
                <a:cubicBezTo>
                  <a:pt x="3248694" y="3665180"/>
                  <a:pt x="3192684" y="3747655"/>
                  <a:pt x="3135961" y="3829112"/>
                </a:cubicBezTo>
                <a:cubicBezTo>
                  <a:pt x="3075266" y="3907713"/>
                  <a:pt x="3012636" y="3986825"/>
                  <a:pt x="2936972" y="4051664"/>
                </a:cubicBezTo>
                <a:cubicBezTo>
                  <a:pt x="2897663" y="4084185"/>
                  <a:pt x="2854484" y="4111405"/>
                  <a:pt x="2811101" y="4138115"/>
                </a:cubicBezTo>
                <a:cubicBezTo>
                  <a:pt x="2769246" y="4162277"/>
                  <a:pt x="2729530" y="4192249"/>
                  <a:pt x="2683398" y="4207644"/>
                </a:cubicBezTo>
                <a:cubicBezTo>
                  <a:pt x="2631461" y="4228441"/>
                  <a:pt x="2598976" y="4187662"/>
                  <a:pt x="2571887" y="4149227"/>
                </a:cubicBezTo>
                <a:cubicBezTo>
                  <a:pt x="2530338" y="4096622"/>
                  <a:pt x="2490825" y="4042590"/>
                  <a:pt x="2446933" y="3991820"/>
                </a:cubicBezTo>
                <a:cubicBezTo>
                  <a:pt x="2393673" y="3927899"/>
                  <a:pt x="2319434" y="3888955"/>
                  <a:pt x="2249472" y="3846544"/>
                </a:cubicBezTo>
                <a:cubicBezTo>
                  <a:pt x="2206089" y="3819427"/>
                  <a:pt x="2167188" y="3785274"/>
                  <a:pt x="2122889" y="3759379"/>
                </a:cubicBezTo>
                <a:cubicBezTo>
                  <a:pt x="2078284" y="3737359"/>
                  <a:pt x="2035513" y="3712483"/>
                  <a:pt x="1988057" y="3699842"/>
                </a:cubicBezTo>
                <a:cubicBezTo>
                  <a:pt x="2008220" y="3728999"/>
                  <a:pt x="2024514" y="3757850"/>
                  <a:pt x="2047326" y="3783949"/>
                </a:cubicBezTo>
                <a:cubicBezTo>
                  <a:pt x="2089486" y="3830437"/>
                  <a:pt x="2140710" y="3866934"/>
                  <a:pt x="2188879" y="3906694"/>
                </a:cubicBezTo>
                <a:cubicBezTo>
                  <a:pt x="2265460" y="3972042"/>
                  <a:pt x="2331654" y="4048707"/>
                  <a:pt x="2406504" y="4115993"/>
                </a:cubicBezTo>
                <a:cubicBezTo>
                  <a:pt x="2429927" y="4135770"/>
                  <a:pt x="2448359" y="4160544"/>
                  <a:pt x="2470865" y="4181239"/>
                </a:cubicBezTo>
                <a:cubicBezTo>
                  <a:pt x="2491130" y="4197551"/>
                  <a:pt x="2511803" y="4213149"/>
                  <a:pt x="2531661" y="4229970"/>
                </a:cubicBezTo>
                <a:cubicBezTo>
                  <a:pt x="2554371" y="4254336"/>
                  <a:pt x="2610585" y="4275745"/>
                  <a:pt x="2598364" y="4315708"/>
                </a:cubicBezTo>
                <a:cubicBezTo>
                  <a:pt x="2584820" y="4340991"/>
                  <a:pt x="2560990" y="4359648"/>
                  <a:pt x="2543067" y="4381974"/>
                </a:cubicBezTo>
                <a:cubicBezTo>
                  <a:pt x="2513738" y="4416433"/>
                  <a:pt x="2489501" y="4455377"/>
                  <a:pt x="2456506" y="4486573"/>
                </a:cubicBezTo>
                <a:cubicBezTo>
                  <a:pt x="2419336" y="4520318"/>
                  <a:pt x="2372287" y="4540095"/>
                  <a:pt x="2326359" y="4558955"/>
                </a:cubicBezTo>
                <a:cubicBezTo>
                  <a:pt x="2245704" y="4591069"/>
                  <a:pt x="2165762" y="4630217"/>
                  <a:pt x="2077062" y="4630727"/>
                </a:cubicBezTo>
                <a:cubicBezTo>
                  <a:pt x="2060361" y="4631135"/>
                  <a:pt x="2042234" y="4632562"/>
                  <a:pt x="2024005" y="4632562"/>
                </a:cubicBezTo>
                <a:cubicBezTo>
                  <a:pt x="1990195" y="4632766"/>
                  <a:pt x="1956793" y="4627974"/>
                  <a:pt x="1933269" y="460360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8" name="Google Shape;1128;p28"/>
          <p:cNvSpPr/>
          <p:nvPr/>
        </p:nvSpPr>
        <p:spPr>
          <a:xfrm>
            <a:off x="451159" y="1658046"/>
            <a:ext cx="38" cy="203"/>
          </a:xfrm>
          <a:custGeom>
            <a:avLst/>
            <a:gdLst/>
            <a:ahLst/>
            <a:cxnLst/>
            <a:rect l="l" t="t" r="r" b="b"/>
            <a:pathLst>
              <a:path w="76" h="407" extrusionOk="0">
                <a:moveTo>
                  <a:pt x="76" y="0"/>
                </a:moveTo>
                <a:cubicBezTo>
                  <a:pt x="76" y="102"/>
                  <a:pt x="76" y="306"/>
                  <a:pt x="76" y="408"/>
                </a:cubicBezTo>
                <a:cubicBezTo>
                  <a:pt x="-25" y="306"/>
                  <a:pt x="-25" y="204"/>
                  <a:pt x="76"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29" name="Google Shape;1129;p28"/>
          <p:cNvSpPr/>
          <p:nvPr/>
        </p:nvSpPr>
        <p:spPr>
          <a:xfrm>
            <a:off x="7450" y="-50394"/>
            <a:ext cx="778257" cy="2285271"/>
          </a:xfrm>
          <a:custGeom>
            <a:avLst/>
            <a:gdLst/>
            <a:ahLst/>
            <a:cxnLst/>
            <a:rect l="l" t="t" r="r" b="b"/>
            <a:pathLst>
              <a:path w="1556514" h="4570541" extrusionOk="0">
                <a:moveTo>
                  <a:pt x="140928" y="4569503"/>
                </a:moveTo>
                <a:cubicBezTo>
                  <a:pt x="73207" y="4557576"/>
                  <a:pt x="-56839" y="4529948"/>
                  <a:pt x="27584" y="4441967"/>
                </a:cubicBezTo>
                <a:cubicBezTo>
                  <a:pt x="77077" y="4376618"/>
                  <a:pt x="125653" y="4310556"/>
                  <a:pt x="171785" y="4242659"/>
                </a:cubicBezTo>
                <a:cubicBezTo>
                  <a:pt x="233091" y="4148459"/>
                  <a:pt x="296229" y="4060274"/>
                  <a:pt x="354073" y="3965157"/>
                </a:cubicBezTo>
                <a:cubicBezTo>
                  <a:pt x="420165" y="3850670"/>
                  <a:pt x="482489" y="3733940"/>
                  <a:pt x="543285" y="3616496"/>
                </a:cubicBezTo>
                <a:cubicBezTo>
                  <a:pt x="586362" y="3530758"/>
                  <a:pt x="621292" y="3441554"/>
                  <a:pt x="657037" y="3352655"/>
                </a:cubicBezTo>
                <a:cubicBezTo>
                  <a:pt x="756124" y="3128268"/>
                  <a:pt x="839019" y="2897459"/>
                  <a:pt x="927923" y="2668994"/>
                </a:cubicBezTo>
                <a:cubicBezTo>
                  <a:pt x="993302" y="2510057"/>
                  <a:pt x="1043406" y="2346227"/>
                  <a:pt x="1092796" y="2181989"/>
                </a:cubicBezTo>
                <a:cubicBezTo>
                  <a:pt x="1133735" y="2049967"/>
                  <a:pt x="1180580" y="1919678"/>
                  <a:pt x="1218056" y="1786636"/>
                </a:cubicBezTo>
                <a:cubicBezTo>
                  <a:pt x="1301562" y="1482322"/>
                  <a:pt x="1349832" y="1170871"/>
                  <a:pt x="1411342" y="861970"/>
                </a:cubicBezTo>
                <a:cubicBezTo>
                  <a:pt x="1445763" y="681216"/>
                  <a:pt x="1480081" y="497201"/>
                  <a:pt x="1493626" y="314001"/>
                </a:cubicBezTo>
                <a:cubicBezTo>
                  <a:pt x="1496579" y="242841"/>
                  <a:pt x="1506355" y="170254"/>
                  <a:pt x="1506050" y="99401"/>
                </a:cubicBezTo>
                <a:cubicBezTo>
                  <a:pt x="1505643" y="76564"/>
                  <a:pt x="1499634" y="54034"/>
                  <a:pt x="1501569" y="31198"/>
                </a:cubicBezTo>
                <a:cubicBezTo>
                  <a:pt x="1502384" y="22022"/>
                  <a:pt x="1511040" y="14580"/>
                  <a:pt x="1520103" y="14172"/>
                </a:cubicBezTo>
                <a:cubicBezTo>
                  <a:pt x="1520001" y="7138"/>
                  <a:pt x="1525093" y="-4790"/>
                  <a:pt x="1533240" y="2041"/>
                </a:cubicBezTo>
                <a:cubicBezTo>
                  <a:pt x="1537619" y="7546"/>
                  <a:pt x="1537110" y="15803"/>
                  <a:pt x="1537517" y="22634"/>
                </a:cubicBezTo>
                <a:cubicBezTo>
                  <a:pt x="1572855" y="140791"/>
                  <a:pt x="1549331" y="269857"/>
                  <a:pt x="1542609" y="390665"/>
                </a:cubicBezTo>
                <a:cubicBezTo>
                  <a:pt x="1534870" y="553170"/>
                  <a:pt x="1543628" y="716388"/>
                  <a:pt x="1525908" y="878281"/>
                </a:cubicBezTo>
                <a:cubicBezTo>
                  <a:pt x="1511549" y="1002250"/>
                  <a:pt x="1495357" y="1126218"/>
                  <a:pt x="1476721" y="1249677"/>
                </a:cubicBezTo>
                <a:cubicBezTo>
                  <a:pt x="1447697" y="1401273"/>
                  <a:pt x="1414295" y="1552564"/>
                  <a:pt x="1380689" y="1702835"/>
                </a:cubicBezTo>
                <a:cubicBezTo>
                  <a:pt x="1350138" y="1839547"/>
                  <a:pt x="1319689" y="1976259"/>
                  <a:pt x="1282417" y="2111237"/>
                </a:cubicBezTo>
                <a:cubicBezTo>
                  <a:pt x="1248607" y="2230313"/>
                  <a:pt x="1202475" y="2346125"/>
                  <a:pt x="1161129" y="2462447"/>
                </a:cubicBezTo>
                <a:cubicBezTo>
                  <a:pt x="1103286" y="2639123"/>
                  <a:pt x="1050534" y="2817837"/>
                  <a:pt x="976601" y="2988600"/>
                </a:cubicBezTo>
                <a:cubicBezTo>
                  <a:pt x="920081" y="3125516"/>
                  <a:pt x="881485" y="3266713"/>
                  <a:pt x="827512" y="3403935"/>
                </a:cubicBezTo>
                <a:cubicBezTo>
                  <a:pt x="692680" y="3736998"/>
                  <a:pt x="567115" y="4080154"/>
                  <a:pt x="361710" y="4377536"/>
                </a:cubicBezTo>
                <a:cubicBezTo>
                  <a:pt x="321485" y="4432486"/>
                  <a:pt x="281259" y="4488761"/>
                  <a:pt x="226675" y="4530355"/>
                </a:cubicBezTo>
                <a:cubicBezTo>
                  <a:pt x="201419" y="4549624"/>
                  <a:pt x="175044" y="4576130"/>
                  <a:pt x="140928" y="4569503"/>
                </a:cubicBezTo>
                <a:close/>
                <a:moveTo>
                  <a:pt x="152843" y="4523423"/>
                </a:moveTo>
                <a:cubicBezTo>
                  <a:pt x="153047" y="4523423"/>
                  <a:pt x="153251" y="4523423"/>
                  <a:pt x="153352" y="4523423"/>
                </a:cubicBezTo>
                <a:cubicBezTo>
                  <a:pt x="155287" y="4522913"/>
                  <a:pt x="157222" y="4522302"/>
                  <a:pt x="159055" y="4521588"/>
                </a:cubicBezTo>
                <a:cubicBezTo>
                  <a:pt x="158037" y="4521996"/>
                  <a:pt x="157120" y="4522302"/>
                  <a:pt x="156102" y="4522607"/>
                </a:cubicBezTo>
                <a:cubicBezTo>
                  <a:pt x="347148" y="4406795"/>
                  <a:pt x="534935" y="3983202"/>
                  <a:pt x="625773" y="3773393"/>
                </a:cubicBezTo>
                <a:cubicBezTo>
                  <a:pt x="681783" y="3650139"/>
                  <a:pt x="726999" y="3522092"/>
                  <a:pt x="779139" y="3397206"/>
                </a:cubicBezTo>
                <a:cubicBezTo>
                  <a:pt x="829447" y="3271505"/>
                  <a:pt x="866312" y="3140909"/>
                  <a:pt x="915091" y="3014698"/>
                </a:cubicBezTo>
                <a:cubicBezTo>
                  <a:pt x="983424" y="2851786"/>
                  <a:pt x="1042693" y="2685611"/>
                  <a:pt x="1093204" y="2516378"/>
                </a:cubicBezTo>
                <a:cubicBezTo>
                  <a:pt x="1127217" y="2407294"/>
                  <a:pt x="1171822" y="2301982"/>
                  <a:pt x="1206955" y="2193305"/>
                </a:cubicBezTo>
                <a:cubicBezTo>
                  <a:pt x="1244431" y="2082386"/>
                  <a:pt x="1270400" y="1968001"/>
                  <a:pt x="1298201" y="1854329"/>
                </a:cubicBezTo>
                <a:cubicBezTo>
                  <a:pt x="1354619" y="1585799"/>
                  <a:pt x="1427432" y="1319715"/>
                  <a:pt x="1456354" y="1046393"/>
                </a:cubicBezTo>
                <a:cubicBezTo>
                  <a:pt x="1475601" y="914167"/>
                  <a:pt x="1491385" y="781125"/>
                  <a:pt x="1489858" y="647778"/>
                </a:cubicBezTo>
                <a:cubicBezTo>
                  <a:pt x="1426821" y="1007245"/>
                  <a:pt x="1366330" y="1367732"/>
                  <a:pt x="1281907" y="1722918"/>
                </a:cubicBezTo>
                <a:cubicBezTo>
                  <a:pt x="1245551" y="1865645"/>
                  <a:pt x="1197485" y="2005008"/>
                  <a:pt x="1152167" y="2145084"/>
                </a:cubicBezTo>
                <a:cubicBezTo>
                  <a:pt x="1115710" y="2260387"/>
                  <a:pt x="1083427" y="2377117"/>
                  <a:pt x="1043711" y="2491401"/>
                </a:cubicBezTo>
                <a:cubicBezTo>
                  <a:pt x="1002976" y="2611291"/>
                  <a:pt x="953178" y="2727715"/>
                  <a:pt x="908981" y="2846281"/>
                </a:cubicBezTo>
                <a:cubicBezTo>
                  <a:pt x="843398" y="3029991"/>
                  <a:pt x="768548" y="3209928"/>
                  <a:pt x="692476" y="3389560"/>
                </a:cubicBezTo>
                <a:cubicBezTo>
                  <a:pt x="656630" y="3480090"/>
                  <a:pt x="620172" y="3570415"/>
                  <a:pt x="575262" y="3656867"/>
                </a:cubicBezTo>
                <a:cubicBezTo>
                  <a:pt x="530963" y="3743727"/>
                  <a:pt x="482896" y="3828547"/>
                  <a:pt x="437070" y="3914693"/>
                </a:cubicBezTo>
                <a:cubicBezTo>
                  <a:pt x="382892" y="4015927"/>
                  <a:pt x="316088" y="4109107"/>
                  <a:pt x="253254" y="4204836"/>
                </a:cubicBezTo>
                <a:cubicBezTo>
                  <a:pt x="189199" y="4303522"/>
                  <a:pt x="119645" y="4398333"/>
                  <a:pt x="48664" y="4492125"/>
                </a:cubicBezTo>
                <a:cubicBezTo>
                  <a:pt x="81252" y="4511495"/>
                  <a:pt x="116488" y="4517714"/>
                  <a:pt x="152843" y="452342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0" name="Google Shape;1130;p28"/>
          <p:cNvSpPr/>
          <p:nvPr/>
        </p:nvSpPr>
        <p:spPr>
          <a:xfrm>
            <a:off x="259999" y="1604664"/>
            <a:ext cx="92282" cy="45480"/>
          </a:xfrm>
          <a:custGeom>
            <a:avLst/>
            <a:gdLst/>
            <a:ahLst/>
            <a:cxnLst/>
            <a:rect l="l" t="t" r="r" b="b"/>
            <a:pathLst>
              <a:path w="184564" h="90960" extrusionOk="0">
                <a:moveTo>
                  <a:pt x="18839" y="90860"/>
                </a:moveTo>
                <a:cubicBezTo>
                  <a:pt x="10794" y="91778"/>
                  <a:pt x="-6620" y="86375"/>
                  <a:pt x="2647" y="76282"/>
                </a:cubicBezTo>
                <a:cubicBezTo>
                  <a:pt x="12831" y="68534"/>
                  <a:pt x="25051" y="64150"/>
                  <a:pt x="36559" y="58645"/>
                </a:cubicBezTo>
                <a:cubicBezTo>
                  <a:pt x="31161" y="27347"/>
                  <a:pt x="106317" y="11749"/>
                  <a:pt x="129434" y="4307"/>
                </a:cubicBezTo>
                <a:cubicBezTo>
                  <a:pt x="151532" y="-4461"/>
                  <a:pt x="190841" y="-1810"/>
                  <a:pt x="183713" y="30915"/>
                </a:cubicBezTo>
                <a:cubicBezTo>
                  <a:pt x="177399" y="50693"/>
                  <a:pt x="153060" y="50999"/>
                  <a:pt x="136766" y="58033"/>
                </a:cubicBezTo>
                <a:cubicBezTo>
                  <a:pt x="98272" y="71184"/>
                  <a:pt x="60185" y="89637"/>
                  <a:pt x="18839" y="9086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1" name="Google Shape;1131;p28"/>
          <p:cNvSpPr/>
          <p:nvPr/>
        </p:nvSpPr>
        <p:spPr>
          <a:xfrm>
            <a:off x="416165" y="1624066"/>
            <a:ext cx="94983" cy="93930"/>
          </a:xfrm>
          <a:custGeom>
            <a:avLst/>
            <a:gdLst/>
            <a:ahLst/>
            <a:cxnLst/>
            <a:rect l="l" t="t" r="r" b="b"/>
            <a:pathLst>
              <a:path w="189966" h="187860" extrusionOk="0">
                <a:moveTo>
                  <a:pt x="160698" y="186934"/>
                </a:moveTo>
                <a:cubicBezTo>
                  <a:pt x="128009" y="168176"/>
                  <a:pt x="104484" y="135552"/>
                  <a:pt x="78312" y="108740"/>
                </a:cubicBezTo>
                <a:cubicBezTo>
                  <a:pt x="49493" y="79787"/>
                  <a:pt x="14665" y="51445"/>
                  <a:pt x="0" y="12297"/>
                </a:cubicBezTo>
                <a:cubicBezTo>
                  <a:pt x="5601" y="-26443"/>
                  <a:pt x="61815" y="37886"/>
                  <a:pt x="74544" y="47265"/>
                </a:cubicBezTo>
                <a:cubicBezTo>
                  <a:pt x="112733" y="76524"/>
                  <a:pt x="142673" y="114347"/>
                  <a:pt x="180047" y="144625"/>
                </a:cubicBezTo>
                <a:cubicBezTo>
                  <a:pt x="200720" y="160122"/>
                  <a:pt x="186565" y="193866"/>
                  <a:pt x="160698" y="18693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2" name="Google Shape;1132;p28"/>
          <p:cNvSpPr/>
          <p:nvPr/>
        </p:nvSpPr>
        <p:spPr>
          <a:xfrm>
            <a:off x="31783" y="1214555"/>
            <a:ext cx="417492" cy="171915"/>
          </a:xfrm>
          <a:custGeom>
            <a:avLst/>
            <a:gdLst/>
            <a:ahLst/>
            <a:cxnLst/>
            <a:rect l="l" t="t" r="r" b="b"/>
            <a:pathLst>
              <a:path w="834984" h="343829" extrusionOk="0">
                <a:moveTo>
                  <a:pt x="816323" y="342172"/>
                </a:moveTo>
                <a:cubicBezTo>
                  <a:pt x="796770" y="327389"/>
                  <a:pt x="781495" y="306796"/>
                  <a:pt x="759600" y="294664"/>
                </a:cubicBezTo>
                <a:cubicBezTo>
                  <a:pt x="701655" y="259186"/>
                  <a:pt x="634442" y="243283"/>
                  <a:pt x="573951" y="213004"/>
                </a:cubicBezTo>
                <a:cubicBezTo>
                  <a:pt x="496046" y="174774"/>
                  <a:pt x="410809" y="155505"/>
                  <a:pt x="330663" y="122678"/>
                </a:cubicBezTo>
                <a:cubicBezTo>
                  <a:pt x="241352" y="94235"/>
                  <a:pt x="148579" y="78025"/>
                  <a:pt x="57741" y="54985"/>
                </a:cubicBezTo>
                <a:cubicBezTo>
                  <a:pt x="36661" y="48664"/>
                  <a:pt x="-2241" y="50907"/>
                  <a:pt x="101" y="20119"/>
                </a:cubicBezTo>
                <a:cubicBezTo>
                  <a:pt x="1731" y="8089"/>
                  <a:pt x="13747" y="-2004"/>
                  <a:pt x="26171" y="341"/>
                </a:cubicBezTo>
                <a:cubicBezTo>
                  <a:pt x="125157" y="22871"/>
                  <a:pt x="224549" y="45300"/>
                  <a:pt x="322516" y="72010"/>
                </a:cubicBezTo>
                <a:cubicBezTo>
                  <a:pt x="374249" y="89341"/>
                  <a:pt x="428936" y="112687"/>
                  <a:pt x="480160" y="128285"/>
                </a:cubicBezTo>
                <a:cubicBezTo>
                  <a:pt x="535864" y="146024"/>
                  <a:pt x="587394" y="173142"/>
                  <a:pt x="640349" y="197304"/>
                </a:cubicBezTo>
                <a:cubicBezTo>
                  <a:pt x="684851" y="216776"/>
                  <a:pt x="732206" y="233088"/>
                  <a:pt x="772431" y="259594"/>
                </a:cubicBezTo>
                <a:cubicBezTo>
                  <a:pt x="790660" y="271318"/>
                  <a:pt x="851558" y="319335"/>
                  <a:pt x="830682" y="341254"/>
                </a:cubicBezTo>
                <a:cubicBezTo>
                  <a:pt x="826303" y="344517"/>
                  <a:pt x="820905" y="344517"/>
                  <a:pt x="816323" y="3421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3" name="Google Shape;1133;p28"/>
          <p:cNvSpPr/>
          <p:nvPr/>
        </p:nvSpPr>
        <p:spPr>
          <a:xfrm>
            <a:off x="498579" y="1354700"/>
            <a:ext cx="484645" cy="56780"/>
          </a:xfrm>
          <a:custGeom>
            <a:avLst/>
            <a:gdLst/>
            <a:ahLst/>
            <a:cxnLst/>
            <a:rect l="l" t="t" r="r" b="b"/>
            <a:pathLst>
              <a:path w="969290" h="113559" extrusionOk="0">
                <a:moveTo>
                  <a:pt x="5137" y="112856"/>
                </a:moveTo>
                <a:cubicBezTo>
                  <a:pt x="-1177" y="111429"/>
                  <a:pt x="-1889" y="101744"/>
                  <a:pt x="4221" y="99399"/>
                </a:cubicBezTo>
                <a:cubicBezTo>
                  <a:pt x="6970" y="98380"/>
                  <a:pt x="9414" y="96443"/>
                  <a:pt x="12164" y="95321"/>
                </a:cubicBezTo>
                <a:cubicBezTo>
                  <a:pt x="40373" y="83699"/>
                  <a:pt x="68887" y="72893"/>
                  <a:pt x="97503" y="62494"/>
                </a:cubicBezTo>
                <a:cubicBezTo>
                  <a:pt x="215939" y="14273"/>
                  <a:pt x="344865" y="11214"/>
                  <a:pt x="470735" y="4792"/>
                </a:cubicBezTo>
                <a:cubicBezTo>
                  <a:pt x="629295" y="3262"/>
                  <a:pt x="787855" y="102"/>
                  <a:pt x="946414" y="0"/>
                </a:cubicBezTo>
                <a:cubicBezTo>
                  <a:pt x="976456" y="1020"/>
                  <a:pt x="977373" y="45367"/>
                  <a:pt x="946414" y="46590"/>
                </a:cubicBezTo>
                <a:cubicBezTo>
                  <a:pt x="714532" y="49547"/>
                  <a:pt x="481835" y="41901"/>
                  <a:pt x="250666" y="63208"/>
                </a:cubicBezTo>
                <a:cubicBezTo>
                  <a:pt x="208200" y="68713"/>
                  <a:pt x="171233" y="79112"/>
                  <a:pt x="130498" y="89306"/>
                </a:cubicBezTo>
                <a:cubicBezTo>
                  <a:pt x="89254" y="97564"/>
                  <a:pt x="47603" y="117546"/>
                  <a:pt x="5137" y="11285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4" name="Google Shape;1134;p28"/>
          <p:cNvSpPr/>
          <p:nvPr/>
        </p:nvSpPr>
        <p:spPr>
          <a:xfrm>
            <a:off x="638119" y="889511"/>
            <a:ext cx="482022" cy="122043"/>
          </a:xfrm>
          <a:custGeom>
            <a:avLst/>
            <a:gdLst/>
            <a:ahLst/>
            <a:cxnLst/>
            <a:rect l="l" t="t" r="r" b="b"/>
            <a:pathLst>
              <a:path w="964044" h="244086" extrusionOk="0">
                <a:moveTo>
                  <a:pt x="5907" y="243762"/>
                </a:moveTo>
                <a:cubicBezTo>
                  <a:pt x="4175" y="243150"/>
                  <a:pt x="2953" y="241825"/>
                  <a:pt x="2851" y="239990"/>
                </a:cubicBezTo>
                <a:cubicBezTo>
                  <a:pt x="1935" y="237441"/>
                  <a:pt x="102" y="235810"/>
                  <a:pt x="0" y="233159"/>
                </a:cubicBezTo>
                <a:cubicBezTo>
                  <a:pt x="102" y="229183"/>
                  <a:pt x="6008" y="229387"/>
                  <a:pt x="5907" y="233261"/>
                </a:cubicBezTo>
                <a:cubicBezTo>
                  <a:pt x="5907" y="233057"/>
                  <a:pt x="5907" y="233057"/>
                  <a:pt x="5907" y="232854"/>
                </a:cubicBezTo>
                <a:cubicBezTo>
                  <a:pt x="6008" y="233363"/>
                  <a:pt x="6416" y="233771"/>
                  <a:pt x="6518" y="234281"/>
                </a:cubicBezTo>
                <a:cubicBezTo>
                  <a:pt x="99596" y="163019"/>
                  <a:pt x="219764" y="140897"/>
                  <a:pt x="329951" y="107764"/>
                </a:cubicBezTo>
                <a:cubicBezTo>
                  <a:pt x="529347" y="50979"/>
                  <a:pt x="735261" y="18559"/>
                  <a:pt x="941481" y="5"/>
                </a:cubicBezTo>
                <a:cubicBezTo>
                  <a:pt x="967245" y="-505"/>
                  <a:pt x="973152" y="38643"/>
                  <a:pt x="947591" y="45066"/>
                </a:cubicBezTo>
                <a:cubicBezTo>
                  <a:pt x="710311" y="65863"/>
                  <a:pt x="474763" y="105317"/>
                  <a:pt x="245019" y="169238"/>
                </a:cubicBezTo>
                <a:cubicBezTo>
                  <a:pt x="185648" y="183919"/>
                  <a:pt x="126583" y="200740"/>
                  <a:pt x="69758" y="223576"/>
                </a:cubicBezTo>
                <a:cubicBezTo>
                  <a:pt x="48983" y="229897"/>
                  <a:pt x="28107" y="246617"/>
                  <a:pt x="5907" y="24376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5" name="Google Shape;1135;p28"/>
          <p:cNvSpPr/>
          <p:nvPr/>
        </p:nvSpPr>
        <p:spPr>
          <a:xfrm>
            <a:off x="126749" y="782292"/>
            <a:ext cx="453277" cy="213655"/>
          </a:xfrm>
          <a:custGeom>
            <a:avLst/>
            <a:gdLst/>
            <a:ahLst/>
            <a:cxnLst/>
            <a:rect l="l" t="t" r="r" b="b"/>
            <a:pathLst>
              <a:path w="906553" h="427310" extrusionOk="0">
                <a:moveTo>
                  <a:pt x="895748" y="427310"/>
                </a:moveTo>
                <a:cubicBezTo>
                  <a:pt x="878538" y="424354"/>
                  <a:pt x="866928" y="408348"/>
                  <a:pt x="852875" y="399071"/>
                </a:cubicBezTo>
                <a:cubicBezTo>
                  <a:pt x="816825" y="372768"/>
                  <a:pt x="782811" y="349320"/>
                  <a:pt x="743808" y="329848"/>
                </a:cubicBezTo>
                <a:cubicBezTo>
                  <a:pt x="661524" y="294676"/>
                  <a:pt x="590747" y="236158"/>
                  <a:pt x="504695" y="209244"/>
                </a:cubicBezTo>
                <a:cubicBezTo>
                  <a:pt x="458156" y="194665"/>
                  <a:pt x="409783" y="175805"/>
                  <a:pt x="364771" y="159595"/>
                </a:cubicBezTo>
                <a:cubicBezTo>
                  <a:pt x="253362" y="120753"/>
                  <a:pt x="134315" y="106583"/>
                  <a:pt x="28812" y="51531"/>
                </a:cubicBezTo>
                <a:cubicBezTo>
                  <a:pt x="18832" y="46943"/>
                  <a:pt x="6408" y="43987"/>
                  <a:pt x="1927" y="32670"/>
                </a:cubicBezTo>
                <a:cubicBezTo>
                  <a:pt x="-6423" y="14116"/>
                  <a:pt x="13944" y="-6376"/>
                  <a:pt x="32682" y="1882"/>
                </a:cubicBezTo>
                <a:cubicBezTo>
                  <a:pt x="67816" y="15543"/>
                  <a:pt x="100709" y="34404"/>
                  <a:pt x="136555" y="46433"/>
                </a:cubicBezTo>
                <a:cubicBezTo>
                  <a:pt x="193177" y="64784"/>
                  <a:pt x="251631" y="76202"/>
                  <a:pt x="308659" y="93125"/>
                </a:cubicBezTo>
                <a:cubicBezTo>
                  <a:pt x="395424" y="118918"/>
                  <a:pt x="480152" y="152153"/>
                  <a:pt x="565186" y="183145"/>
                </a:cubicBezTo>
                <a:cubicBezTo>
                  <a:pt x="620993" y="207103"/>
                  <a:pt x="669569" y="244416"/>
                  <a:pt x="723339" y="272451"/>
                </a:cubicBezTo>
                <a:cubicBezTo>
                  <a:pt x="772017" y="295899"/>
                  <a:pt x="818861" y="323629"/>
                  <a:pt x="860105" y="358801"/>
                </a:cubicBezTo>
                <a:cubicBezTo>
                  <a:pt x="873140" y="369302"/>
                  <a:pt x="929965" y="420582"/>
                  <a:pt x="895748" y="42731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6" name="Google Shape;1136;p28"/>
          <p:cNvSpPr/>
          <p:nvPr/>
        </p:nvSpPr>
        <p:spPr>
          <a:xfrm>
            <a:off x="730977" y="398266"/>
            <a:ext cx="414609" cy="216403"/>
          </a:xfrm>
          <a:custGeom>
            <a:avLst/>
            <a:gdLst/>
            <a:ahLst/>
            <a:cxnLst/>
            <a:rect l="l" t="t" r="r" b="b"/>
            <a:pathLst>
              <a:path w="829218" h="432806" extrusionOk="0">
                <a:moveTo>
                  <a:pt x="12253" y="432792"/>
                </a:moveTo>
                <a:cubicBezTo>
                  <a:pt x="1866" y="433301"/>
                  <a:pt x="-3022" y="420762"/>
                  <a:pt x="1968" y="412504"/>
                </a:cubicBezTo>
                <a:cubicBezTo>
                  <a:pt x="3903" y="409140"/>
                  <a:pt x="8893" y="412198"/>
                  <a:pt x="7060" y="415461"/>
                </a:cubicBezTo>
                <a:cubicBezTo>
                  <a:pt x="5838" y="417296"/>
                  <a:pt x="5430" y="419640"/>
                  <a:pt x="6041" y="421781"/>
                </a:cubicBezTo>
                <a:cubicBezTo>
                  <a:pt x="37203" y="404858"/>
                  <a:pt x="61237" y="377638"/>
                  <a:pt x="90464" y="357350"/>
                </a:cubicBezTo>
                <a:cubicBezTo>
                  <a:pt x="159509" y="306580"/>
                  <a:pt x="233443" y="262335"/>
                  <a:pt x="306256" y="217070"/>
                </a:cubicBezTo>
                <a:cubicBezTo>
                  <a:pt x="463186" y="131026"/>
                  <a:pt x="633356" y="72508"/>
                  <a:pt x="797516" y="1859"/>
                </a:cubicBezTo>
                <a:cubicBezTo>
                  <a:pt x="825012" y="-9152"/>
                  <a:pt x="843139" y="31831"/>
                  <a:pt x="815338" y="44167"/>
                </a:cubicBezTo>
                <a:cubicBezTo>
                  <a:pt x="662786" y="108802"/>
                  <a:pt x="505652" y="162834"/>
                  <a:pt x="356360" y="234911"/>
                </a:cubicBezTo>
                <a:cubicBezTo>
                  <a:pt x="268475" y="282011"/>
                  <a:pt x="182626" y="333495"/>
                  <a:pt x="98407" y="386915"/>
                </a:cubicBezTo>
                <a:cubicBezTo>
                  <a:pt x="70911" y="403431"/>
                  <a:pt x="44943" y="428918"/>
                  <a:pt x="12253" y="43279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7" name="Google Shape;1137;p28"/>
          <p:cNvSpPr/>
          <p:nvPr/>
        </p:nvSpPr>
        <p:spPr>
          <a:xfrm>
            <a:off x="345292" y="396303"/>
            <a:ext cx="339674" cy="213030"/>
          </a:xfrm>
          <a:custGeom>
            <a:avLst/>
            <a:gdLst/>
            <a:ahLst/>
            <a:cxnLst/>
            <a:rect l="l" t="t" r="r" b="b"/>
            <a:pathLst>
              <a:path w="679347" h="426060" extrusionOk="0">
                <a:moveTo>
                  <a:pt x="664475" y="426013"/>
                </a:moveTo>
                <a:cubicBezTo>
                  <a:pt x="638711" y="417959"/>
                  <a:pt x="620787" y="387578"/>
                  <a:pt x="597059" y="373305"/>
                </a:cubicBezTo>
                <a:cubicBezTo>
                  <a:pt x="494917" y="303064"/>
                  <a:pt x="389516" y="236492"/>
                  <a:pt x="279532" y="179095"/>
                </a:cubicBezTo>
                <a:cubicBezTo>
                  <a:pt x="194295" y="126898"/>
                  <a:pt x="105392" y="84386"/>
                  <a:pt x="14146" y="45340"/>
                </a:cubicBezTo>
                <a:cubicBezTo>
                  <a:pt x="-13859" y="33106"/>
                  <a:pt x="3657" y="-9712"/>
                  <a:pt x="32477" y="2012"/>
                </a:cubicBezTo>
                <a:cubicBezTo>
                  <a:pt x="112113" y="37082"/>
                  <a:pt x="191545" y="72764"/>
                  <a:pt x="266192" y="117824"/>
                </a:cubicBezTo>
                <a:cubicBezTo>
                  <a:pt x="340533" y="160846"/>
                  <a:pt x="417114" y="199689"/>
                  <a:pt x="487483" y="249337"/>
                </a:cubicBezTo>
                <a:cubicBezTo>
                  <a:pt x="551742" y="293786"/>
                  <a:pt x="627305" y="329366"/>
                  <a:pt x="674048" y="394001"/>
                </a:cubicBezTo>
                <a:cubicBezTo>
                  <a:pt x="682093" y="404705"/>
                  <a:pt x="682500" y="427236"/>
                  <a:pt x="664475" y="42601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8" name="Google Shape;1138;p28"/>
          <p:cNvSpPr/>
          <p:nvPr/>
        </p:nvSpPr>
        <p:spPr>
          <a:xfrm>
            <a:off x="-316027" y="-285179"/>
            <a:ext cx="1655037" cy="2264172"/>
          </a:xfrm>
          <a:custGeom>
            <a:avLst/>
            <a:gdLst/>
            <a:ahLst/>
            <a:cxnLst/>
            <a:rect l="l" t="t" r="r" b="b"/>
            <a:pathLst>
              <a:path w="3310074" h="4528344" extrusionOk="0">
                <a:moveTo>
                  <a:pt x="3019433" y="3076375"/>
                </a:moveTo>
                <a:cubicBezTo>
                  <a:pt x="2920142" y="3071482"/>
                  <a:pt x="2820546" y="3056088"/>
                  <a:pt x="2726143" y="3024076"/>
                </a:cubicBezTo>
                <a:cubicBezTo>
                  <a:pt x="2687343" y="3009905"/>
                  <a:pt x="2654043" y="2984724"/>
                  <a:pt x="2616872" y="2966985"/>
                </a:cubicBezTo>
                <a:cubicBezTo>
                  <a:pt x="2580720" y="2947106"/>
                  <a:pt x="2536727" y="2931303"/>
                  <a:pt x="2511166" y="2897967"/>
                </a:cubicBezTo>
                <a:cubicBezTo>
                  <a:pt x="2491918" y="2830069"/>
                  <a:pt x="2614632" y="2817122"/>
                  <a:pt x="2660153" y="2813758"/>
                </a:cubicBezTo>
                <a:cubicBezTo>
                  <a:pt x="2762193" y="2806010"/>
                  <a:pt x="2863826" y="2815593"/>
                  <a:pt x="2964950" y="2829560"/>
                </a:cubicBezTo>
                <a:cubicBezTo>
                  <a:pt x="3066991" y="2841284"/>
                  <a:pt x="3168216" y="2859532"/>
                  <a:pt x="3268118" y="2883082"/>
                </a:cubicBezTo>
                <a:cubicBezTo>
                  <a:pt x="3272599" y="2880432"/>
                  <a:pt x="3278709" y="2871868"/>
                  <a:pt x="3280033" y="2867994"/>
                </a:cubicBezTo>
                <a:cubicBezTo>
                  <a:pt x="3325859" y="2731996"/>
                  <a:pt x="3308547" y="2584783"/>
                  <a:pt x="3297345" y="2445217"/>
                </a:cubicBezTo>
                <a:cubicBezTo>
                  <a:pt x="3280949" y="2308403"/>
                  <a:pt x="3267914" y="2166695"/>
                  <a:pt x="3220357" y="2036712"/>
                </a:cubicBezTo>
                <a:cubicBezTo>
                  <a:pt x="3198462" y="2027333"/>
                  <a:pt x="3174021" y="2028046"/>
                  <a:pt x="3149988" y="2028658"/>
                </a:cubicBezTo>
                <a:cubicBezTo>
                  <a:pt x="3140313" y="2028862"/>
                  <a:pt x="3130639" y="2029168"/>
                  <a:pt x="3121168" y="2028760"/>
                </a:cubicBezTo>
                <a:cubicBezTo>
                  <a:pt x="3093468" y="2028046"/>
                  <a:pt x="3065667" y="2028556"/>
                  <a:pt x="3037763" y="2029168"/>
                </a:cubicBezTo>
                <a:cubicBezTo>
                  <a:pt x="2979411" y="2030289"/>
                  <a:pt x="2921058" y="2031513"/>
                  <a:pt x="2863724" y="2021012"/>
                </a:cubicBezTo>
                <a:cubicBezTo>
                  <a:pt x="2828692" y="2013162"/>
                  <a:pt x="2791420" y="2008982"/>
                  <a:pt x="2759953" y="1990632"/>
                </a:cubicBezTo>
                <a:cubicBezTo>
                  <a:pt x="2677160" y="1936294"/>
                  <a:pt x="2639989" y="1866052"/>
                  <a:pt x="2733170" y="1797237"/>
                </a:cubicBezTo>
                <a:cubicBezTo>
                  <a:pt x="2818713" y="1734437"/>
                  <a:pt x="2926863" y="1714455"/>
                  <a:pt x="3028293" y="1691109"/>
                </a:cubicBezTo>
                <a:cubicBezTo>
                  <a:pt x="3082775" y="1678773"/>
                  <a:pt x="3137767" y="1664603"/>
                  <a:pt x="3193981" y="1665316"/>
                </a:cubicBezTo>
                <a:cubicBezTo>
                  <a:pt x="3205081" y="1605983"/>
                  <a:pt x="3186038" y="1549300"/>
                  <a:pt x="3170762" y="1492719"/>
                </a:cubicBezTo>
                <a:cubicBezTo>
                  <a:pt x="3164448" y="1465703"/>
                  <a:pt x="3160578" y="1438177"/>
                  <a:pt x="3155690" y="1414015"/>
                </a:cubicBezTo>
                <a:cubicBezTo>
                  <a:pt x="3131555" y="1290760"/>
                  <a:pt x="3108132" y="1167506"/>
                  <a:pt x="3066481" y="1048736"/>
                </a:cubicBezTo>
                <a:cubicBezTo>
                  <a:pt x="3041939" y="974620"/>
                  <a:pt x="3002528" y="906825"/>
                  <a:pt x="2976152" y="833525"/>
                </a:cubicBezTo>
                <a:cubicBezTo>
                  <a:pt x="2921873" y="855444"/>
                  <a:pt x="2873501" y="889596"/>
                  <a:pt x="2821564" y="916408"/>
                </a:cubicBezTo>
                <a:cubicBezTo>
                  <a:pt x="2781237" y="937511"/>
                  <a:pt x="2744779" y="954537"/>
                  <a:pt x="2705877" y="975844"/>
                </a:cubicBezTo>
                <a:cubicBezTo>
                  <a:pt x="2616770" y="1025390"/>
                  <a:pt x="2527256" y="1074427"/>
                  <a:pt x="2431326" y="1109599"/>
                </a:cubicBezTo>
                <a:cubicBezTo>
                  <a:pt x="2389369" y="1124178"/>
                  <a:pt x="2347412" y="1145791"/>
                  <a:pt x="2303011" y="1149869"/>
                </a:cubicBezTo>
                <a:cubicBezTo>
                  <a:pt x="2242317" y="1133455"/>
                  <a:pt x="2276330" y="1049348"/>
                  <a:pt x="2302502" y="1014890"/>
                </a:cubicBezTo>
                <a:cubicBezTo>
                  <a:pt x="2366354" y="933230"/>
                  <a:pt x="2443241" y="861356"/>
                  <a:pt x="2521960" y="794173"/>
                </a:cubicBezTo>
                <a:cubicBezTo>
                  <a:pt x="2601699" y="730659"/>
                  <a:pt x="2694777" y="688147"/>
                  <a:pt x="2780829" y="634625"/>
                </a:cubicBezTo>
                <a:cubicBezTo>
                  <a:pt x="2635203" y="585792"/>
                  <a:pt x="2602921" y="519730"/>
                  <a:pt x="2503935" y="416457"/>
                </a:cubicBezTo>
                <a:cubicBezTo>
                  <a:pt x="2420022" y="329699"/>
                  <a:pt x="2351078" y="229179"/>
                  <a:pt x="2268081" y="142523"/>
                </a:cubicBezTo>
                <a:cubicBezTo>
                  <a:pt x="2221746" y="87165"/>
                  <a:pt x="2160949" y="50872"/>
                  <a:pt x="2111355" y="0"/>
                </a:cubicBezTo>
                <a:cubicBezTo>
                  <a:pt x="2097709" y="36191"/>
                  <a:pt x="2072453" y="65960"/>
                  <a:pt x="2043837" y="91345"/>
                </a:cubicBezTo>
                <a:cubicBezTo>
                  <a:pt x="2014610" y="125804"/>
                  <a:pt x="1988234" y="162709"/>
                  <a:pt x="1955137" y="193701"/>
                </a:cubicBezTo>
                <a:cubicBezTo>
                  <a:pt x="1905237" y="243043"/>
                  <a:pt x="1843320" y="277298"/>
                  <a:pt x="1783949" y="313795"/>
                </a:cubicBezTo>
                <a:cubicBezTo>
                  <a:pt x="1684048" y="376697"/>
                  <a:pt x="1574064" y="420738"/>
                  <a:pt x="1472024" y="480174"/>
                </a:cubicBezTo>
                <a:cubicBezTo>
                  <a:pt x="1491678" y="499646"/>
                  <a:pt x="1515304" y="514428"/>
                  <a:pt x="1536893" y="531658"/>
                </a:cubicBezTo>
                <a:cubicBezTo>
                  <a:pt x="1595755" y="578452"/>
                  <a:pt x="1647183" y="634013"/>
                  <a:pt x="1697694" y="689575"/>
                </a:cubicBezTo>
                <a:cubicBezTo>
                  <a:pt x="1760629" y="760020"/>
                  <a:pt x="1807576" y="843312"/>
                  <a:pt x="1849634" y="927521"/>
                </a:cubicBezTo>
                <a:cubicBezTo>
                  <a:pt x="1881509" y="1002860"/>
                  <a:pt x="1905542" y="1091147"/>
                  <a:pt x="1878861" y="1171482"/>
                </a:cubicBezTo>
                <a:cubicBezTo>
                  <a:pt x="1846070" y="1263642"/>
                  <a:pt x="1738836" y="1249777"/>
                  <a:pt x="1673966" y="1200639"/>
                </a:cubicBezTo>
                <a:cubicBezTo>
                  <a:pt x="1599625" y="1137533"/>
                  <a:pt x="1532311" y="1066985"/>
                  <a:pt x="1472736" y="989709"/>
                </a:cubicBezTo>
                <a:cubicBezTo>
                  <a:pt x="1378537" y="884091"/>
                  <a:pt x="1298799" y="767870"/>
                  <a:pt x="1233013" y="642679"/>
                </a:cubicBezTo>
                <a:cubicBezTo>
                  <a:pt x="1139323" y="678972"/>
                  <a:pt x="1052660" y="729232"/>
                  <a:pt x="964571" y="774905"/>
                </a:cubicBezTo>
                <a:cubicBezTo>
                  <a:pt x="880148" y="826185"/>
                  <a:pt x="803465" y="882969"/>
                  <a:pt x="723422" y="939958"/>
                </a:cubicBezTo>
                <a:cubicBezTo>
                  <a:pt x="677086" y="975844"/>
                  <a:pt x="634722" y="1016317"/>
                  <a:pt x="591136" y="1055363"/>
                </a:cubicBezTo>
                <a:cubicBezTo>
                  <a:pt x="543680" y="1097977"/>
                  <a:pt x="493271" y="1137635"/>
                  <a:pt x="449990" y="1184735"/>
                </a:cubicBezTo>
                <a:cubicBezTo>
                  <a:pt x="497955" y="1208692"/>
                  <a:pt x="551419" y="1217460"/>
                  <a:pt x="599486" y="1241214"/>
                </a:cubicBezTo>
                <a:cubicBezTo>
                  <a:pt x="707535" y="1292188"/>
                  <a:pt x="808557" y="1349890"/>
                  <a:pt x="912125" y="1408102"/>
                </a:cubicBezTo>
                <a:cubicBezTo>
                  <a:pt x="1065389" y="1489457"/>
                  <a:pt x="1221607" y="1582331"/>
                  <a:pt x="1326193" y="1724344"/>
                </a:cubicBezTo>
                <a:cubicBezTo>
                  <a:pt x="1356133" y="1767570"/>
                  <a:pt x="1409496" y="1861464"/>
                  <a:pt x="1365706" y="1908156"/>
                </a:cubicBezTo>
                <a:cubicBezTo>
                  <a:pt x="1322324" y="1954950"/>
                  <a:pt x="1263564" y="1938129"/>
                  <a:pt x="1214784" y="1910705"/>
                </a:cubicBezTo>
                <a:cubicBezTo>
                  <a:pt x="1118345" y="1866052"/>
                  <a:pt x="1030765" y="1806412"/>
                  <a:pt x="941047" y="1750239"/>
                </a:cubicBezTo>
                <a:cubicBezTo>
                  <a:pt x="874344" y="1713334"/>
                  <a:pt x="815788" y="1663991"/>
                  <a:pt x="749186" y="1627086"/>
                </a:cubicBezTo>
                <a:cubicBezTo>
                  <a:pt x="707230" y="1604454"/>
                  <a:pt x="664458" y="1582943"/>
                  <a:pt x="625658" y="1554805"/>
                </a:cubicBezTo>
                <a:cubicBezTo>
                  <a:pt x="559974" y="1502506"/>
                  <a:pt x="486448" y="1461727"/>
                  <a:pt x="413634" y="1420438"/>
                </a:cubicBezTo>
                <a:cubicBezTo>
                  <a:pt x="412514" y="1420234"/>
                  <a:pt x="411394" y="1420234"/>
                  <a:pt x="410274" y="1420030"/>
                </a:cubicBezTo>
                <a:lnTo>
                  <a:pt x="405691" y="1420744"/>
                </a:lnTo>
                <a:cubicBezTo>
                  <a:pt x="401618" y="1421763"/>
                  <a:pt x="397544" y="1422987"/>
                  <a:pt x="396526" y="1423496"/>
                </a:cubicBezTo>
                <a:cubicBezTo>
                  <a:pt x="321981" y="1452144"/>
                  <a:pt x="271266" y="1518002"/>
                  <a:pt x="226051" y="1580904"/>
                </a:cubicBezTo>
                <a:cubicBezTo>
                  <a:pt x="149877" y="1681628"/>
                  <a:pt x="90914" y="1795300"/>
                  <a:pt x="57715" y="1917127"/>
                </a:cubicBezTo>
                <a:cubicBezTo>
                  <a:pt x="25433" y="2042319"/>
                  <a:pt x="13110" y="2174647"/>
                  <a:pt x="10259" y="2302694"/>
                </a:cubicBezTo>
                <a:cubicBezTo>
                  <a:pt x="15045" y="2333380"/>
                  <a:pt x="196722" y="2353973"/>
                  <a:pt x="233281" y="2362027"/>
                </a:cubicBezTo>
                <a:cubicBezTo>
                  <a:pt x="284913" y="2367329"/>
                  <a:pt x="336442" y="2372630"/>
                  <a:pt x="387055" y="2383640"/>
                </a:cubicBezTo>
                <a:cubicBezTo>
                  <a:pt x="463432" y="2395874"/>
                  <a:pt x="540014" y="2407700"/>
                  <a:pt x="612827" y="2435022"/>
                </a:cubicBezTo>
                <a:cubicBezTo>
                  <a:pt x="689204" y="2460917"/>
                  <a:pt x="770674" y="2466728"/>
                  <a:pt x="847357" y="2491297"/>
                </a:cubicBezTo>
                <a:cubicBezTo>
                  <a:pt x="895322" y="2506793"/>
                  <a:pt x="943287" y="2522595"/>
                  <a:pt x="990845" y="2539110"/>
                </a:cubicBezTo>
                <a:cubicBezTo>
                  <a:pt x="1029747" y="2556034"/>
                  <a:pt x="1077406" y="2566840"/>
                  <a:pt x="1104393" y="2601401"/>
                </a:cubicBezTo>
                <a:cubicBezTo>
                  <a:pt x="1126390" y="2642587"/>
                  <a:pt x="1128630" y="2695906"/>
                  <a:pt x="1097875" y="2733321"/>
                </a:cubicBezTo>
                <a:cubicBezTo>
                  <a:pt x="1044207" y="2802747"/>
                  <a:pt x="941149" y="2785110"/>
                  <a:pt x="863243" y="2789698"/>
                </a:cubicBezTo>
                <a:cubicBezTo>
                  <a:pt x="735948" y="2790004"/>
                  <a:pt x="611503" y="2754730"/>
                  <a:pt x="488586" y="2726083"/>
                </a:cubicBezTo>
                <a:cubicBezTo>
                  <a:pt x="370659" y="2703450"/>
                  <a:pt x="247335" y="2688770"/>
                  <a:pt x="130426" y="2664404"/>
                </a:cubicBezTo>
                <a:cubicBezTo>
                  <a:pt x="61992" y="2651865"/>
                  <a:pt x="25433" y="2632189"/>
                  <a:pt x="12296" y="2719966"/>
                </a:cubicBezTo>
                <a:cubicBezTo>
                  <a:pt x="-12553" y="2885631"/>
                  <a:pt x="-230" y="3058942"/>
                  <a:pt x="53743" y="3217369"/>
                </a:cubicBezTo>
                <a:cubicBezTo>
                  <a:pt x="87655" y="3308918"/>
                  <a:pt x="134398" y="3394452"/>
                  <a:pt x="184094" y="3478049"/>
                </a:cubicBezTo>
                <a:cubicBezTo>
                  <a:pt x="203240" y="3490079"/>
                  <a:pt x="227782" y="3489264"/>
                  <a:pt x="251103" y="3488448"/>
                </a:cubicBezTo>
                <a:cubicBezTo>
                  <a:pt x="257926" y="3488244"/>
                  <a:pt x="264749" y="3487938"/>
                  <a:pt x="271266" y="3488040"/>
                </a:cubicBezTo>
                <a:cubicBezTo>
                  <a:pt x="309455" y="3485186"/>
                  <a:pt x="347542" y="3480700"/>
                  <a:pt x="385425" y="3475398"/>
                </a:cubicBezTo>
                <a:cubicBezTo>
                  <a:pt x="467608" y="3464490"/>
                  <a:pt x="542661" y="3448382"/>
                  <a:pt x="621279" y="3427585"/>
                </a:cubicBezTo>
                <a:cubicBezTo>
                  <a:pt x="675558" y="3416371"/>
                  <a:pt x="729430" y="3402710"/>
                  <a:pt x="780959" y="3383442"/>
                </a:cubicBezTo>
                <a:cubicBezTo>
                  <a:pt x="814158" y="3373655"/>
                  <a:pt x="848986" y="3371208"/>
                  <a:pt x="883000" y="3366110"/>
                </a:cubicBezTo>
                <a:cubicBezTo>
                  <a:pt x="922309" y="3359586"/>
                  <a:pt x="962127" y="3355814"/>
                  <a:pt x="1001843" y="3353571"/>
                </a:cubicBezTo>
                <a:cubicBezTo>
                  <a:pt x="1009277" y="3353163"/>
                  <a:pt x="1017526" y="3354387"/>
                  <a:pt x="1024044" y="3358159"/>
                </a:cubicBezTo>
                <a:cubicBezTo>
                  <a:pt x="1096144" y="3426158"/>
                  <a:pt x="979745" y="3482535"/>
                  <a:pt x="924651" y="3504964"/>
                </a:cubicBezTo>
                <a:cubicBezTo>
                  <a:pt x="847764" y="3540033"/>
                  <a:pt x="766193" y="3563379"/>
                  <a:pt x="682687" y="3573880"/>
                </a:cubicBezTo>
                <a:cubicBezTo>
                  <a:pt x="631565" y="3583667"/>
                  <a:pt x="581156" y="3597940"/>
                  <a:pt x="529117" y="3602018"/>
                </a:cubicBezTo>
                <a:cubicBezTo>
                  <a:pt x="441130" y="3614047"/>
                  <a:pt x="350801" y="3608338"/>
                  <a:pt x="265258" y="3635049"/>
                </a:cubicBezTo>
                <a:cubicBezTo>
                  <a:pt x="302225" y="3718442"/>
                  <a:pt x="353041" y="3797350"/>
                  <a:pt x="401923" y="3873606"/>
                </a:cubicBezTo>
                <a:cubicBezTo>
                  <a:pt x="429826" y="3914284"/>
                  <a:pt x="456202" y="3957000"/>
                  <a:pt x="493983" y="3989521"/>
                </a:cubicBezTo>
                <a:cubicBezTo>
                  <a:pt x="557733" y="4042024"/>
                  <a:pt x="644600" y="4075259"/>
                  <a:pt x="727597" y="4060986"/>
                </a:cubicBezTo>
                <a:cubicBezTo>
                  <a:pt x="791143" y="4049670"/>
                  <a:pt x="845626" y="4013683"/>
                  <a:pt x="902043" y="3984730"/>
                </a:cubicBezTo>
                <a:cubicBezTo>
                  <a:pt x="948175" y="3964238"/>
                  <a:pt x="997973" y="3940688"/>
                  <a:pt x="1041050" y="3917852"/>
                </a:cubicBezTo>
                <a:cubicBezTo>
                  <a:pt x="1091663" y="3890734"/>
                  <a:pt x="1140850" y="3860965"/>
                  <a:pt x="1189019" y="3829667"/>
                </a:cubicBezTo>
                <a:cubicBezTo>
                  <a:pt x="1196759" y="3803976"/>
                  <a:pt x="1260509" y="3790417"/>
                  <a:pt x="1281385" y="3783689"/>
                </a:cubicBezTo>
                <a:cubicBezTo>
                  <a:pt x="1292995" y="3778999"/>
                  <a:pt x="1309390" y="3777572"/>
                  <a:pt x="1321305" y="3782057"/>
                </a:cubicBezTo>
                <a:cubicBezTo>
                  <a:pt x="1385360" y="3633723"/>
                  <a:pt x="1443000" y="3482841"/>
                  <a:pt x="1500436" y="3331958"/>
                </a:cubicBezTo>
                <a:cubicBezTo>
                  <a:pt x="1485873" y="3318807"/>
                  <a:pt x="1472635" y="3303617"/>
                  <a:pt x="1455119" y="3293932"/>
                </a:cubicBezTo>
                <a:cubicBezTo>
                  <a:pt x="1397173" y="3258352"/>
                  <a:pt x="1329961" y="3242550"/>
                  <a:pt x="1269470" y="3212271"/>
                </a:cubicBezTo>
                <a:cubicBezTo>
                  <a:pt x="1191565" y="3174041"/>
                  <a:pt x="1106328" y="3154773"/>
                  <a:pt x="1026182" y="3121946"/>
                </a:cubicBezTo>
                <a:cubicBezTo>
                  <a:pt x="936871" y="3093502"/>
                  <a:pt x="843996" y="3077293"/>
                  <a:pt x="753260" y="3054252"/>
                </a:cubicBezTo>
                <a:cubicBezTo>
                  <a:pt x="732180" y="3047830"/>
                  <a:pt x="693278" y="3050175"/>
                  <a:pt x="695620" y="3019386"/>
                </a:cubicBezTo>
                <a:cubicBezTo>
                  <a:pt x="697250" y="3007356"/>
                  <a:pt x="709266" y="2997264"/>
                  <a:pt x="721690" y="2999609"/>
                </a:cubicBezTo>
                <a:cubicBezTo>
                  <a:pt x="820676" y="3022139"/>
                  <a:pt x="920068" y="3044568"/>
                  <a:pt x="1018035" y="3071278"/>
                </a:cubicBezTo>
                <a:cubicBezTo>
                  <a:pt x="1069667" y="3088609"/>
                  <a:pt x="1124455" y="3111955"/>
                  <a:pt x="1175679" y="3127553"/>
                </a:cubicBezTo>
                <a:cubicBezTo>
                  <a:pt x="1231383" y="3145190"/>
                  <a:pt x="1282913" y="3172410"/>
                  <a:pt x="1335868" y="3196572"/>
                </a:cubicBezTo>
                <a:cubicBezTo>
                  <a:pt x="1380370" y="3216043"/>
                  <a:pt x="1427724" y="3232253"/>
                  <a:pt x="1467950" y="3258862"/>
                </a:cubicBezTo>
                <a:cubicBezTo>
                  <a:pt x="1477421" y="3264978"/>
                  <a:pt x="1498501" y="3280984"/>
                  <a:pt x="1513573" y="3297907"/>
                </a:cubicBezTo>
                <a:cubicBezTo>
                  <a:pt x="1533838" y="3244691"/>
                  <a:pt x="1554206" y="3191372"/>
                  <a:pt x="1574879" y="3138258"/>
                </a:cubicBezTo>
                <a:cubicBezTo>
                  <a:pt x="1640258" y="2979321"/>
                  <a:pt x="1690362" y="2815491"/>
                  <a:pt x="1739752" y="2651253"/>
                </a:cubicBezTo>
                <a:cubicBezTo>
                  <a:pt x="1749427" y="2619955"/>
                  <a:pt x="1759407" y="2588861"/>
                  <a:pt x="1769590" y="2557767"/>
                </a:cubicBezTo>
                <a:cubicBezTo>
                  <a:pt x="1758287" y="2551650"/>
                  <a:pt x="1749019" y="2540844"/>
                  <a:pt x="1738428" y="2533707"/>
                </a:cubicBezTo>
                <a:cubicBezTo>
                  <a:pt x="1702378" y="2507405"/>
                  <a:pt x="1668365" y="2483957"/>
                  <a:pt x="1629361" y="2464587"/>
                </a:cubicBezTo>
                <a:cubicBezTo>
                  <a:pt x="1546975" y="2429415"/>
                  <a:pt x="1476199" y="2370897"/>
                  <a:pt x="1390249" y="2343982"/>
                </a:cubicBezTo>
                <a:cubicBezTo>
                  <a:pt x="1343709" y="2329506"/>
                  <a:pt x="1295337" y="2310544"/>
                  <a:pt x="1250325" y="2294334"/>
                </a:cubicBezTo>
                <a:cubicBezTo>
                  <a:pt x="1138915" y="2255492"/>
                  <a:pt x="1019868" y="2241321"/>
                  <a:pt x="914366" y="2186167"/>
                </a:cubicBezTo>
                <a:cubicBezTo>
                  <a:pt x="904385" y="2181580"/>
                  <a:pt x="891961" y="2178623"/>
                  <a:pt x="887481" y="2167307"/>
                </a:cubicBezTo>
                <a:cubicBezTo>
                  <a:pt x="879130" y="2148753"/>
                  <a:pt x="899497" y="2128261"/>
                  <a:pt x="918235" y="2136519"/>
                </a:cubicBezTo>
                <a:cubicBezTo>
                  <a:pt x="953369" y="2150180"/>
                  <a:pt x="986262" y="2169040"/>
                  <a:pt x="1022109" y="2181070"/>
                </a:cubicBezTo>
                <a:cubicBezTo>
                  <a:pt x="1078628" y="2199421"/>
                  <a:pt x="1137184" y="2210839"/>
                  <a:pt x="1194213" y="2227762"/>
                </a:cubicBezTo>
                <a:cubicBezTo>
                  <a:pt x="1280978" y="2253555"/>
                  <a:pt x="1365706" y="2286688"/>
                  <a:pt x="1450740" y="2317782"/>
                </a:cubicBezTo>
                <a:cubicBezTo>
                  <a:pt x="1506546" y="2341740"/>
                  <a:pt x="1555122" y="2379053"/>
                  <a:pt x="1608892" y="2407088"/>
                </a:cubicBezTo>
                <a:cubicBezTo>
                  <a:pt x="1657570" y="2430638"/>
                  <a:pt x="1704415" y="2458266"/>
                  <a:pt x="1745659" y="2493438"/>
                </a:cubicBezTo>
                <a:cubicBezTo>
                  <a:pt x="1751973" y="2498433"/>
                  <a:pt x="1768063" y="2512706"/>
                  <a:pt x="1779570" y="2526979"/>
                </a:cubicBezTo>
                <a:cubicBezTo>
                  <a:pt x="1809103" y="2436959"/>
                  <a:pt x="1839247" y="2347041"/>
                  <a:pt x="1864910" y="2255798"/>
                </a:cubicBezTo>
                <a:cubicBezTo>
                  <a:pt x="1907885" y="2099104"/>
                  <a:pt x="1941593" y="1940575"/>
                  <a:pt x="1972449" y="1781435"/>
                </a:cubicBezTo>
                <a:cubicBezTo>
                  <a:pt x="1953915" y="1769099"/>
                  <a:pt x="1938639" y="1747282"/>
                  <a:pt x="1919698" y="1735864"/>
                </a:cubicBezTo>
                <a:cubicBezTo>
                  <a:pt x="1817556" y="1665622"/>
                  <a:pt x="1712155" y="1599050"/>
                  <a:pt x="1602171" y="1541654"/>
                </a:cubicBezTo>
                <a:cubicBezTo>
                  <a:pt x="1516934" y="1489558"/>
                  <a:pt x="1428030" y="1446944"/>
                  <a:pt x="1336784" y="1407898"/>
                </a:cubicBezTo>
                <a:cubicBezTo>
                  <a:pt x="1308779" y="1395665"/>
                  <a:pt x="1326397" y="1352847"/>
                  <a:pt x="1355115" y="1364571"/>
                </a:cubicBezTo>
                <a:cubicBezTo>
                  <a:pt x="1434751" y="1399641"/>
                  <a:pt x="1514286" y="1435220"/>
                  <a:pt x="1588830" y="1480383"/>
                </a:cubicBezTo>
                <a:cubicBezTo>
                  <a:pt x="1663171" y="1523405"/>
                  <a:pt x="1739752" y="1562349"/>
                  <a:pt x="1810121" y="1611896"/>
                </a:cubicBezTo>
                <a:cubicBezTo>
                  <a:pt x="1867659" y="1651655"/>
                  <a:pt x="1934362" y="1684381"/>
                  <a:pt x="1981105" y="1737190"/>
                </a:cubicBezTo>
                <a:cubicBezTo>
                  <a:pt x="2006972" y="1601905"/>
                  <a:pt x="2031311" y="1466314"/>
                  <a:pt x="2058298" y="1331132"/>
                </a:cubicBezTo>
                <a:cubicBezTo>
                  <a:pt x="2092718" y="1150378"/>
                  <a:pt x="2127037" y="966363"/>
                  <a:pt x="2140582" y="783163"/>
                </a:cubicBezTo>
                <a:cubicBezTo>
                  <a:pt x="2143535" y="712003"/>
                  <a:pt x="2153311" y="639416"/>
                  <a:pt x="2153006" y="568563"/>
                </a:cubicBezTo>
                <a:cubicBezTo>
                  <a:pt x="2152497" y="545726"/>
                  <a:pt x="2146590" y="523196"/>
                  <a:pt x="2148525" y="500360"/>
                </a:cubicBezTo>
                <a:cubicBezTo>
                  <a:pt x="2149340" y="491184"/>
                  <a:pt x="2158098" y="483742"/>
                  <a:pt x="2167059" y="483334"/>
                </a:cubicBezTo>
                <a:cubicBezTo>
                  <a:pt x="2166957" y="476300"/>
                  <a:pt x="2172049" y="464372"/>
                  <a:pt x="2180196" y="471202"/>
                </a:cubicBezTo>
                <a:cubicBezTo>
                  <a:pt x="2184575" y="476708"/>
                  <a:pt x="2184066" y="484965"/>
                  <a:pt x="2184473" y="491796"/>
                </a:cubicBezTo>
                <a:cubicBezTo>
                  <a:pt x="2219811" y="610055"/>
                  <a:pt x="2196286" y="739019"/>
                  <a:pt x="2189667" y="859827"/>
                </a:cubicBezTo>
                <a:cubicBezTo>
                  <a:pt x="2181927" y="1022332"/>
                  <a:pt x="2190584" y="1185550"/>
                  <a:pt x="2172864" y="1347443"/>
                </a:cubicBezTo>
                <a:cubicBezTo>
                  <a:pt x="2158505" y="1471514"/>
                  <a:pt x="2142313" y="1595380"/>
                  <a:pt x="2123677" y="1718839"/>
                </a:cubicBezTo>
                <a:cubicBezTo>
                  <a:pt x="2119705" y="1739840"/>
                  <a:pt x="2115530" y="1760943"/>
                  <a:pt x="2111355" y="1781945"/>
                </a:cubicBezTo>
                <a:cubicBezTo>
                  <a:pt x="2137425" y="1765123"/>
                  <a:pt x="2159116" y="1741879"/>
                  <a:pt x="2184677" y="1724140"/>
                </a:cubicBezTo>
                <a:cubicBezTo>
                  <a:pt x="2253722" y="1673370"/>
                  <a:pt x="2327758" y="1629125"/>
                  <a:pt x="2400469" y="1583860"/>
                </a:cubicBezTo>
                <a:cubicBezTo>
                  <a:pt x="2557501" y="1497816"/>
                  <a:pt x="2727671" y="1439298"/>
                  <a:pt x="2891729" y="1368648"/>
                </a:cubicBezTo>
                <a:cubicBezTo>
                  <a:pt x="2919225" y="1357638"/>
                  <a:pt x="2937454" y="1398621"/>
                  <a:pt x="2909653" y="1410957"/>
                </a:cubicBezTo>
                <a:cubicBezTo>
                  <a:pt x="2757101" y="1475592"/>
                  <a:pt x="2599967" y="1529624"/>
                  <a:pt x="2450573" y="1601701"/>
                </a:cubicBezTo>
                <a:cubicBezTo>
                  <a:pt x="2362688" y="1648801"/>
                  <a:pt x="2276738" y="1700284"/>
                  <a:pt x="2192620" y="1753807"/>
                </a:cubicBezTo>
                <a:cubicBezTo>
                  <a:pt x="2165532" y="1769915"/>
                  <a:pt x="2139869" y="1794892"/>
                  <a:pt x="2107790" y="1799276"/>
                </a:cubicBezTo>
                <a:cubicBezTo>
                  <a:pt x="2082738" y="1923958"/>
                  <a:pt x="2055243" y="2048334"/>
                  <a:pt x="2027543" y="2171997"/>
                </a:cubicBezTo>
                <a:cubicBezTo>
                  <a:pt x="1997705" y="2305650"/>
                  <a:pt x="1967968" y="2439406"/>
                  <a:pt x="1931816" y="2571428"/>
                </a:cubicBezTo>
                <a:cubicBezTo>
                  <a:pt x="2022349" y="2509546"/>
                  <a:pt x="2134777" y="2488239"/>
                  <a:pt x="2238447" y="2457043"/>
                </a:cubicBezTo>
                <a:cubicBezTo>
                  <a:pt x="2437741" y="2400258"/>
                  <a:pt x="2643757" y="2367838"/>
                  <a:pt x="2849976" y="2349284"/>
                </a:cubicBezTo>
                <a:cubicBezTo>
                  <a:pt x="2875741" y="2348774"/>
                  <a:pt x="2881648" y="2387922"/>
                  <a:pt x="2856087" y="2394345"/>
                </a:cubicBezTo>
                <a:cubicBezTo>
                  <a:pt x="2618807" y="2415142"/>
                  <a:pt x="2383259" y="2454596"/>
                  <a:pt x="2153515" y="2518517"/>
                </a:cubicBezTo>
                <a:cubicBezTo>
                  <a:pt x="2094144" y="2533198"/>
                  <a:pt x="2035079" y="2550019"/>
                  <a:pt x="1978254" y="2572855"/>
                </a:cubicBezTo>
                <a:cubicBezTo>
                  <a:pt x="1960942" y="2578055"/>
                  <a:pt x="1943629" y="2590390"/>
                  <a:pt x="1925706" y="2592837"/>
                </a:cubicBezTo>
                <a:cubicBezTo>
                  <a:pt x="1892304" y="2707630"/>
                  <a:pt x="1847903" y="2819365"/>
                  <a:pt x="1808085" y="2931711"/>
                </a:cubicBezTo>
                <a:cubicBezTo>
                  <a:pt x="1760425" y="3077293"/>
                  <a:pt x="1716228" y="3224301"/>
                  <a:pt x="1660727" y="3367130"/>
                </a:cubicBezTo>
                <a:cubicBezTo>
                  <a:pt x="1682622" y="3358363"/>
                  <a:pt x="1704720" y="3350003"/>
                  <a:pt x="1726921" y="3342051"/>
                </a:cubicBezTo>
                <a:cubicBezTo>
                  <a:pt x="1845357" y="3293830"/>
                  <a:pt x="1974282" y="3290771"/>
                  <a:pt x="2100153" y="3284349"/>
                </a:cubicBezTo>
                <a:cubicBezTo>
                  <a:pt x="2258712" y="3282819"/>
                  <a:pt x="2417272" y="3279659"/>
                  <a:pt x="2575832" y="3279557"/>
                </a:cubicBezTo>
                <a:cubicBezTo>
                  <a:pt x="2605976" y="3280576"/>
                  <a:pt x="2606790" y="3324924"/>
                  <a:pt x="2575832" y="3326147"/>
                </a:cubicBezTo>
                <a:cubicBezTo>
                  <a:pt x="2343950" y="3329104"/>
                  <a:pt x="2111253" y="3321458"/>
                  <a:pt x="1880083" y="3342765"/>
                </a:cubicBezTo>
                <a:cubicBezTo>
                  <a:pt x="1837617" y="3348270"/>
                  <a:pt x="1800651" y="3358668"/>
                  <a:pt x="1759916" y="3368863"/>
                </a:cubicBezTo>
                <a:cubicBezTo>
                  <a:pt x="1723866" y="3376204"/>
                  <a:pt x="1687612" y="3392311"/>
                  <a:pt x="1650645" y="3393127"/>
                </a:cubicBezTo>
                <a:cubicBezTo>
                  <a:pt x="1641989" y="3414841"/>
                  <a:pt x="1632926" y="3436556"/>
                  <a:pt x="1623658" y="3457965"/>
                </a:cubicBezTo>
                <a:cubicBezTo>
                  <a:pt x="1573657" y="3579079"/>
                  <a:pt x="1537708" y="3703456"/>
                  <a:pt x="1492798" y="3825487"/>
                </a:cubicBezTo>
                <a:cubicBezTo>
                  <a:pt x="1510823" y="3837313"/>
                  <a:pt x="1532005" y="3860353"/>
                  <a:pt x="1539134" y="3865654"/>
                </a:cubicBezTo>
                <a:cubicBezTo>
                  <a:pt x="1549725" y="3873810"/>
                  <a:pt x="1559705" y="3882578"/>
                  <a:pt x="1569379" y="3891651"/>
                </a:cubicBezTo>
                <a:cubicBezTo>
                  <a:pt x="1570092" y="3888287"/>
                  <a:pt x="1570805" y="3885126"/>
                  <a:pt x="1571518" y="3881864"/>
                </a:cubicBezTo>
                <a:cubicBezTo>
                  <a:pt x="1587303" y="3894404"/>
                  <a:pt x="1601152" y="3906943"/>
                  <a:pt x="1610114" y="3914590"/>
                </a:cubicBezTo>
                <a:cubicBezTo>
                  <a:pt x="1669587" y="3974942"/>
                  <a:pt x="1721727" y="4043757"/>
                  <a:pt x="1755944" y="4121645"/>
                </a:cubicBezTo>
                <a:cubicBezTo>
                  <a:pt x="1786903" y="4202388"/>
                  <a:pt x="1825499" y="4279664"/>
                  <a:pt x="1860021" y="4358980"/>
                </a:cubicBezTo>
                <a:cubicBezTo>
                  <a:pt x="1881611" y="4406487"/>
                  <a:pt x="1889554" y="4459806"/>
                  <a:pt x="1915523" y="4505071"/>
                </a:cubicBezTo>
                <a:cubicBezTo>
                  <a:pt x="1930900" y="4531577"/>
                  <a:pt x="1974384" y="4529334"/>
                  <a:pt x="2009212" y="4527092"/>
                </a:cubicBezTo>
                <a:cubicBezTo>
                  <a:pt x="2019294" y="4526480"/>
                  <a:pt x="2028765" y="4525766"/>
                  <a:pt x="2036504" y="4525868"/>
                </a:cubicBezTo>
                <a:cubicBezTo>
                  <a:pt x="2104633" y="4524237"/>
                  <a:pt x="2166754" y="4497425"/>
                  <a:pt x="2228569" y="4471428"/>
                </a:cubicBezTo>
                <a:cubicBezTo>
                  <a:pt x="2271747" y="4454097"/>
                  <a:pt x="2315843" y="4437887"/>
                  <a:pt x="2355355" y="4412910"/>
                </a:cubicBezTo>
                <a:cubicBezTo>
                  <a:pt x="2415134" y="4368665"/>
                  <a:pt x="2449860" y="4298932"/>
                  <a:pt x="2503019" y="4247653"/>
                </a:cubicBezTo>
                <a:cubicBezTo>
                  <a:pt x="2456785" y="4207384"/>
                  <a:pt x="2401793" y="4172313"/>
                  <a:pt x="2361771" y="4126131"/>
                </a:cubicBezTo>
                <a:cubicBezTo>
                  <a:pt x="2295272" y="4060477"/>
                  <a:pt x="2227041" y="3996657"/>
                  <a:pt x="2161662" y="3929678"/>
                </a:cubicBezTo>
                <a:cubicBezTo>
                  <a:pt x="2097912" y="3865859"/>
                  <a:pt x="2017970" y="3819472"/>
                  <a:pt x="1959516" y="3750148"/>
                </a:cubicBezTo>
                <a:cubicBezTo>
                  <a:pt x="1935890" y="3720889"/>
                  <a:pt x="1917050" y="3688265"/>
                  <a:pt x="1895766" y="3657273"/>
                </a:cubicBezTo>
                <a:cubicBezTo>
                  <a:pt x="1879676" y="3637394"/>
                  <a:pt x="1872649" y="3609664"/>
                  <a:pt x="1903200" y="3599265"/>
                </a:cubicBezTo>
                <a:cubicBezTo>
                  <a:pt x="1959312" y="3581424"/>
                  <a:pt x="2012166" y="3620572"/>
                  <a:pt x="2061862" y="3641369"/>
                </a:cubicBezTo>
                <a:cubicBezTo>
                  <a:pt x="2117668" y="3665633"/>
                  <a:pt x="2164208" y="3705393"/>
                  <a:pt x="2213904" y="3739647"/>
                </a:cubicBezTo>
                <a:cubicBezTo>
                  <a:pt x="2251075" y="3764420"/>
                  <a:pt x="2290791" y="3785014"/>
                  <a:pt x="2327961" y="3809889"/>
                </a:cubicBezTo>
                <a:cubicBezTo>
                  <a:pt x="2384583" y="3845367"/>
                  <a:pt x="2430918" y="3893588"/>
                  <a:pt x="2471653" y="3945989"/>
                </a:cubicBezTo>
                <a:cubicBezTo>
                  <a:pt x="2511369" y="3994109"/>
                  <a:pt x="2547725" y="4044879"/>
                  <a:pt x="2586830" y="4093406"/>
                </a:cubicBezTo>
                <a:cubicBezTo>
                  <a:pt x="2601291" y="4115528"/>
                  <a:pt x="2622982" y="4107271"/>
                  <a:pt x="2642840" y="4097891"/>
                </a:cubicBezTo>
                <a:cubicBezTo>
                  <a:pt x="2672271" y="4082599"/>
                  <a:pt x="2700378" y="4065064"/>
                  <a:pt x="2728689" y="4047835"/>
                </a:cubicBezTo>
                <a:cubicBezTo>
                  <a:pt x="2780015" y="4016435"/>
                  <a:pt x="2831442" y="3984628"/>
                  <a:pt x="2876658" y="3944664"/>
                </a:cubicBezTo>
                <a:cubicBezTo>
                  <a:pt x="2938472" y="3887879"/>
                  <a:pt x="2990817" y="3821613"/>
                  <a:pt x="3042957" y="3756061"/>
                </a:cubicBezTo>
                <a:cubicBezTo>
                  <a:pt x="3109660" y="3663390"/>
                  <a:pt x="3172290" y="3569700"/>
                  <a:pt x="3213636" y="3463063"/>
                </a:cubicBezTo>
                <a:cubicBezTo>
                  <a:pt x="3251213" y="3343274"/>
                  <a:pt x="3284412" y="3220122"/>
                  <a:pt x="3280440" y="3093299"/>
                </a:cubicBezTo>
                <a:cubicBezTo>
                  <a:pt x="3193879" y="3079536"/>
                  <a:pt x="3106503" y="3083511"/>
                  <a:pt x="3019433" y="307637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39" name="Google Shape;1139;p28"/>
          <p:cNvSpPr/>
          <p:nvPr/>
        </p:nvSpPr>
        <p:spPr>
          <a:xfrm>
            <a:off x="32037" y="273443"/>
            <a:ext cx="720540" cy="1937823"/>
          </a:xfrm>
          <a:custGeom>
            <a:avLst/>
            <a:gdLst/>
            <a:ahLst/>
            <a:cxnLst/>
            <a:rect l="l" t="t" r="r" b="b"/>
            <a:pathLst>
              <a:path w="1441079" h="3875645" extrusionOk="0">
                <a:moveTo>
                  <a:pt x="1440990" y="0"/>
                </a:moveTo>
                <a:cubicBezTo>
                  <a:pt x="1442416" y="133348"/>
                  <a:pt x="1426631" y="266491"/>
                  <a:pt x="1407486" y="398616"/>
                </a:cubicBezTo>
                <a:cubicBezTo>
                  <a:pt x="1378564" y="671938"/>
                  <a:pt x="1305751" y="938021"/>
                  <a:pt x="1249333" y="1206552"/>
                </a:cubicBezTo>
                <a:cubicBezTo>
                  <a:pt x="1221430" y="1320223"/>
                  <a:pt x="1195563" y="1434609"/>
                  <a:pt x="1158087" y="1545528"/>
                </a:cubicBezTo>
                <a:cubicBezTo>
                  <a:pt x="1122852" y="1654204"/>
                  <a:pt x="1078349" y="1759516"/>
                  <a:pt x="1044336" y="1868600"/>
                </a:cubicBezTo>
                <a:cubicBezTo>
                  <a:pt x="993723" y="2037731"/>
                  <a:pt x="934556" y="2204110"/>
                  <a:pt x="866223" y="2366921"/>
                </a:cubicBezTo>
                <a:cubicBezTo>
                  <a:pt x="817444" y="2493234"/>
                  <a:pt x="780579" y="2623727"/>
                  <a:pt x="730271" y="2749429"/>
                </a:cubicBezTo>
                <a:cubicBezTo>
                  <a:pt x="678131" y="2874315"/>
                  <a:pt x="632814" y="3002361"/>
                  <a:pt x="576905" y="3125616"/>
                </a:cubicBezTo>
                <a:cubicBezTo>
                  <a:pt x="486169" y="3335322"/>
                  <a:pt x="298178" y="3758915"/>
                  <a:pt x="107234" y="3874830"/>
                </a:cubicBezTo>
                <a:cubicBezTo>
                  <a:pt x="106318" y="3875136"/>
                  <a:pt x="105401" y="3875442"/>
                  <a:pt x="104383" y="3875645"/>
                </a:cubicBezTo>
                <a:cubicBezTo>
                  <a:pt x="104179" y="3875645"/>
                  <a:pt x="103975" y="3875645"/>
                  <a:pt x="103873" y="3875645"/>
                </a:cubicBezTo>
                <a:cubicBezTo>
                  <a:pt x="67518" y="3870038"/>
                  <a:pt x="32282" y="3863718"/>
                  <a:pt x="0" y="3844246"/>
                </a:cubicBezTo>
                <a:cubicBezTo>
                  <a:pt x="70980" y="3750556"/>
                  <a:pt x="140535" y="3655744"/>
                  <a:pt x="204488" y="3557059"/>
                </a:cubicBezTo>
                <a:cubicBezTo>
                  <a:pt x="267321" y="3461330"/>
                  <a:pt x="334126" y="3368150"/>
                  <a:pt x="388303" y="3266915"/>
                </a:cubicBezTo>
                <a:cubicBezTo>
                  <a:pt x="434130" y="3180770"/>
                  <a:pt x="482197" y="3095949"/>
                  <a:pt x="526496" y="3009090"/>
                </a:cubicBezTo>
                <a:cubicBezTo>
                  <a:pt x="571406" y="2922638"/>
                  <a:pt x="607864" y="2832312"/>
                  <a:pt x="643710" y="2741783"/>
                </a:cubicBezTo>
                <a:cubicBezTo>
                  <a:pt x="719782" y="2562253"/>
                  <a:pt x="794632" y="2382213"/>
                  <a:pt x="860215" y="2198503"/>
                </a:cubicBezTo>
                <a:cubicBezTo>
                  <a:pt x="904514" y="2079938"/>
                  <a:pt x="954210" y="1963514"/>
                  <a:pt x="994945" y="1843623"/>
                </a:cubicBezTo>
                <a:cubicBezTo>
                  <a:pt x="1034763" y="1729340"/>
                  <a:pt x="1067045" y="1612610"/>
                  <a:pt x="1103401" y="1497306"/>
                </a:cubicBezTo>
                <a:cubicBezTo>
                  <a:pt x="1148718" y="1357230"/>
                  <a:pt x="1196785" y="1217970"/>
                  <a:pt x="1233141" y="1075141"/>
                </a:cubicBezTo>
                <a:cubicBezTo>
                  <a:pt x="1317360" y="720057"/>
                  <a:pt x="1377953" y="359468"/>
                  <a:pt x="1440990" y="0"/>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0" name="Google Shape;1140;p28"/>
          <p:cNvSpPr/>
          <p:nvPr/>
        </p:nvSpPr>
        <p:spPr>
          <a:xfrm>
            <a:off x="7915428" y="3170538"/>
            <a:ext cx="1701174" cy="2548731"/>
          </a:xfrm>
          <a:custGeom>
            <a:avLst/>
            <a:gdLst/>
            <a:ahLst/>
            <a:cxnLst/>
            <a:rect l="l" t="t" r="r" b="b"/>
            <a:pathLst>
              <a:path w="3402349" h="5097462" extrusionOk="0">
                <a:moveTo>
                  <a:pt x="3264071" y="3096311"/>
                </a:moveTo>
                <a:cubicBezTo>
                  <a:pt x="3098586" y="3085505"/>
                  <a:pt x="2926177" y="3092335"/>
                  <a:pt x="2769246" y="3028720"/>
                </a:cubicBezTo>
                <a:cubicBezTo>
                  <a:pt x="2716088" y="2996912"/>
                  <a:pt x="2661809" y="2974280"/>
                  <a:pt x="2609159" y="2940025"/>
                </a:cubicBezTo>
                <a:cubicBezTo>
                  <a:pt x="2638590" y="2924223"/>
                  <a:pt x="2678510" y="2920247"/>
                  <a:pt x="2712422" y="2917597"/>
                </a:cubicBezTo>
                <a:cubicBezTo>
                  <a:pt x="2823831" y="2909645"/>
                  <a:pt x="2938397" y="2924122"/>
                  <a:pt x="3049094" y="2939108"/>
                </a:cubicBezTo>
                <a:cubicBezTo>
                  <a:pt x="3111214" y="2946652"/>
                  <a:pt x="3172825" y="2958376"/>
                  <a:pt x="3234131" y="2970508"/>
                </a:cubicBezTo>
                <a:cubicBezTo>
                  <a:pt x="3263664" y="2973056"/>
                  <a:pt x="3304093" y="2996097"/>
                  <a:pt x="3334033" y="2982945"/>
                </a:cubicBezTo>
                <a:cubicBezTo>
                  <a:pt x="3470189" y="2905363"/>
                  <a:pt x="3369982" y="2227818"/>
                  <a:pt x="3314888" y="2090393"/>
                </a:cubicBezTo>
                <a:cubicBezTo>
                  <a:pt x="3302769" y="2034118"/>
                  <a:pt x="3234539" y="2036361"/>
                  <a:pt x="3178121" y="2038501"/>
                </a:cubicBezTo>
                <a:cubicBezTo>
                  <a:pt x="3160707" y="2039215"/>
                  <a:pt x="3144311" y="2039827"/>
                  <a:pt x="3131174" y="2038807"/>
                </a:cubicBezTo>
                <a:cubicBezTo>
                  <a:pt x="3116204" y="2038807"/>
                  <a:pt x="3101234" y="2039011"/>
                  <a:pt x="3086366" y="2039113"/>
                </a:cubicBezTo>
                <a:cubicBezTo>
                  <a:pt x="3003471" y="2040031"/>
                  <a:pt x="2921594" y="2040948"/>
                  <a:pt x="2841042" y="2013014"/>
                </a:cubicBezTo>
                <a:cubicBezTo>
                  <a:pt x="2813749" y="1999863"/>
                  <a:pt x="2790429" y="1977537"/>
                  <a:pt x="2774033" y="1952152"/>
                </a:cubicBezTo>
                <a:cubicBezTo>
                  <a:pt x="2761303" y="1921261"/>
                  <a:pt x="2800816" y="1898221"/>
                  <a:pt x="2821285" y="1881094"/>
                </a:cubicBezTo>
                <a:cubicBezTo>
                  <a:pt x="2914975" y="1821761"/>
                  <a:pt x="3027708" y="1806978"/>
                  <a:pt x="3133720" y="1782205"/>
                </a:cubicBezTo>
                <a:cubicBezTo>
                  <a:pt x="3166919" y="1775476"/>
                  <a:pt x="3206839" y="1768034"/>
                  <a:pt x="3243195" y="1769257"/>
                </a:cubicBezTo>
                <a:cubicBezTo>
                  <a:pt x="3275477" y="1773437"/>
                  <a:pt x="3285559" y="1750091"/>
                  <a:pt x="3287494" y="1722463"/>
                </a:cubicBezTo>
                <a:cubicBezTo>
                  <a:pt x="3295437" y="1668023"/>
                  <a:pt x="3285559" y="1614297"/>
                  <a:pt x="3268450" y="1562609"/>
                </a:cubicBezTo>
                <a:cubicBezTo>
                  <a:pt x="3255008" y="1509902"/>
                  <a:pt x="3247777" y="1456074"/>
                  <a:pt x="3235251" y="1403265"/>
                </a:cubicBezTo>
                <a:cubicBezTo>
                  <a:pt x="3214171" y="1274301"/>
                  <a:pt x="3179852" y="1142992"/>
                  <a:pt x="3130156" y="1021573"/>
                </a:cubicBezTo>
                <a:cubicBezTo>
                  <a:pt x="3109381" y="971007"/>
                  <a:pt x="3083107" y="922989"/>
                  <a:pt x="3065184" y="871404"/>
                </a:cubicBezTo>
                <a:cubicBezTo>
                  <a:pt x="3051945" y="824814"/>
                  <a:pt x="2997565" y="848160"/>
                  <a:pt x="2968846" y="865796"/>
                </a:cubicBezTo>
                <a:cubicBezTo>
                  <a:pt x="2905810" y="901172"/>
                  <a:pt x="2843791" y="938383"/>
                  <a:pt x="2778717" y="970191"/>
                </a:cubicBezTo>
                <a:cubicBezTo>
                  <a:pt x="2642256" y="1045836"/>
                  <a:pt x="2506610" y="1126375"/>
                  <a:pt x="2355586" y="1169805"/>
                </a:cubicBezTo>
                <a:cubicBezTo>
                  <a:pt x="2347439" y="1125355"/>
                  <a:pt x="2386137" y="1086921"/>
                  <a:pt x="2412207" y="1054910"/>
                </a:cubicBezTo>
                <a:cubicBezTo>
                  <a:pt x="2482271" y="981915"/>
                  <a:pt x="2552945" y="907391"/>
                  <a:pt x="2637368" y="850708"/>
                </a:cubicBezTo>
                <a:cubicBezTo>
                  <a:pt x="2710385" y="801467"/>
                  <a:pt x="2791651" y="766296"/>
                  <a:pt x="2866297" y="719807"/>
                </a:cubicBezTo>
                <a:cubicBezTo>
                  <a:pt x="2881878" y="711957"/>
                  <a:pt x="2891349" y="693097"/>
                  <a:pt x="2881980" y="677091"/>
                </a:cubicBezTo>
                <a:cubicBezTo>
                  <a:pt x="2857743" y="642225"/>
                  <a:pt x="2809167" y="639371"/>
                  <a:pt x="2774440" y="618777"/>
                </a:cubicBezTo>
                <a:cubicBezTo>
                  <a:pt x="2716495" y="592577"/>
                  <a:pt x="2676371" y="543336"/>
                  <a:pt x="2635739" y="496542"/>
                </a:cubicBezTo>
                <a:cubicBezTo>
                  <a:pt x="2590218" y="447811"/>
                  <a:pt x="2545206" y="401832"/>
                  <a:pt x="2502027" y="350247"/>
                </a:cubicBezTo>
                <a:cubicBezTo>
                  <a:pt x="2457422" y="289486"/>
                  <a:pt x="2407421" y="233211"/>
                  <a:pt x="2356910" y="177343"/>
                </a:cubicBezTo>
                <a:cubicBezTo>
                  <a:pt x="2304871" y="113320"/>
                  <a:pt x="2233687" y="70502"/>
                  <a:pt x="2177575" y="10863"/>
                </a:cubicBezTo>
                <a:cubicBezTo>
                  <a:pt x="2168817" y="158"/>
                  <a:pt x="2152931" y="-3920"/>
                  <a:pt x="2141321" y="4542"/>
                </a:cubicBezTo>
                <a:cubicBezTo>
                  <a:pt x="2133582" y="10047"/>
                  <a:pt x="2131749" y="19732"/>
                  <a:pt x="2130017" y="28500"/>
                </a:cubicBezTo>
                <a:cubicBezTo>
                  <a:pt x="2126962" y="43282"/>
                  <a:pt x="2120852" y="58880"/>
                  <a:pt x="2114029" y="72643"/>
                </a:cubicBezTo>
                <a:cubicBezTo>
                  <a:pt x="2107511" y="71216"/>
                  <a:pt x="2100587" y="72541"/>
                  <a:pt x="2095087" y="76925"/>
                </a:cubicBezTo>
                <a:cubicBezTo>
                  <a:pt x="2075331" y="93644"/>
                  <a:pt x="2058426" y="113320"/>
                  <a:pt x="2041623" y="132996"/>
                </a:cubicBezTo>
                <a:cubicBezTo>
                  <a:pt x="2012905" y="168474"/>
                  <a:pt x="1984594" y="204665"/>
                  <a:pt x="1949766" y="234332"/>
                </a:cubicBezTo>
                <a:cubicBezTo>
                  <a:pt x="1872167" y="296418"/>
                  <a:pt x="1783772" y="344742"/>
                  <a:pt x="1696702" y="392249"/>
                </a:cubicBezTo>
                <a:cubicBezTo>
                  <a:pt x="1635905" y="420489"/>
                  <a:pt x="1570526" y="453928"/>
                  <a:pt x="1510952" y="487774"/>
                </a:cubicBezTo>
                <a:cubicBezTo>
                  <a:pt x="1416956" y="526820"/>
                  <a:pt x="1488548" y="579119"/>
                  <a:pt x="1539670" y="615515"/>
                </a:cubicBezTo>
                <a:cubicBezTo>
                  <a:pt x="1600874" y="661187"/>
                  <a:pt x="1654338" y="719807"/>
                  <a:pt x="1706784" y="776592"/>
                </a:cubicBezTo>
                <a:cubicBezTo>
                  <a:pt x="1744871" y="819003"/>
                  <a:pt x="1776847" y="866102"/>
                  <a:pt x="1804343" y="915853"/>
                </a:cubicBezTo>
                <a:cubicBezTo>
                  <a:pt x="1837644" y="971822"/>
                  <a:pt x="1867686" y="1026160"/>
                  <a:pt x="1881128" y="1091305"/>
                </a:cubicBezTo>
                <a:cubicBezTo>
                  <a:pt x="1893043" y="1146051"/>
                  <a:pt x="1901801" y="1263087"/>
                  <a:pt x="1816055" y="1248712"/>
                </a:cubicBezTo>
                <a:cubicBezTo>
                  <a:pt x="1759026" y="1241168"/>
                  <a:pt x="1721856" y="1196617"/>
                  <a:pt x="1682343" y="1159610"/>
                </a:cubicBezTo>
                <a:cubicBezTo>
                  <a:pt x="1624805" y="1109248"/>
                  <a:pt x="1580506" y="1046448"/>
                  <a:pt x="1530912" y="988644"/>
                </a:cubicBezTo>
                <a:cubicBezTo>
                  <a:pt x="1480503" y="928087"/>
                  <a:pt x="1432130" y="870690"/>
                  <a:pt x="1392108" y="801671"/>
                </a:cubicBezTo>
                <a:cubicBezTo>
                  <a:pt x="1368991" y="767213"/>
                  <a:pt x="1350355" y="730206"/>
                  <a:pt x="1329784" y="694320"/>
                </a:cubicBezTo>
                <a:cubicBezTo>
                  <a:pt x="1319702" y="678620"/>
                  <a:pt x="1313388" y="655784"/>
                  <a:pt x="1292308" y="652522"/>
                </a:cubicBezTo>
                <a:cubicBezTo>
                  <a:pt x="1250759" y="650585"/>
                  <a:pt x="1211450" y="680965"/>
                  <a:pt x="1172752" y="694626"/>
                </a:cubicBezTo>
                <a:cubicBezTo>
                  <a:pt x="1112159" y="724293"/>
                  <a:pt x="1055232" y="756305"/>
                  <a:pt x="994639" y="787297"/>
                </a:cubicBezTo>
                <a:cubicBezTo>
                  <a:pt x="932010" y="821959"/>
                  <a:pt x="875694" y="866306"/>
                  <a:pt x="816323" y="905964"/>
                </a:cubicBezTo>
                <a:cubicBezTo>
                  <a:pt x="734854" y="959181"/>
                  <a:pt x="663263" y="1025039"/>
                  <a:pt x="591570" y="1090489"/>
                </a:cubicBezTo>
                <a:cubicBezTo>
                  <a:pt x="548289" y="1128414"/>
                  <a:pt x="503379" y="1164707"/>
                  <a:pt x="464274" y="1207016"/>
                </a:cubicBezTo>
                <a:cubicBezTo>
                  <a:pt x="449406" y="1219861"/>
                  <a:pt x="437898" y="1240760"/>
                  <a:pt x="448489" y="1259723"/>
                </a:cubicBezTo>
                <a:cubicBezTo>
                  <a:pt x="456840" y="1275830"/>
                  <a:pt x="473439" y="1284904"/>
                  <a:pt x="489427" y="1291938"/>
                </a:cubicBezTo>
                <a:cubicBezTo>
                  <a:pt x="532199" y="1309371"/>
                  <a:pt x="574563" y="1319260"/>
                  <a:pt x="617436" y="1338120"/>
                </a:cubicBezTo>
                <a:cubicBezTo>
                  <a:pt x="754916" y="1401124"/>
                  <a:pt x="883739" y="1480541"/>
                  <a:pt x="1017349" y="1550987"/>
                </a:cubicBezTo>
                <a:cubicBezTo>
                  <a:pt x="1118371" y="1612462"/>
                  <a:pt x="1222652" y="1677301"/>
                  <a:pt x="1300863" y="1768442"/>
                </a:cubicBezTo>
                <a:cubicBezTo>
                  <a:pt x="1336200" y="1808813"/>
                  <a:pt x="1368380" y="1854486"/>
                  <a:pt x="1379073" y="1908110"/>
                </a:cubicBezTo>
                <a:cubicBezTo>
                  <a:pt x="1383452" y="1921363"/>
                  <a:pt x="1381008" y="1934515"/>
                  <a:pt x="1367667" y="1940937"/>
                </a:cubicBezTo>
                <a:cubicBezTo>
                  <a:pt x="1361252" y="1944811"/>
                  <a:pt x="1350355" y="1949093"/>
                  <a:pt x="1341699" y="1948380"/>
                </a:cubicBezTo>
                <a:cubicBezTo>
                  <a:pt x="1317258" y="1945525"/>
                  <a:pt x="1295465" y="1931966"/>
                  <a:pt x="1271839" y="1921058"/>
                </a:cubicBezTo>
                <a:cubicBezTo>
                  <a:pt x="1212570" y="1891493"/>
                  <a:pt x="1154319" y="1860093"/>
                  <a:pt x="1099328" y="1822984"/>
                </a:cubicBezTo>
                <a:cubicBezTo>
                  <a:pt x="1025903" y="1774661"/>
                  <a:pt x="949220" y="1731843"/>
                  <a:pt x="878138" y="1680053"/>
                </a:cubicBezTo>
                <a:cubicBezTo>
                  <a:pt x="824470" y="1642740"/>
                  <a:pt x="763674" y="1617865"/>
                  <a:pt x="709598" y="1581368"/>
                </a:cubicBezTo>
                <a:cubicBezTo>
                  <a:pt x="635767" y="1524685"/>
                  <a:pt x="556130" y="1475444"/>
                  <a:pt x="473439" y="1432830"/>
                </a:cubicBezTo>
                <a:cubicBezTo>
                  <a:pt x="417836" y="1421106"/>
                  <a:pt x="349707" y="1476260"/>
                  <a:pt x="312639" y="1513776"/>
                </a:cubicBezTo>
                <a:cubicBezTo>
                  <a:pt x="98069" y="1750805"/>
                  <a:pt x="27903" y="1975396"/>
                  <a:pt x="10998" y="2289497"/>
                </a:cubicBezTo>
                <a:cubicBezTo>
                  <a:pt x="5703" y="2373604"/>
                  <a:pt x="-611" y="2407552"/>
                  <a:pt x="91042" y="2432122"/>
                </a:cubicBezTo>
                <a:cubicBezTo>
                  <a:pt x="216810" y="2462502"/>
                  <a:pt x="346143" y="2471473"/>
                  <a:pt x="472930" y="2495839"/>
                </a:cubicBezTo>
                <a:cubicBezTo>
                  <a:pt x="542688" y="2504301"/>
                  <a:pt x="609289" y="2525302"/>
                  <a:pt x="675789" y="2547119"/>
                </a:cubicBezTo>
                <a:cubicBezTo>
                  <a:pt x="736993" y="2564348"/>
                  <a:pt x="800335" y="2571484"/>
                  <a:pt x="861539" y="2588611"/>
                </a:cubicBezTo>
                <a:cubicBezTo>
                  <a:pt x="938120" y="2613385"/>
                  <a:pt x="1013581" y="2634284"/>
                  <a:pt x="1087107" y="2669048"/>
                </a:cubicBezTo>
                <a:cubicBezTo>
                  <a:pt x="1094643" y="2673228"/>
                  <a:pt x="1102485" y="2677102"/>
                  <a:pt x="1109206" y="2682505"/>
                </a:cubicBezTo>
                <a:cubicBezTo>
                  <a:pt x="1114603" y="2690661"/>
                  <a:pt x="1115927" y="2700754"/>
                  <a:pt x="1118269" y="2710031"/>
                </a:cubicBezTo>
                <a:cubicBezTo>
                  <a:pt x="1121121" y="2724304"/>
                  <a:pt x="1121426" y="2736436"/>
                  <a:pt x="1113687" y="2750402"/>
                </a:cubicBezTo>
                <a:cubicBezTo>
                  <a:pt x="1097087" y="2788633"/>
                  <a:pt x="1050344" y="2794342"/>
                  <a:pt x="1013174" y="2797196"/>
                </a:cubicBezTo>
                <a:cubicBezTo>
                  <a:pt x="916938" y="2804129"/>
                  <a:pt x="820091" y="2799745"/>
                  <a:pt x="725689" y="2778948"/>
                </a:cubicBezTo>
                <a:cubicBezTo>
                  <a:pt x="665401" y="2767632"/>
                  <a:pt x="599309" y="2749893"/>
                  <a:pt x="537596" y="2736130"/>
                </a:cubicBezTo>
                <a:cubicBezTo>
                  <a:pt x="434028" y="2717575"/>
                  <a:pt x="330155" y="2701366"/>
                  <a:pt x="226383" y="2684340"/>
                </a:cubicBezTo>
                <a:cubicBezTo>
                  <a:pt x="193999" y="2677408"/>
                  <a:pt x="160291" y="2669966"/>
                  <a:pt x="127092" y="2665174"/>
                </a:cubicBezTo>
                <a:cubicBezTo>
                  <a:pt x="102142" y="2659057"/>
                  <a:pt x="77192" y="2664053"/>
                  <a:pt x="56316" y="2679243"/>
                </a:cubicBezTo>
                <a:cubicBezTo>
                  <a:pt x="-12526" y="2728892"/>
                  <a:pt x="2953" y="2910155"/>
                  <a:pt x="0" y="2988960"/>
                </a:cubicBezTo>
                <a:cubicBezTo>
                  <a:pt x="2342" y="3160844"/>
                  <a:pt x="57843" y="3327733"/>
                  <a:pt x="141960" y="3476576"/>
                </a:cubicBezTo>
                <a:cubicBezTo>
                  <a:pt x="153162" y="3497679"/>
                  <a:pt x="165383" y="3518171"/>
                  <a:pt x="177400" y="3538866"/>
                </a:cubicBezTo>
                <a:cubicBezTo>
                  <a:pt x="188092" y="3560173"/>
                  <a:pt x="202655" y="3580767"/>
                  <a:pt x="227198" y="3586578"/>
                </a:cubicBezTo>
                <a:cubicBezTo>
                  <a:pt x="284532" y="3600443"/>
                  <a:pt x="344106" y="3590554"/>
                  <a:pt x="401950" y="3584335"/>
                </a:cubicBezTo>
                <a:cubicBezTo>
                  <a:pt x="473133" y="3575364"/>
                  <a:pt x="544114" y="3563844"/>
                  <a:pt x="613872" y="3547022"/>
                </a:cubicBezTo>
                <a:cubicBezTo>
                  <a:pt x="685667" y="3527754"/>
                  <a:pt x="759498" y="3516336"/>
                  <a:pt x="829155" y="3489727"/>
                </a:cubicBezTo>
                <a:cubicBezTo>
                  <a:pt x="898506" y="3470663"/>
                  <a:pt x="972643" y="3464750"/>
                  <a:pt x="1044336" y="3458328"/>
                </a:cubicBezTo>
                <a:cubicBezTo>
                  <a:pt x="1039142" y="3480043"/>
                  <a:pt x="1008693" y="3488504"/>
                  <a:pt x="991381" y="3500738"/>
                </a:cubicBezTo>
                <a:cubicBezTo>
                  <a:pt x="918669" y="3534585"/>
                  <a:pt x="843921" y="3567106"/>
                  <a:pt x="763368" y="3577403"/>
                </a:cubicBezTo>
                <a:cubicBezTo>
                  <a:pt x="716421" y="3584335"/>
                  <a:pt x="670188" y="3596059"/>
                  <a:pt x="623648" y="3605234"/>
                </a:cubicBezTo>
                <a:cubicBezTo>
                  <a:pt x="542281" y="3619405"/>
                  <a:pt x="461422" y="3619609"/>
                  <a:pt x="379138" y="3629192"/>
                </a:cubicBezTo>
                <a:cubicBezTo>
                  <a:pt x="347671" y="3633576"/>
                  <a:pt x="317120" y="3642241"/>
                  <a:pt x="286365" y="3649989"/>
                </a:cubicBezTo>
                <a:cubicBezTo>
                  <a:pt x="249500" y="3658145"/>
                  <a:pt x="261109" y="3700861"/>
                  <a:pt x="273635" y="3725431"/>
                </a:cubicBezTo>
                <a:cubicBezTo>
                  <a:pt x="321295" y="3822587"/>
                  <a:pt x="379036" y="3914850"/>
                  <a:pt x="440546" y="4003850"/>
                </a:cubicBezTo>
                <a:cubicBezTo>
                  <a:pt x="460302" y="4033109"/>
                  <a:pt x="483012" y="4060533"/>
                  <a:pt x="509998" y="4083471"/>
                </a:cubicBezTo>
                <a:cubicBezTo>
                  <a:pt x="595949" y="4155140"/>
                  <a:pt x="718560" y="4191332"/>
                  <a:pt x="826711" y="4153203"/>
                </a:cubicBezTo>
                <a:cubicBezTo>
                  <a:pt x="873352" y="4138013"/>
                  <a:pt x="915410" y="4112730"/>
                  <a:pt x="958284" y="4089588"/>
                </a:cubicBezTo>
                <a:cubicBezTo>
                  <a:pt x="1062259" y="4045037"/>
                  <a:pt x="1160837" y="3989475"/>
                  <a:pt x="1256767" y="3929734"/>
                </a:cubicBezTo>
                <a:cubicBezTo>
                  <a:pt x="1258600" y="3926574"/>
                  <a:pt x="1260332" y="3923515"/>
                  <a:pt x="1262165" y="3920457"/>
                </a:cubicBezTo>
                <a:cubicBezTo>
                  <a:pt x="1286809" y="3913626"/>
                  <a:pt x="1310639" y="3903329"/>
                  <a:pt x="1334672" y="3895072"/>
                </a:cubicBezTo>
                <a:cubicBezTo>
                  <a:pt x="1337829" y="3893645"/>
                  <a:pt x="1341394" y="3892625"/>
                  <a:pt x="1345060" y="3891503"/>
                </a:cubicBezTo>
                <a:cubicBezTo>
                  <a:pt x="1310944" y="3976426"/>
                  <a:pt x="1277236" y="4061450"/>
                  <a:pt x="1236094" y="4143417"/>
                </a:cubicBezTo>
                <a:cubicBezTo>
                  <a:pt x="1175298" y="4260860"/>
                  <a:pt x="1112974" y="4377591"/>
                  <a:pt x="1046882" y="4492078"/>
                </a:cubicBezTo>
                <a:cubicBezTo>
                  <a:pt x="989038" y="4587195"/>
                  <a:pt x="925900" y="4675380"/>
                  <a:pt x="864594" y="4769580"/>
                </a:cubicBezTo>
                <a:cubicBezTo>
                  <a:pt x="818462" y="4837477"/>
                  <a:pt x="769886" y="4903539"/>
                  <a:pt x="720393" y="4968888"/>
                </a:cubicBezTo>
                <a:cubicBezTo>
                  <a:pt x="635970" y="5056868"/>
                  <a:pt x="766016" y="5084496"/>
                  <a:pt x="833737" y="5096424"/>
                </a:cubicBezTo>
                <a:cubicBezTo>
                  <a:pt x="867853" y="5103051"/>
                  <a:pt x="894228" y="5076544"/>
                  <a:pt x="919484" y="5057276"/>
                </a:cubicBezTo>
                <a:cubicBezTo>
                  <a:pt x="974068" y="5015682"/>
                  <a:pt x="1014294" y="4959406"/>
                  <a:pt x="1054520" y="4904457"/>
                </a:cubicBezTo>
                <a:cubicBezTo>
                  <a:pt x="1259924" y="4607075"/>
                  <a:pt x="1385489" y="4263919"/>
                  <a:pt x="1520321" y="3930855"/>
                </a:cubicBezTo>
                <a:cubicBezTo>
                  <a:pt x="1522154" y="3926268"/>
                  <a:pt x="1523783" y="3921578"/>
                  <a:pt x="1525616" y="3916990"/>
                </a:cubicBezTo>
                <a:cubicBezTo>
                  <a:pt x="1542928" y="3942274"/>
                  <a:pt x="1567369" y="3963275"/>
                  <a:pt x="1588551" y="3984582"/>
                </a:cubicBezTo>
                <a:cubicBezTo>
                  <a:pt x="1614723" y="4011394"/>
                  <a:pt x="1638248" y="4044018"/>
                  <a:pt x="1670937" y="4062776"/>
                </a:cubicBezTo>
                <a:cubicBezTo>
                  <a:pt x="1672261" y="4063183"/>
                  <a:pt x="1673585" y="4063285"/>
                  <a:pt x="1674909" y="4063489"/>
                </a:cubicBezTo>
                <a:cubicBezTo>
                  <a:pt x="1696396" y="4090200"/>
                  <a:pt x="1715644" y="4118643"/>
                  <a:pt x="1732956" y="4147392"/>
                </a:cubicBezTo>
                <a:cubicBezTo>
                  <a:pt x="1775829" y="4231296"/>
                  <a:pt x="1807500" y="4320500"/>
                  <a:pt x="1849152" y="4405116"/>
                </a:cubicBezTo>
                <a:cubicBezTo>
                  <a:pt x="1883369" y="4468630"/>
                  <a:pt x="1888155" y="4546518"/>
                  <a:pt x="1933269" y="4603609"/>
                </a:cubicBezTo>
                <a:cubicBezTo>
                  <a:pt x="1956793" y="4627974"/>
                  <a:pt x="1990195" y="4632766"/>
                  <a:pt x="2024005" y="4632562"/>
                </a:cubicBezTo>
                <a:cubicBezTo>
                  <a:pt x="2042234" y="4632562"/>
                  <a:pt x="2060361" y="4631135"/>
                  <a:pt x="2077062" y="4630727"/>
                </a:cubicBezTo>
                <a:cubicBezTo>
                  <a:pt x="2165762" y="4630217"/>
                  <a:pt x="2245704" y="4591069"/>
                  <a:pt x="2326359" y="4558955"/>
                </a:cubicBezTo>
                <a:cubicBezTo>
                  <a:pt x="2372287" y="4540095"/>
                  <a:pt x="2419336" y="4520318"/>
                  <a:pt x="2456506" y="4486573"/>
                </a:cubicBezTo>
                <a:cubicBezTo>
                  <a:pt x="2489501" y="4455377"/>
                  <a:pt x="2513738" y="4416433"/>
                  <a:pt x="2543067" y="4381974"/>
                </a:cubicBezTo>
                <a:cubicBezTo>
                  <a:pt x="2560990" y="4359648"/>
                  <a:pt x="2584820" y="4340991"/>
                  <a:pt x="2598364" y="4315708"/>
                </a:cubicBezTo>
                <a:cubicBezTo>
                  <a:pt x="2610585" y="4275745"/>
                  <a:pt x="2554371" y="4254336"/>
                  <a:pt x="2531661" y="4229970"/>
                </a:cubicBezTo>
                <a:cubicBezTo>
                  <a:pt x="2511803" y="4213149"/>
                  <a:pt x="2491130" y="4197551"/>
                  <a:pt x="2470865" y="4181239"/>
                </a:cubicBezTo>
                <a:cubicBezTo>
                  <a:pt x="2448359" y="4160544"/>
                  <a:pt x="2429927" y="4135770"/>
                  <a:pt x="2406504" y="4115993"/>
                </a:cubicBezTo>
                <a:cubicBezTo>
                  <a:pt x="2331654" y="4048707"/>
                  <a:pt x="2265460" y="3972042"/>
                  <a:pt x="2188879" y="3906694"/>
                </a:cubicBezTo>
                <a:cubicBezTo>
                  <a:pt x="2140710" y="3866934"/>
                  <a:pt x="2089486" y="3830437"/>
                  <a:pt x="2047326" y="3783949"/>
                </a:cubicBezTo>
                <a:cubicBezTo>
                  <a:pt x="2024514" y="3757850"/>
                  <a:pt x="2008220" y="3728999"/>
                  <a:pt x="1988057" y="3699842"/>
                </a:cubicBezTo>
                <a:cubicBezTo>
                  <a:pt x="2035513" y="3712483"/>
                  <a:pt x="2078284" y="3737359"/>
                  <a:pt x="2122889" y="3759379"/>
                </a:cubicBezTo>
                <a:cubicBezTo>
                  <a:pt x="2167188" y="3785274"/>
                  <a:pt x="2206089" y="3819427"/>
                  <a:pt x="2249472" y="3846544"/>
                </a:cubicBezTo>
                <a:cubicBezTo>
                  <a:pt x="2319434" y="3888955"/>
                  <a:pt x="2393673" y="3927899"/>
                  <a:pt x="2446933" y="3991820"/>
                </a:cubicBezTo>
                <a:cubicBezTo>
                  <a:pt x="2490825" y="4042590"/>
                  <a:pt x="2530338" y="4096622"/>
                  <a:pt x="2571887" y="4149227"/>
                </a:cubicBezTo>
                <a:cubicBezTo>
                  <a:pt x="2598976" y="4187662"/>
                  <a:pt x="2631461" y="4228441"/>
                  <a:pt x="2683398" y="4207644"/>
                </a:cubicBezTo>
                <a:cubicBezTo>
                  <a:pt x="2729530" y="4192249"/>
                  <a:pt x="2769246" y="4162277"/>
                  <a:pt x="2811101" y="4138115"/>
                </a:cubicBezTo>
                <a:cubicBezTo>
                  <a:pt x="2854484" y="4111405"/>
                  <a:pt x="2897663" y="4084185"/>
                  <a:pt x="2936972" y="4051664"/>
                </a:cubicBezTo>
                <a:cubicBezTo>
                  <a:pt x="3012636" y="3986825"/>
                  <a:pt x="3075266" y="3907713"/>
                  <a:pt x="3135961" y="3829112"/>
                </a:cubicBezTo>
                <a:cubicBezTo>
                  <a:pt x="3192684" y="3747655"/>
                  <a:pt x="3248694" y="3665180"/>
                  <a:pt x="3288105" y="3573733"/>
                </a:cubicBezTo>
                <a:cubicBezTo>
                  <a:pt x="3331487" y="3466382"/>
                  <a:pt x="3361121" y="3346797"/>
                  <a:pt x="3371102" y="3231392"/>
                </a:cubicBezTo>
                <a:cubicBezTo>
                  <a:pt x="3376193" y="3114560"/>
                  <a:pt x="3390451" y="3102632"/>
                  <a:pt x="3264071" y="309631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1" name="Google Shape;1141;p28"/>
          <p:cNvSpPr/>
          <p:nvPr/>
        </p:nvSpPr>
        <p:spPr>
          <a:xfrm>
            <a:off x="7915428" y="3170538"/>
            <a:ext cx="1701174" cy="2316284"/>
          </a:xfrm>
          <a:custGeom>
            <a:avLst/>
            <a:gdLst/>
            <a:ahLst/>
            <a:cxnLst/>
            <a:rect l="l" t="t" r="r" b="b"/>
            <a:pathLst>
              <a:path w="3402349" h="4632567" extrusionOk="0">
                <a:moveTo>
                  <a:pt x="1933269" y="4603609"/>
                </a:moveTo>
                <a:cubicBezTo>
                  <a:pt x="1888155" y="4546518"/>
                  <a:pt x="1883369" y="4468630"/>
                  <a:pt x="1849152" y="4405116"/>
                </a:cubicBezTo>
                <a:cubicBezTo>
                  <a:pt x="1807500" y="4320500"/>
                  <a:pt x="1775829" y="4231296"/>
                  <a:pt x="1732956" y="4147392"/>
                </a:cubicBezTo>
                <a:cubicBezTo>
                  <a:pt x="1698739" y="4090607"/>
                  <a:pt x="1656680" y="4034842"/>
                  <a:pt x="1605762" y="3991208"/>
                </a:cubicBezTo>
                <a:cubicBezTo>
                  <a:pt x="1608613" y="3978159"/>
                  <a:pt x="1611465" y="3965212"/>
                  <a:pt x="1614316" y="3952163"/>
                </a:cubicBezTo>
                <a:cubicBezTo>
                  <a:pt x="1615233" y="3947881"/>
                  <a:pt x="1616149" y="3943599"/>
                  <a:pt x="1617167" y="3939317"/>
                </a:cubicBezTo>
                <a:cubicBezTo>
                  <a:pt x="1632952" y="3951857"/>
                  <a:pt x="1646802" y="3964396"/>
                  <a:pt x="1655764" y="3971940"/>
                </a:cubicBezTo>
                <a:cubicBezTo>
                  <a:pt x="1715236" y="4032293"/>
                  <a:pt x="1767377" y="4101108"/>
                  <a:pt x="1801594" y="4178996"/>
                </a:cubicBezTo>
                <a:cubicBezTo>
                  <a:pt x="1832552" y="4259739"/>
                  <a:pt x="1871148" y="4337015"/>
                  <a:pt x="1905671" y="4416331"/>
                </a:cubicBezTo>
                <a:cubicBezTo>
                  <a:pt x="1927260" y="4463838"/>
                  <a:pt x="1935204" y="4517157"/>
                  <a:pt x="1961172" y="4562422"/>
                </a:cubicBezTo>
                <a:cubicBezTo>
                  <a:pt x="1976549" y="4588928"/>
                  <a:pt x="2020034" y="4586685"/>
                  <a:pt x="2054862" y="4584442"/>
                </a:cubicBezTo>
                <a:cubicBezTo>
                  <a:pt x="2064944" y="4583831"/>
                  <a:pt x="2074414" y="4583117"/>
                  <a:pt x="2082154" y="4583219"/>
                </a:cubicBezTo>
                <a:cubicBezTo>
                  <a:pt x="2150283" y="4581588"/>
                  <a:pt x="2212403" y="4554776"/>
                  <a:pt x="2274218" y="4528779"/>
                </a:cubicBezTo>
                <a:cubicBezTo>
                  <a:pt x="2317397" y="4511448"/>
                  <a:pt x="2361492" y="4495238"/>
                  <a:pt x="2401005" y="4470261"/>
                </a:cubicBezTo>
                <a:cubicBezTo>
                  <a:pt x="2460783" y="4426016"/>
                  <a:pt x="2495509" y="4356283"/>
                  <a:pt x="2548668" y="4305004"/>
                </a:cubicBezTo>
                <a:cubicBezTo>
                  <a:pt x="2502434" y="4264734"/>
                  <a:pt x="2447442" y="4229664"/>
                  <a:pt x="2407421" y="4183482"/>
                </a:cubicBezTo>
                <a:cubicBezTo>
                  <a:pt x="2340921" y="4117828"/>
                  <a:pt x="2272691" y="4054008"/>
                  <a:pt x="2207311" y="3987028"/>
                </a:cubicBezTo>
                <a:cubicBezTo>
                  <a:pt x="2143562" y="3923209"/>
                  <a:pt x="2063620" y="3876823"/>
                  <a:pt x="2005165" y="3807499"/>
                </a:cubicBezTo>
                <a:cubicBezTo>
                  <a:pt x="1981539" y="3778240"/>
                  <a:pt x="1962699" y="3745616"/>
                  <a:pt x="1941416" y="3714624"/>
                </a:cubicBezTo>
                <a:cubicBezTo>
                  <a:pt x="1925325" y="3694744"/>
                  <a:pt x="1918299" y="3667015"/>
                  <a:pt x="1948850" y="3656616"/>
                </a:cubicBezTo>
                <a:cubicBezTo>
                  <a:pt x="2004962" y="3638775"/>
                  <a:pt x="2057815" y="3677923"/>
                  <a:pt x="2107511" y="3698720"/>
                </a:cubicBezTo>
                <a:cubicBezTo>
                  <a:pt x="2163318" y="3722984"/>
                  <a:pt x="2209857" y="3762743"/>
                  <a:pt x="2259554" y="3796998"/>
                </a:cubicBezTo>
                <a:cubicBezTo>
                  <a:pt x="2296724" y="3821771"/>
                  <a:pt x="2336440" y="3842365"/>
                  <a:pt x="2373611" y="3867240"/>
                </a:cubicBezTo>
                <a:cubicBezTo>
                  <a:pt x="2430232" y="3902718"/>
                  <a:pt x="2476568" y="3950939"/>
                  <a:pt x="2517302" y="4003340"/>
                </a:cubicBezTo>
                <a:cubicBezTo>
                  <a:pt x="2557019" y="4051460"/>
                  <a:pt x="2593374" y="4102230"/>
                  <a:pt x="2632480" y="4150757"/>
                </a:cubicBezTo>
                <a:cubicBezTo>
                  <a:pt x="2646941" y="4172879"/>
                  <a:pt x="2668632" y="4164622"/>
                  <a:pt x="2688490" y="4155242"/>
                </a:cubicBezTo>
                <a:cubicBezTo>
                  <a:pt x="2717921" y="4139950"/>
                  <a:pt x="2746028" y="4122415"/>
                  <a:pt x="2774338" y="4105186"/>
                </a:cubicBezTo>
                <a:cubicBezTo>
                  <a:pt x="2825664" y="4073786"/>
                  <a:pt x="2877091" y="4041978"/>
                  <a:pt x="2922307" y="4002015"/>
                </a:cubicBezTo>
                <a:cubicBezTo>
                  <a:pt x="2984122" y="3945230"/>
                  <a:pt x="3036466" y="3878964"/>
                  <a:pt x="3088607" y="3813411"/>
                </a:cubicBezTo>
                <a:cubicBezTo>
                  <a:pt x="3155310" y="3720741"/>
                  <a:pt x="3217939" y="3627051"/>
                  <a:pt x="3259285" y="3520414"/>
                </a:cubicBezTo>
                <a:cubicBezTo>
                  <a:pt x="3296863" y="3400625"/>
                  <a:pt x="3330061" y="3277472"/>
                  <a:pt x="3326090" y="3150649"/>
                </a:cubicBezTo>
                <a:cubicBezTo>
                  <a:pt x="3239732" y="3136784"/>
                  <a:pt x="3152255" y="3140760"/>
                  <a:pt x="3065286" y="3133624"/>
                </a:cubicBezTo>
                <a:cubicBezTo>
                  <a:pt x="2965995" y="3128731"/>
                  <a:pt x="2866399" y="3113337"/>
                  <a:pt x="2771996" y="3081325"/>
                </a:cubicBezTo>
                <a:cubicBezTo>
                  <a:pt x="2733196" y="3067154"/>
                  <a:pt x="2699896" y="3041973"/>
                  <a:pt x="2662725" y="3024234"/>
                </a:cubicBezTo>
                <a:cubicBezTo>
                  <a:pt x="2626573" y="3004354"/>
                  <a:pt x="2582580" y="2988553"/>
                  <a:pt x="2557019" y="2955215"/>
                </a:cubicBezTo>
                <a:cubicBezTo>
                  <a:pt x="2537772" y="2887318"/>
                  <a:pt x="2660485" y="2874371"/>
                  <a:pt x="2706006" y="2871007"/>
                </a:cubicBezTo>
                <a:cubicBezTo>
                  <a:pt x="2808046" y="2863259"/>
                  <a:pt x="2909679" y="2872842"/>
                  <a:pt x="3010803" y="2886809"/>
                </a:cubicBezTo>
                <a:cubicBezTo>
                  <a:pt x="3112844" y="2898533"/>
                  <a:pt x="3214069" y="2916781"/>
                  <a:pt x="3313971" y="2940331"/>
                </a:cubicBezTo>
                <a:cubicBezTo>
                  <a:pt x="3318452" y="2937680"/>
                  <a:pt x="3324562" y="2929117"/>
                  <a:pt x="3325886" y="2925243"/>
                </a:cubicBezTo>
                <a:cubicBezTo>
                  <a:pt x="3371713" y="2789245"/>
                  <a:pt x="3354401" y="2642032"/>
                  <a:pt x="3343198" y="2502466"/>
                </a:cubicBezTo>
                <a:cubicBezTo>
                  <a:pt x="3326803" y="2365652"/>
                  <a:pt x="3313767" y="2223944"/>
                  <a:pt x="3266210" y="2093961"/>
                </a:cubicBezTo>
                <a:cubicBezTo>
                  <a:pt x="3244315" y="2084582"/>
                  <a:pt x="3219874" y="2085295"/>
                  <a:pt x="3195841" y="2085907"/>
                </a:cubicBezTo>
                <a:cubicBezTo>
                  <a:pt x="3186166" y="2086111"/>
                  <a:pt x="3176492" y="2086417"/>
                  <a:pt x="3167021" y="2086009"/>
                </a:cubicBezTo>
                <a:cubicBezTo>
                  <a:pt x="3139321" y="2085295"/>
                  <a:pt x="3111520" y="2085805"/>
                  <a:pt x="3083616" y="2086417"/>
                </a:cubicBezTo>
                <a:cubicBezTo>
                  <a:pt x="3025264" y="2087538"/>
                  <a:pt x="2966912" y="2088762"/>
                  <a:pt x="2909577" y="2078261"/>
                </a:cubicBezTo>
                <a:cubicBezTo>
                  <a:pt x="2874546" y="2070411"/>
                  <a:pt x="2837273" y="2066231"/>
                  <a:pt x="2805806" y="2047881"/>
                </a:cubicBezTo>
                <a:cubicBezTo>
                  <a:pt x="2723013" y="1993542"/>
                  <a:pt x="2685842" y="1923300"/>
                  <a:pt x="2779023" y="1854486"/>
                </a:cubicBezTo>
                <a:cubicBezTo>
                  <a:pt x="2864566" y="1791686"/>
                  <a:pt x="2972716" y="1771704"/>
                  <a:pt x="3074146" y="1748358"/>
                </a:cubicBezTo>
                <a:cubicBezTo>
                  <a:pt x="3128628" y="1736022"/>
                  <a:pt x="3183620" y="1721852"/>
                  <a:pt x="3239834" y="1722565"/>
                </a:cubicBezTo>
                <a:cubicBezTo>
                  <a:pt x="3250934" y="1663232"/>
                  <a:pt x="3231891" y="1606549"/>
                  <a:pt x="3216615" y="1549968"/>
                </a:cubicBezTo>
                <a:cubicBezTo>
                  <a:pt x="3210301" y="1522952"/>
                  <a:pt x="3206431" y="1495426"/>
                  <a:pt x="3201543" y="1471264"/>
                </a:cubicBezTo>
                <a:cubicBezTo>
                  <a:pt x="3177408" y="1348009"/>
                  <a:pt x="3153986" y="1224754"/>
                  <a:pt x="3112334" y="1105985"/>
                </a:cubicBezTo>
                <a:cubicBezTo>
                  <a:pt x="3087792" y="1031869"/>
                  <a:pt x="3048381" y="964074"/>
                  <a:pt x="3022005" y="890774"/>
                </a:cubicBezTo>
                <a:cubicBezTo>
                  <a:pt x="2967726" y="912692"/>
                  <a:pt x="2919354" y="946845"/>
                  <a:pt x="2867417" y="973657"/>
                </a:cubicBezTo>
                <a:cubicBezTo>
                  <a:pt x="2827090" y="994760"/>
                  <a:pt x="2790632" y="1011786"/>
                  <a:pt x="2751730" y="1033093"/>
                </a:cubicBezTo>
                <a:cubicBezTo>
                  <a:pt x="2662623" y="1082639"/>
                  <a:pt x="2573109" y="1131676"/>
                  <a:pt x="2477179" y="1166848"/>
                </a:cubicBezTo>
                <a:cubicBezTo>
                  <a:pt x="2435222" y="1181427"/>
                  <a:pt x="2393265" y="1203040"/>
                  <a:pt x="2348864" y="1207118"/>
                </a:cubicBezTo>
                <a:cubicBezTo>
                  <a:pt x="2288170" y="1190704"/>
                  <a:pt x="2322183" y="1106597"/>
                  <a:pt x="2348355" y="1072139"/>
                </a:cubicBezTo>
                <a:cubicBezTo>
                  <a:pt x="2412207" y="990479"/>
                  <a:pt x="2489094" y="918605"/>
                  <a:pt x="2567813" y="851422"/>
                </a:cubicBezTo>
                <a:cubicBezTo>
                  <a:pt x="2647552" y="787908"/>
                  <a:pt x="2740630" y="745396"/>
                  <a:pt x="2826682" y="691874"/>
                </a:cubicBezTo>
                <a:cubicBezTo>
                  <a:pt x="2681056" y="643041"/>
                  <a:pt x="2648774" y="576979"/>
                  <a:pt x="2549788" y="473705"/>
                </a:cubicBezTo>
                <a:cubicBezTo>
                  <a:pt x="2465875" y="386948"/>
                  <a:pt x="2396931" y="286427"/>
                  <a:pt x="2313934" y="199772"/>
                </a:cubicBezTo>
                <a:cubicBezTo>
                  <a:pt x="2267599" y="144414"/>
                  <a:pt x="2206802" y="108121"/>
                  <a:pt x="2157208" y="57249"/>
                </a:cubicBezTo>
                <a:cubicBezTo>
                  <a:pt x="2143562" y="93440"/>
                  <a:pt x="2118306" y="123209"/>
                  <a:pt x="2089690" y="148594"/>
                </a:cubicBezTo>
                <a:cubicBezTo>
                  <a:pt x="2060463" y="183052"/>
                  <a:pt x="2034087" y="219958"/>
                  <a:pt x="2000990" y="250950"/>
                </a:cubicBezTo>
                <a:cubicBezTo>
                  <a:pt x="1951090" y="300292"/>
                  <a:pt x="1889173" y="334547"/>
                  <a:pt x="1829802" y="371044"/>
                </a:cubicBezTo>
                <a:cubicBezTo>
                  <a:pt x="1729901" y="433946"/>
                  <a:pt x="1619917" y="477987"/>
                  <a:pt x="1517877" y="537423"/>
                </a:cubicBezTo>
                <a:cubicBezTo>
                  <a:pt x="1537531" y="556895"/>
                  <a:pt x="1561157" y="571677"/>
                  <a:pt x="1582747" y="588906"/>
                </a:cubicBezTo>
                <a:cubicBezTo>
                  <a:pt x="1641608" y="635700"/>
                  <a:pt x="1693036" y="691262"/>
                  <a:pt x="1743547" y="746823"/>
                </a:cubicBezTo>
                <a:cubicBezTo>
                  <a:pt x="1806482" y="817269"/>
                  <a:pt x="1853429" y="900561"/>
                  <a:pt x="1895487" y="984769"/>
                </a:cubicBezTo>
                <a:cubicBezTo>
                  <a:pt x="1927362" y="1060109"/>
                  <a:pt x="1951396" y="1148396"/>
                  <a:pt x="1924714" y="1228730"/>
                </a:cubicBezTo>
                <a:cubicBezTo>
                  <a:pt x="1891923" y="1320891"/>
                  <a:pt x="1784689" y="1307026"/>
                  <a:pt x="1719819" y="1257888"/>
                </a:cubicBezTo>
                <a:cubicBezTo>
                  <a:pt x="1645478" y="1194782"/>
                  <a:pt x="1578164" y="1124234"/>
                  <a:pt x="1518589" y="1046958"/>
                </a:cubicBezTo>
                <a:cubicBezTo>
                  <a:pt x="1424390" y="941340"/>
                  <a:pt x="1344652" y="825119"/>
                  <a:pt x="1278866" y="699928"/>
                </a:cubicBezTo>
                <a:cubicBezTo>
                  <a:pt x="1185176" y="736221"/>
                  <a:pt x="1098513" y="786481"/>
                  <a:pt x="1010424" y="832154"/>
                </a:cubicBezTo>
                <a:cubicBezTo>
                  <a:pt x="926001" y="883433"/>
                  <a:pt x="849318" y="940218"/>
                  <a:pt x="769275" y="997207"/>
                </a:cubicBezTo>
                <a:cubicBezTo>
                  <a:pt x="722939" y="1033093"/>
                  <a:pt x="680575" y="1073566"/>
                  <a:pt x="636989" y="1112612"/>
                </a:cubicBezTo>
                <a:cubicBezTo>
                  <a:pt x="589533" y="1155226"/>
                  <a:pt x="539124" y="1194884"/>
                  <a:pt x="495843" y="1241984"/>
                </a:cubicBezTo>
                <a:cubicBezTo>
                  <a:pt x="543808" y="1265941"/>
                  <a:pt x="597273" y="1274709"/>
                  <a:pt x="645339" y="1298463"/>
                </a:cubicBezTo>
                <a:cubicBezTo>
                  <a:pt x="753388" y="1349437"/>
                  <a:pt x="854410" y="1407139"/>
                  <a:pt x="957978" y="1465351"/>
                </a:cubicBezTo>
                <a:cubicBezTo>
                  <a:pt x="1111243" y="1546706"/>
                  <a:pt x="1267460" y="1639580"/>
                  <a:pt x="1372046" y="1781593"/>
                </a:cubicBezTo>
                <a:cubicBezTo>
                  <a:pt x="1401986" y="1824819"/>
                  <a:pt x="1455349" y="1918713"/>
                  <a:pt x="1411559" y="1965405"/>
                </a:cubicBezTo>
                <a:cubicBezTo>
                  <a:pt x="1368177" y="2012199"/>
                  <a:pt x="1309417" y="1995377"/>
                  <a:pt x="1260637" y="1967954"/>
                </a:cubicBezTo>
                <a:cubicBezTo>
                  <a:pt x="1164198" y="1923300"/>
                  <a:pt x="1076618" y="1863661"/>
                  <a:pt x="986900" y="1807488"/>
                </a:cubicBezTo>
                <a:cubicBezTo>
                  <a:pt x="920197" y="1770583"/>
                  <a:pt x="861641" y="1721240"/>
                  <a:pt x="795039" y="1684335"/>
                </a:cubicBezTo>
                <a:cubicBezTo>
                  <a:pt x="753083" y="1661703"/>
                  <a:pt x="710311" y="1640192"/>
                  <a:pt x="671511" y="1612054"/>
                </a:cubicBezTo>
                <a:cubicBezTo>
                  <a:pt x="605827" y="1559857"/>
                  <a:pt x="532301" y="1518976"/>
                  <a:pt x="459487" y="1477789"/>
                </a:cubicBezTo>
                <a:cubicBezTo>
                  <a:pt x="458367" y="1477585"/>
                  <a:pt x="457247" y="1477585"/>
                  <a:pt x="456127" y="1477381"/>
                </a:cubicBezTo>
                <a:lnTo>
                  <a:pt x="451544" y="1478095"/>
                </a:lnTo>
                <a:cubicBezTo>
                  <a:pt x="447471" y="1479114"/>
                  <a:pt x="443397" y="1480337"/>
                  <a:pt x="442379" y="1480847"/>
                </a:cubicBezTo>
                <a:cubicBezTo>
                  <a:pt x="367834" y="1509495"/>
                  <a:pt x="317120" y="1575353"/>
                  <a:pt x="271904" y="1638255"/>
                </a:cubicBezTo>
                <a:cubicBezTo>
                  <a:pt x="195730" y="1738979"/>
                  <a:pt x="136767" y="1852651"/>
                  <a:pt x="103568" y="1974478"/>
                </a:cubicBezTo>
                <a:cubicBezTo>
                  <a:pt x="71286" y="2099670"/>
                  <a:pt x="58963" y="2231998"/>
                  <a:pt x="56010" y="2360045"/>
                </a:cubicBezTo>
                <a:cubicBezTo>
                  <a:pt x="60797" y="2390731"/>
                  <a:pt x="242473" y="2411324"/>
                  <a:pt x="279033" y="2419378"/>
                </a:cubicBezTo>
                <a:cubicBezTo>
                  <a:pt x="330664" y="2424680"/>
                  <a:pt x="382193" y="2429981"/>
                  <a:pt x="432908" y="2440991"/>
                </a:cubicBezTo>
                <a:cubicBezTo>
                  <a:pt x="509286" y="2453225"/>
                  <a:pt x="585867" y="2465051"/>
                  <a:pt x="658680" y="2492373"/>
                </a:cubicBezTo>
                <a:cubicBezTo>
                  <a:pt x="735058" y="2518267"/>
                  <a:pt x="816527" y="2524079"/>
                  <a:pt x="893210" y="2548648"/>
                </a:cubicBezTo>
                <a:cubicBezTo>
                  <a:pt x="941175" y="2564144"/>
                  <a:pt x="989140" y="2579946"/>
                  <a:pt x="1036698" y="2596461"/>
                </a:cubicBezTo>
                <a:cubicBezTo>
                  <a:pt x="1075600" y="2613385"/>
                  <a:pt x="1123259" y="2624191"/>
                  <a:pt x="1150246" y="2658752"/>
                </a:cubicBezTo>
                <a:cubicBezTo>
                  <a:pt x="1172243" y="2699938"/>
                  <a:pt x="1174483" y="2753257"/>
                  <a:pt x="1143728" y="2790672"/>
                </a:cubicBezTo>
                <a:cubicBezTo>
                  <a:pt x="1090060" y="2860098"/>
                  <a:pt x="987002" y="2842461"/>
                  <a:pt x="909097" y="2847049"/>
                </a:cubicBezTo>
                <a:cubicBezTo>
                  <a:pt x="781801" y="2847355"/>
                  <a:pt x="657356" y="2812081"/>
                  <a:pt x="534439" y="2783433"/>
                </a:cubicBezTo>
                <a:cubicBezTo>
                  <a:pt x="416512" y="2760801"/>
                  <a:pt x="293188" y="2746121"/>
                  <a:pt x="176279" y="2721755"/>
                </a:cubicBezTo>
                <a:cubicBezTo>
                  <a:pt x="107845" y="2709216"/>
                  <a:pt x="71286" y="2689540"/>
                  <a:pt x="58149" y="2777317"/>
                </a:cubicBezTo>
                <a:cubicBezTo>
                  <a:pt x="33301" y="2942982"/>
                  <a:pt x="45623" y="3116293"/>
                  <a:pt x="99596" y="3274720"/>
                </a:cubicBezTo>
                <a:cubicBezTo>
                  <a:pt x="133508" y="3366269"/>
                  <a:pt x="180251" y="3451803"/>
                  <a:pt x="229947" y="3535400"/>
                </a:cubicBezTo>
                <a:cubicBezTo>
                  <a:pt x="249093" y="3547430"/>
                  <a:pt x="273635" y="3546614"/>
                  <a:pt x="296956" y="3545799"/>
                </a:cubicBezTo>
                <a:cubicBezTo>
                  <a:pt x="303779" y="3545595"/>
                  <a:pt x="310602" y="3545289"/>
                  <a:pt x="317120" y="3545391"/>
                </a:cubicBezTo>
                <a:cubicBezTo>
                  <a:pt x="355308" y="3542537"/>
                  <a:pt x="393395" y="3538051"/>
                  <a:pt x="431279" y="3532749"/>
                </a:cubicBezTo>
                <a:cubicBezTo>
                  <a:pt x="513461" y="3521841"/>
                  <a:pt x="588515" y="3505733"/>
                  <a:pt x="667133" y="3484936"/>
                </a:cubicBezTo>
                <a:cubicBezTo>
                  <a:pt x="721411" y="3473722"/>
                  <a:pt x="775283" y="3460061"/>
                  <a:pt x="826813" y="3440793"/>
                </a:cubicBezTo>
                <a:cubicBezTo>
                  <a:pt x="860011" y="3431006"/>
                  <a:pt x="894839" y="3428559"/>
                  <a:pt x="928853" y="3423461"/>
                </a:cubicBezTo>
                <a:cubicBezTo>
                  <a:pt x="968162" y="3416937"/>
                  <a:pt x="1007980" y="3413165"/>
                  <a:pt x="1047696" y="3410922"/>
                </a:cubicBezTo>
                <a:cubicBezTo>
                  <a:pt x="1055130" y="3410514"/>
                  <a:pt x="1063379" y="3411737"/>
                  <a:pt x="1069897" y="3415509"/>
                </a:cubicBezTo>
                <a:cubicBezTo>
                  <a:pt x="1141997" y="3483509"/>
                  <a:pt x="1025598" y="3539886"/>
                  <a:pt x="970504" y="3562314"/>
                </a:cubicBezTo>
                <a:cubicBezTo>
                  <a:pt x="893617" y="3597384"/>
                  <a:pt x="812046" y="3620730"/>
                  <a:pt x="728540" y="3631231"/>
                </a:cubicBezTo>
                <a:cubicBezTo>
                  <a:pt x="677418" y="3641018"/>
                  <a:pt x="627009" y="3655291"/>
                  <a:pt x="574970" y="3659369"/>
                </a:cubicBezTo>
                <a:cubicBezTo>
                  <a:pt x="486983" y="3671398"/>
                  <a:pt x="396654" y="3665689"/>
                  <a:pt x="311111" y="3692400"/>
                </a:cubicBezTo>
                <a:cubicBezTo>
                  <a:pt x="348078" y="3775793"/>
                  <a:pt x="398894" y="3854700"/>
                  <a:pt x="447776" y="3930957"/>
                </a:cubicBezTo>
                <a:cubicBezTo>
                  <a:pt x="475679" y="3971635"/>
                  <a:pt x="502055" y="4014351"/>
                  <a:pt x="539837" y="4046872"/>
                </a:cubicBezTo>
                <a:cubicBezTo>
                  <a:pt x="603586" y="4099375"/>
                  <a:pt x="690453" y="4132610"/>
                  <a:pt x="773450" y="4118337"/>
                </a:cubicBezTo>
                <a:cubicBezTo>
                  <a:pt x="836996" y="4107021"/>
                  <a:pt x="891479" y="4071034"/>
                  <a:pt x="947896" y="4042080"/>
                </a:cubicBezTo>
                <a:cubicBezTo>
                  <a:pt x="994028" y="4021589"/>
                  <a:pt x="1043827" y="3998039"/>
                  <a:pt x="1086904" y="3975203"/>
                </a:cubicBezTo>
                <a:cubicBezTo>
                  <a:pt x="1140979" y="3946249"/>
                  <a:pt x="1193527" y="3914238"/>
                  <a:pt x="1244751" y="3880595"/>
                </a:cubicBezTo>
                <a:cubicBezTo>
                  <a:pt x="1262266" y="3869687"/>
                  <a:pt x="1281310" y="3854089"/>
                  <a:pt x="1302696" y="3855312"/>
                </a:cubicBezTo>
                <a:cubicBezTo>
                  <a:pt x="1299437" y="3860206"/>
                  <a:pt x="1296280" y="3865099"/>
                  <a:pt x="1293123" y="3869993"/>
                </a:cubicBezTo>
                <a:cubicBezTo>
                  <a:pt x="1282634" y="3886406"/>
                  <a:pt x="1272552" y="3902922"/>
                  <a:pt x="1262572" y="3919743"/>
                </a:cubicBezTo>
                <a:cubicBezTo>
                  <a:pt x="1260637" y="3923005"/>
                  <a:pt x="1258702" y="3926370"/>
                  <a:pt x="1256767" y="3929734"/>
                </a:cubicBezTo>
                <a:cubicBezTo>
                  <a:pt x="1160837" y="3989475"/>
                  <a:pt x="1062259" y="4045037"/>
                  <a:pt x="958284" y="4089588"/>
                </a:cubicBezTo>
                <a:cubicBezTo>
                  <a:pt x="915410" y="4112730"/>
                  <a:pt x="873352" y="4138013"/>
                  <a:pt x="826711" y="4153203"/>
                </a:cubicBezTo>
                <a:cubicBezTo>
                  <a:pt x="718560" y="4191332"/>
                  <a:pt x="595949" y="4155140"/>
                  <a:pt x="509998" y="4083471"/>
                </a:cubicBezTo>
                <a:cubicBezTo>
                  <a:pt x="483012" y="4060533"/>
                  <a:pt x="460302" y="4033109"/>
                  <a:pt x="440546" y="4003850"/>
                </a:cubicBezTo>
                <a:cubicBezTo>
                  <a:pt x="379036" y="3914850"/>
                  <a:pt x="321295" y="3822587"/>
                  <a:pt x="273635" y="3725431"/>
                </a:cubicBezTo>
                <a:cubicBezTo>
                  <a:pt x="261109" y="3700861"/>
                  <a:pt x="249500" y="3658145"/>
                  <a:pt x="286365" y="3649989"/>
                </a:cubicBezTo>
                <a:cubicBezTo>
                  <a:pt x="317120" y="3642241"/>
                  <a:pt x="347671" y="3633576"/>
                  <a:pt x="379138" y="3629192"/>
                </a:cubicBezTo>
                <a:cubicBezTo>
                  <a:pt x="461422" y="3619609"/>
                  <a:pt x="542281" y="3619405"/>
                  <a:pt x="623648" y="3605234"/>
                </a:cubicBezTo>
                <a:cubicBezTo>
                  <a:pt x="670188" y="3596059"/>
                  <a:pt x="716421" y="3584335"/>
                  <a:pt x="763368" y="3577403"/>
                </a:cubicBezTo>
                <a:cubicBezTo>
                  <a:pt x="843921" y="3567106"/>
                  <a:pt x="918669" y="3534585"/>
                  <a:pt x="991381" y="3500738"/>
                </a:cubicBezTo>
                <a:cubicBezTo>
                  <a:pt x="1008693" y="3488504"/>
                  <a:pt x="1039142" y="3480043"/>
                  <a:pt x="1044336" y="3458328"/>
                </a:cubicBezTo>
                <a:cubicBezTo>
                  <a:pt x="972643" y="3464750"/>
                  <a:pt x="898506" y="3470663"/>
                  <a:pt x="829155" y="3489727"/>
                </a:cubicBezTo>
                <a:cubicBezTo>
                  <a:pt x="759498" y="3516336"/>
                  <a:pt x="685667" y="3527754"/>
                  <a:pt x="613872" y="3547022"/>
                </a:cubicBezTo>
                <a:cubicBezTo>
                  <a:pt x="544114" y="3563844"/>
                  <a:pt x="473133" y="3575364"/>
                  <a:pt x="401950" y="3584335"/>
                </a:cubicBezTo>
                <a:cubicBezTo>
                  <a:pt x="344106" y="3590554"/>
                  <a:pt x="284532" y="3600443"/>
                  <a:pt x="227198" y="3586578"/>
                </a:cubicBezTo>
                <a:cubicBezTo>
                  <a:pt x="202655" y="3580767"/>
                  <a:pt x="188092" y="3560173"/>
                  <a:pt x="177400" y="3538866"/>
                </a:cubicBezTo>
                <a:cubicBezTo>
                  <a:pt x="165383" y="3518171"/>
                  <a:pt x="153162" y="3497679"/>
                  <a:pt x="141960" y="3476576"/>
                </a:cubicBezTo>
                <a:cubicBezTo>
                  <a:pt x="57843" y="3327733"/>
                  <a:pt x="2342" y="3160844"/>
                  <a:pt x="0" y="2988960"/>
                </a:cubicBezTo>
                <a:cubicBezTo>
                  <a:pt x="2953" y="2910155"/>
                  <a:pt x="-12526" y="2728892"/>
                  <a:pt x="56316" y="2679243"/>
                </a:cubicBezTo>
                <a:cubicBezTo>
                  <a:pt x="77192" y="2664053"/>
                  <a:pt x="102142" y="2659057"/>
                  <a:pt x="127092" y="2665174"/>
                </a:cubicBezTo>
                <a:cubicBezTo>
                  <a:pt x="160291" y="2669966"/>
                  <a:pt x="193999" y="2677408"/>
                  <a:pt x="226383" y="2684340"/>
                </a:cubicBezTo>
                <a:cubicBezTo>
                  <a:pt x="330155" y="2701366"/>
                  <a:pt x="434028" y="2717575"/>
                  <a:pt x="537596" y="2736130"/>
                </a:cubicBezTo>
                <a:cubicBezTo>
                  <a:pt x="599309" y="2749893"/>
                  <a:pt x="665401" y="2767632"/>
                  <a:pt x="725689" y="2778948"/>
                </a:cubicBezTo>
                <a:cubicBezTo>
                  <a:pt x="820091" y="2799745"/>
                  <a:pt x="916938" y="2804129"/>
                  <a:pt x="1013174" y="2797196"/>
                </a:cubicBezTo>
                <a:cubicBezTo>
                  <a:pt x="1050344" y="2794342"/>
                  <a:pt x="1097087" y="2788633"/>
                  <a:pt x="1113687" y="2750402"/>
                </a:cubicBezTo>
                <a:cubicBezTo>
                  <a:pt x="1121426" y="2736436"/>
                  <a:pt x="1121121" y="2724304"/>
                  <a:pt x="1118269" y="2710031"/>
                </a:cubicBezTo>
                <a:cubicBezTo>
                  <a:pt x="1115927" y="2700754"/>
                  <a:pt x="1114603" y="2690661"/>
                  <a:pt x="1109206" y="2682505"/>
                </a:cubicBezTo>
                <a:cubicBezTo>
                  <a:pt x="1102485" y="2677102"/>
                  <a:pt x="1094643" y="2673228"/>
                  <a:pt x="1087107" y="2669048"/>
                </a:cubicBezTo>
                <a:cubicBezTo>
                  <a:pt x="1013581" y="2634284"/>
                  <a:pt x="938120" y="2613385"/>
                  <a:pt x="861539" y="2588611"/>
                </a:cubicBezTo>
                <a:cubicBezTo>
                  <a:pt x="800335" y="2571484"/>
                  <a:pt x="736993" y="2564348"/>
                  <a:pt x="675789" y="2547119"/>
                </a:cubicBezTo>
                <a:cubicBezTo>
                  <a:pt x="609289" y="2525302"/>
                  <a:pt x="542688" y="2504301"/>
                  <a:pt x="472930" y="2495839"/>
                </a:cubicBezTo>
                <a:cubicBezTo>
                  <a:pt x="346143" y="2471473"/>
                  <a:pt x="216810" y="2462502"/>
                  <a:pt x="91042" y="2432122"/>
                </a:cubicBezTo>
                <a:cubicBezTo>
                  <a:pt x="-611" y="2407552"/>
                  <a:pt x="5703" y="2373604"/>
                  <a:pt x="10998" y="2289497"/>
                </a:cubicBezTo>
                <a:cubicBezTo>
                  <a:pt x="27903" y="1975396"/>
                  <a:pt x="98069" y="1750805"/>
                  <a:pt x="312639" y="1513776"/>
                </a:cubicBezTo>
                <a:cubicBezTo>
                  <a:pt x="349707" y="1476260"/>
                  <a:pt x="417836" y="1421106"/>
                  <a:pt x="473439" y="1432830"/>
                </a:cubicBezTo>
                <a:cubicBezTo>
                  <a:pt x="556130" y="1475444"/>
                  <a:pt x="635767" y="1524685"/>
                  <a:pt x="709598" y="1581368"/>
                </a:cubicBezTo>
                <a:cubicBezTo>
                  <a:pt x="763674" y="1617865"/>
                  <a:pt x="824470" y="1642740"/>
                  <a:pt x="878138" y="1680053"/>
                </a:cubicBezTo>
                <a:cubicBezTo>
                  <a:pt x="949220" y="1731843"/>
                  <a:pt x="1025903" y="1774661"/>
                  <a:pt x="1099328" y="1822984"/>
                </a:cubicBezTo>
                <a:cubicBezTo>
                  <a:pt x="1154319" y="1860093"/>
                  <a:pt x="1212570" y="1891493"/>
                  <a:pt x="1271839" y="1921058"/>
                </a:cubicBezTo>
                <a:cubicBezTo>
                  <a:pt x="1295465" y="1931966"/>
                  <a:pt x="1317258" y="1945525"/>
                  <a:pt x="1341699" y="1948380"/>
                </a:cubicBezTo>
                <a:cubicBezTo>
                  <a:pt x="1350355" y="1949093"/>
                  <a:pt x="1361252" y="1944811"/>
                  <a:pt x="1367667" y="1940937"/>
                </a:cubicBezTo>
                <a:cubicBezTo>
                  <a:pt x="1381008" y="1934515"/>
                  <a:pt x="1383452" y="1921363"/>
                  <a:pt x="1379073" y="1908110"/>
                </a:cubicBezTo>
                <a:cubicBezTo>
                  <a:pt x="1368380" y="1854486"/>
                  <a:pt x="1336200" y="1808813"/>
                  <a:pt x="1300863" y="1768442"/>
                </a:cubicBezTo>
                <a:cubicBezTo>
                  <a:pt x="1222652" y="1677301"/>
                  <a:pt x="1118371" y="1612462"/>
                  <a:pt x="1017349" y="1550987"/>
                </a:cubicBezTo>
                <a:cubicBezTo>
                  <a:pt x="883739" y="1480541"/>
                  <a:pt x="754916" y="1401124"/>
                  <a:pt x="617436" y="1338120"/>
                </a:cubicBezTo>
                <a:cubicBezTo>
                  <a:pt x="574563" y="1319260"/>
                  <a:pt x="532199" y="1309371"/>
                  <a:pt x="489427" y="1291938"/>
                </a:cubicBezTo>
                <a:cubicBezTo>
                  <a:pt x="473439" y="1284904"/>
                  <a:pt x="456840" y="1275830"/>
                  <a:pt x="448489" y="1259723"/>
                </a:cubicBezTo>
                <a:cubicBezTo>
                  <a:pt x="437898" y="1240760"/>
                  <a:pt x="449406" y="1219861"/>
                  <a:pt x="464274" y="1207016"/>
                </a:cubicBezTo>
                <a:cubicBezTo>
                  <a:pt x="503379" y="1164707"/>
                  <a:pt x="548289" y="1128414"/>
                  <a:pt x="591570" y="1090489"/>
                </a:cubicBezTo>
                <a:cubicBezTo>
                  <a:pt x="663263" y="1025039"/>
                  <a:pt x="734854" y="959181"/>
                  <a:pt x="816323" y="905964"/>
                </a:cubicBezTo>
                <a:cubicBezTo>
                  <a:pt x="875694" y="866306"/>
                  <a:pt x="932010" y="821959"/>
                  <a:pt x="994639" y="787297"/>
                </a:cubicBezTo>
                <a:cubicBezTo>
                  <a:pt x="1055232" y="756305"/>
                  <a:pt x="1112159" y="724293"/>
                  <a:pt x="1172752" y="694626"/>
                </a:cubicBezTo>
                <a:cubicBezTo>
                  <a:pt x="1211450" y="680965"/>
                  <a:pt x="1250759" y="650585"/>
                  <a:pt x="1292308" y="652522"/>
                </a:cubicBezTo>
                <a:cubicBezTo>
                  <a:pt x="1313388" y="655784"/>
                  <a:pt x="1319702" y="678620"/>
                  <a:pt x="1329784" y="694320"/>
                </a:cubicBezTo>
                <a:cubicBezTo>
                  <a:pt x="1350355" y="730206"/>
                  <a:pt x="1368991" y="767213"/>
                  <a:pt x="1392108" y="801671"/>
                </a:cubicBezTo>
                <a:cubicBezTo>
                  <a:pt x="1432130" y="870690"/>
                  <a:pt x="1480503" y="928087"/>
                  <a:pt x="1530912" y="988644"/>
                </a:cubicBezTo>
                <a:cubicBezTo>
                  <a:pt x="1580506" y="1046448"/>
                  <a:pt x="1624805" y="1109248"/>
                  <a:pt x="1682343" y="1159610"/>
                </a:cubicBezTo>
                <a:cubicBezTo>
                  <a:pt x="1721856" y="1196617"/>
                  <a:pt x="1759026" y="1241168"/>
                  <a:pt x="1816055" y="1248712"/>
                </a:cubicBezTo>
                <a:cubicBezTo>
                  <a:pt x="1901801" y="1263087"/>
                  <a:pt x="1893043" y="1146051"/>
                  <a:pt x="1881128" y="1091305"/>
                </a:cubicBezTo>
                <a:cubicBezTo>
                  <a:pt x="1867686" y="1026160"/>
                  <a:pt x="1837644" y="971822"/>
                  <a:pt x="1804343" y="915853"/>
                </a:cubicBezTo>
                <a:cubicBezTo>
                  <a:pt x="1776847" y="866102"/>
                  <a:pt x="1744871" y="819003"/>
                  <a:pt x="1706784" y="776592"/>
                </a:cubicBezTo>
                <a:cubicBezTo>
                  <a:pt x="1654338" y="719807"/>
                  <a:pt x="1600874" y="661187"/>
                  <a:pt x="1539670" y="615515"/>
                </a:cubicBezTo>
                <a:cubicBezTo>
                  <a:pt x="1488548" y="579119"/>
                  <a:pt x="1416956" y="526820"/>
                  <a:pt x="1510952" y="487774"/>
                </a:cubicBezTo>
                <a:cubicBezTo>
                  <a:pt x="1570526" y="453928"/>
                  <a:pt x="1635905" y="420489"/>
                  <a:pt x="1696702" y="392249"/>
                </a:cubicBezTo>
                <a:cubicBezTo>
                  <a:pt x="1783772" y="344742"/>
                  <a:pt x="1872167" y="296418"/>
                  <a:pt x="1949766" y="234332"/>
                </a:cubicBezTo>
                <a:cubicBezTo>
                  <a:pt x="1984594" y="204665"/>
                  <a:pt x="2012905" y="168474"/>
                  <a:pt x="2041623" y="132996"/>
                </a:cubicBezTo>
                <a:cubicBezTo>
                  <a:pt x="2058426" y="113320"/>
                  <a:pt x="2075331" y="93644"/>
                  <a:pt x="2095087" y="76925"/>
                </a:cubicBezTo>
                <a:cubicBezTo>
                  <a:pt x="2100587" y="72541"/>
                  <a:pt x="2107511" y="71216"/>
                  <a:pt x="2114029" y="72643"/>
                </a:cubicBezTo>
                <a:cubicBezTo>
                  <a:pt x="2120852" y="58880"/>
                  <a:pt x="2126962" y="43282"/>
                  <a:pt x="2130017" y="28500"/>
                </a:cubicBezTo>
                <a:cubicBezTo>
                  <a:pt x="2131749" y="19732"/>
                  <a:pt x="2133582" y="10047"/>
                  <a:pt x="2141321" y="4542"/>
                </a:cubicBezTo>
                <a:cubicBezTo>
                  <a:pt x="2152931" y="-3920"/>
                  <a:pt x="2168817" y="158"/>
                  <a:pt x="2177575" y="10863"/>
                </a:cubicBezTo>
                <a:cubicBezTo>
                  <a:pt x="2233687" y="70502"/>
                  <a:pt x="2304871" y="113320"/>
                  <a:pt x="2356910" y="177343"/>
                </a:cubicBezTo>
                <a:cubicBezTo>
                  <a:pt x="2407421" y="233211"/>
                  <a:pt x="2457422" y="289486"/>
                  <a:pt x="2502027" y="350247"/>
                </a:cubicBezTo>
                <a:cubicBezTo>
                  <a:pt x="2545206" y="401832"/>
                  <a:pt x="2590218" y="447811"/>
                  <a:pt x="2635739" y="496542"/>
                </a:cubicBezTo>
                <a:cubicBezTo>
                  <a:pt x="2676371" y="543336"/>
                  <a:pt x="2716495" y="592577"/>
                  <a:pt x="2774440" y="618777"/>
                </a:cubicBezTo>
                <a:cubicBezTo>
                  <a:pt x="2809167" y="639371"/>
                  <a:pt x="2857743" y="642225"/>
                  <a:pt x="2881980" y="677091"/>
                </a:cubicBezTo>
                <a:cubicBezTo>
                  <a:pt x="2891349" y="693097"/>
                  <a:pt x="2881878" y="711957"/>
                  <a:pt x="2866297" y="719807"/>
                </a:cubicBezTo>
                <a:cubicBezTo>
                  <a:pt x="2791651" y="766296"/>
                  <a:pt x="2710385" y="801467"/>
                  <a:pt x="2637368" y="850708"/>
                </a:cubicBezTo>
                <a:cubicBezTo>
                  <a:pt x="2552945" y="907391"/>
                  <a:pt x="2482271" y="981915"/>
                  <a:pt x="2412207" y="1054910"/>
                </a:cubicBezTo>
                <a:cubicBezTo>
                  <a:pt x="2386137" y="1086921"/>
                  <a:pt x="2347439" y="1125355"/>
                  <a:pt x="2355586" y="1169805"/>
                </a:cubicBezTo>
                <a:cubicBezTo>
                  <a:pt x="2506610" y="1126375"/>
                  <a:pt x="2642256" y="1045836"/>
                  <a:pt x="2778717" y="970191"/>
                </a:cubicBezTo>
                <a:cubicBezTo>
                  <a:pt x="2843791" y="938383"/>
                  <a:pt x="2905810" y="901172"/>
                  <a:pt x="2968846" y="865796"/>
                </a:cubicBezTo>
                <a:cubicBezTo>
                  <a:pt x="2997565" y="848160"/>
                  <a:pt x="3051945" y="824814"/>
                  <a:pt x="3065184" y="871404"/>
                </a:cubicBezTo>
                <a:cubicBezTo>
                  <a:pt x="3083107" y="922989"/>
                  <a:pt x="3109381" y="971007"/>
                  <a:pt x="3130156" y="1021573"/>
                </a:cubicBezTo>
                <a:cubicBezTo>
                  <a:pt x="3179852" y="1142992"/>
                  <a:pt x="3214171" y="1274301"/>
                  <a:pt x="3235251" y="1403265"/>
                </a:cubicBezTo>
                <a:cubicBezTo>
                  <a:pt x="3247777" y="1456074"/>
                  <a:pt x="3255008" y="1509902"/>
                  <a:pt x="3268450" y="1562609"/>
                </a:cubicBezTo>
                <a:cubicBezTo>
                  <a:pt x="3285559" y="1614297"/>
                  <a:pt x="3295437" y="1668023"/>
                  <a:pt x="3287494" y="1722463"/>
                </a:cubicBezTo>
                <a:cubicBezTo>
                  <a:pt x="3285559" y="1750091"/>
                  <a:pt x="3275477" y="1773437"/>
                  <a:pt x="3243195" y="1769257"/>
                </a:cubicBezTo>
                <a:cubicBezTo>
                  <a:pt x="3206839" y="1768034"/>
                  <a:pt x="3166919" y="1775476"/>
                  <a:pt x="3133720" y="1782205"/>
                </a:cubicBezTo>
                <a:cubicBezTo>
                  <a:pt x="3027708" y="1806978"/>
                  <a:pt x="2914975" y="1821761"/>
                  <a:pt x="2821285" y="1881094"/>
                </a:cubicBezTo>
                <a:cubicBezTo>
                  <a:pt x="2800816" y="1898221"/>
                  <a:pt x="2761303" y="1921261"/>
                  <a:pt x="2774033" y="1952152"/>
                </a:cubicBezTo>
                <a:cubicBezTo>
                  <a:pt x="2790429" y="1977537"/>
                  <a:pt x="2813749" y="1999863"/>
                  <a:pt x="2841042" y="2013014"/>
                </a:cubicBezTo>
                <a:cubicBezTo>
                  <a:pt x="2921594" y="2040948"/>
                  <a:pt x="3003471" y="2040031"/>
                  <a:pt x="3086366" y="2039113"/>
                </a:cubicBezTo>
                <a:cubicBezTo>
                  <a:pt x="3101234" y="2039011"/>
                  <a:pt x="3116204" y="2038807"/>
                  <a:pt x="3131174" y="2038807"/>
                </a:cubicBezTo>
                <a:cubicBezTo>
                  <a:pt x="3144311" y="2039827"/>
                  <a:pt x="3160707" y="2039215"/>
                  <a:pt x="3178121" y="2038501"/>
                </a:cubicBezTo>
                <a:cubicBezTo>
                  <a:pt x="3234539" y="2036361"/>
                  <a:pt x="3302769" y="2034118"/>
                  <a:pt x="3314888" y="2090393"/>
                </a:cubicBezTo>
                <a:cubicBezTo>
                  <a:pt x="3369982" y="2227818"/>
                  <a:pt x="3470189" y="2905363"/>
                  <a:pt x="3334033" y="2982945"/>
                </a:cubicBezTo>
                <a:cubicBezTo>
                  <a:pt x="3304093" y="2996097"/>
                  <a:pt x="3263664" y="2973056"/>
                  <a:pt x="3234131" y="2970508"/>
                </a:cubicBezTo>
                <a:cubicBezTo>
                  <a:pt x="3172825" y="2958376"/>
                  <a:pt x="3111214" y="2946652"/>
                  <a:pt x="3049094" y="2939108"/>
                </a:cubicBezTo>
                <a:cubicBezTo>
                  <a:pt x="2938397" y="2924122"/>
                  <a:pt x="2823831" y="2909645"/>
                  <a:pt x="2712422" y="2917597"/>
                </a:cubicBezTo>
                <a:cubicBezTo>
                  <a:pt x="2678510" y="2920247"/>
                  <a:pt x="2638590" y="2924223"/>
                  <a:pt x="2609159" y="2940025"/>
                </a:cubicBezTo>
                <a:cubicBezTo>
                  <a:pt x="2661809" y="2974280"/>
                  <a:pt x="2716088" y="2996912"/>
                  <a:pt x="2769246" y="3028720"/>
                </a:cubicBezTo>
                <a:cubicBezTo>
                  <a:pt x="2926177" y="3092335"/>
                  <a:pt x="3098586" y="3085505"/>
                  <a:pt x="3264071" y="3096311"/>
                </a:cubicBezTo>
                <a:cubicBezTo>
                  <a:pt x="3390451" y="3102632"/>
                  <a:pt x="3376193" y="3114560"/>
                  <a:pt x="3371102" y="3231392"/>
                </a:cubicBezTo>
                <a:cubicBezTo>
                  <a:pt x="3361121" y="3346797"/>
                  <a:pt x="3331487" y="3466382"/>
                  <a:pt x="3288105" y="3573733"/>
                </a:cubicBezTo>
                <a:cubicBezTo>
                  <a:pt x="3248694" y="3665180"/>
                  <a:pt x="3192684" y="3747655"/>
                  <a:pt x="3135961" y="3829112"/>
                </a:cubicBezTo>
                <a:cubicBezTo>
                  <a:pt x="3075266" y="3907713"/>
                  <a:pt x="3012636" y="3986825"/>
                  <a:pt x="2936972" y="4051664"/>
                </a:cubicBezTo>
                <a:cubicBezTo>
                  <a:pt x="2897663" y="4084185"/>
                  <a:pt x="2854484" y="4111405"/>
                  <a:pt x="2811101" y="4138115"/>
                </a:cubicBezTo>
                <a:cubicBezTo>
                  <a:pt x="2769246" y="4162277"/>
                  <a:pt x="2729530" y="4192249"/>
                  <a:pt x="2683398" y="4207644"/>
                </a:cubicBezTo>
                <a:cubicBezTo>
                  <a:pt x="2631461" y="4228441"/>
                  <a:pt x="2598976" y="4187662"/>
                  <a:pt x="2571887" y="4149227"/>
                </a:cubicBezTo>
                <a:cubicBezTo>
                  <a:pt x="2530338" y="4096622"/>
                  <a:pt x="2490825" y="4042590"/>
                  <a:pt x="2446933" y="3991820"/>
                </a:cubicBezTo>
                <a:cubicBezTo>
                  <a:pt x="2393673" y="3927899"/>
                  <a:pt x="2319434" y="3888955"/>
                  <a:pt x="2249472" y="3846544"/>
                </a:cubicBezTo>
                <a:cubicBezTo>
                  <a:pt x="2206089" y="3819427"/>
                  <a:pt x="2167188" y="3785274"/>
                  <a:pt x="2122889" y="3759379"/>
                </a:cubicBezTo>
                <a:cubicBezTo>
                  <a:pt x="2078284" y="3737359"/>
                  <a:pt x="2035513" y="3712483"/>
                  <a:pt x="1988057" y="3699842"/>
                </a:cubicBezTo>
                <a:cubicBezTo>
                  <a:pt x="2008220" y="3728999"/>
                  <a:pt x="2024514" y="3757850"/>
                  <a:pt x="2047326" y="3783949"/>
                </a:cubicBezTo>
                <a:cubicBezTo>
                  <a:pt x="2089486" y="3830437"/>
                  <a:pt x="2140710" y="3866934"/>
                  <a:pt x="2188879" y="3906694"/>
                </a:cubicBezTo>
                <a:cubicBezTo>
                  <a:pt x="2265460" y="3972042"/>
                  <a:pt x="2331654" y="4048707"/>
                  <a:pt x="2406504" y="4115993"/>
                </a:cubicBezTo>
                <a:cubicBezTo>
                  <a:pt x="2429927" y="4135770"/>
                  <a:pt x="2448359" y="4160544"/>
                  <a:pt x="2470865" y="4181239"/>
                </a:cubicBezTo>
                <a:cubicBezTo>
                  <a:pt x="2491130" y="4197551"/>
                  <a:pt x="2511803" y="4213149"/>
                  <a:pt x="2531661" y="4229970"/>
                </a:cubicBezTo>
                <a:cubicBezTo>
                  <a:pt x="2554371" y="4254336"/>
                  <a:pt x="2610585" y="4275745"/>
                  <a:pt x="2598364" y="4315708"/>
                </a:cubicBezTo>
                <a:cubicBezTo>
                  <a:pt x="2584820" y="4340991"/>
                  <a:pt x="2560990" y="4359648"/>
                  <a:pt x="2543067" y="4381974"/>
                </a:cubicBezTo>
                <a:cubicBezTo>
                  <a:pt x="2513738" y="4416433"/>
                  <a:pt x="2489501" y="4455377"/>
                  <a:pt x="2456506" y="4486573"/>
                </a:cubicBezTo>
                <a:cubicBezTo>
                  <a:pt x="2419336" y="4520318"/>
                  <a:pt x="2372287" y="4540095"/>
                  <a:pt x="2326359" y="4558955"/>
                </a:cubicBezTo>
                <a:cubicBezTo>
                  <a:pt x="2245704" y="4591069"/>
                  <a:pt x="2165762" y="4630217"/>
                  <a:pt x="2077062" y="4630727"/>
                </a:cubicBezTo>
                <a:cubicBezTo>
                  <a:pt x="2060361" y="4631135"/>
                  <a:pt x="2042234" y="4632562"/>
                  <a:pt x="2024005" y="4632562"/>
                </a:cubicBezTo>
                <a:cubicBezTo>
                  <a:pt x="1990195" y="4632766"/>
                  <a:pt x="1956793" y="4627974"/>
                  <a:pt x="1933269" y="460360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2" name="Google Shape;1142;p28"/>
          <p:cNvSpPr/>
          <p:nvPr/>
        </p:nvSpPr>
        <p:spPr>
          <a:xfrm>
            <a:off x="8705541" y="5142440"/>
            <a:ext cx="38" cy="204"/>
          </a:xfrm>
          <a:custGeom>
            <a:avLst/>
            <a:gdLst/>
            <a:ahLst/>
            <a:cxnLst/>
            <a:rect l="l" t="t" r="r" b="b"/>
            <a:pathLst>
              <a:path w="76" h="407" extrusionOk="0">
                <a:moveTo>
                  <a:pt x="76" y="0"/>
                </a:moveTo>
                <a:cubicBezTo>
                  <a:pt x="76" y="102"/>
                  <a:pt x="76" y="306"/>
                  <a:pt x="76" y="408"/>
                </a:cubicBezTo>
                <a:cubicBezTo>
                  <a:pt x="-25" y="306"/>
                  <a:pt x="-25" y="204"/>
                  <a:pt x="76" y="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3" name="Google Shape;1143;p28"/>
          <p:cNvSpPr/>
          <p:nvPr/>
        </p:nvSpPr>
        <p:spPr>
          <a:xfrm>
            <a:off x="8261832" y="3433999"/>
            <a:ext cx="778257" cy="2285271"/>
          </a:xfrm>
          <a:custGeom>
            <a:avLst/>
            <a:gdLst/>
            <a:ahLst/>
            <a:cxnLst/>
            <a:rect l="l" t="t" r="r" b="b"/>
            <a:pathLst>
              <a:path w="1556514" h="4570541" extrusionOk="0">
                <a:moveTo>
                  <a:pt x="140928" y="4569503"/>
                </a:moveTo>
                <a:cubicBezTo>
                  <a:pt x="73207" y="4557576"/>
                  <a:pt x="-56839" y="4529948"/>
                  <a:pt x="27584" y="4441967"/>
                </a:cubicBezTo>
                <a:cubicBezTo>
                  <a:pt x="77077" y="4376618"/>
                  <a:pt x="125653" y="4310556"/>
                  <a:pt x="171785" y="4242659"/>
                </a:cubicBezTo>
                <a:cubicBezTo>
                  <a:pt x="233091" y="4148459"/>
                  <a:pt x="296229" y="4060274"/>
                  <a:pt x="354073" y="3965157"/>
                </a:cubicBezTo>
                <a:cubicBezTo>
                  <a:pt x="420165" y="3850670"/>
                  <a:pt x="482489" y="3733940"/>
                  <a:pt x="543285" y="3616496"/>
                </a:cubicBezTo>
                <a:cubicBezTo>
                  <a:pt x="586362" y="3530758"/>
                  <a:pt x="621292" y="3441554"/>
                  <a:pt x="657037" y="3352655"/>
                </a:cubicBezTo>
                <a:cubicBezTo>
                  <a:pt x="756124" y="3128268"/>
                  <a:pt x="839019" y="2897459"/>
                  <a:pt x="927923" y="2668994"/>
                </a:cubicBezTo>
                <a:cubicBezTo>
                  <a:pt x="993302" y="2510057"/>
                  <a:pt x="1043406" y="2346227"/>
                  <a:pt x="1092796" y="2181989"/>
                </a:cubicBezTo>
                <a:cubicBezTo>
                  <a:pt x="1133735" y="2049967"/>
                  <a:pt x="1180580" y="1919678"/>
                  <a:pt x="1218056" y="1786636"/>
                </a:cubicBezTo>
                <a:cubicBezTo>
                  <a:pt x="1301562" y="1482322"/>
                  <a:pt x="1349832" y="1170871"/>
                  <a:pt x="1411342" y="861970"/>
                </a:cubicBezTo>
                <a:cubicBezTo>
                  <a:pt x="1445763" y="681216"/>
                  <a:pt x="1480081" y="497201"/>
                  <a:pt x="1493626" y="314001"/>
                </a:cubicBezTo>
                <a:cubicBezTo>
                  <a:pt x="1496579" y="242841"/>
                  <a:pt x="1506355" y="170254"/>
                  <a:pt x="1506050" y="99401"/>
                </a:cubicBezTo>
                <a:cubicBezTo>
                  <a:pt x="1505643" y="76564"/>
                  <a:pt x="1499634" y="54034"/>
                  <a:pt x="1501569" y="31198"/>
                </a:cubicBezTo>
                <a:cubicBezTo>
                  <a:pt x="1502384" y="22022"/>
                  <a:pt x="1511040" y="14580"/>
                  <a:pt x="1520103" y="14172"/>
                </a:cubicBezTo>
                <a:cubicBezTo>
                  <a:pt x="1520001" y="7138"/>
                  <a:pt x="1525093" y="-4790"/>
                  <a:pt x="1533240" y="2041"/>
                </a:cubicBezTo>
                <a:cubicBezTo>
                  <a:pt x="1537619" y="7546"/>
                  <a:pt x="1537110" y="15803"/>
                  <a:pt x="1537517" y="22634"/>
                </a:cubicBezTo>
                <a:cubicBezTo>
                  <a:pt x="1572855" y="140791"/>
                  <a:pt x="1549331" y="269857"/>
                  <a:pt x="1542609" y="390665"/>
                </a:cubicBezTo>
                <a:cubicBezTo>
                  <a:pt x="1534870" y="553170"/>
                  <a:pt x="1543628" y="716388"/>
                  <a:pt x="1525908" y="878281"/>
                </a:cubicBezTo>
                <a:cubicBezTo>
                  <a:pt x="1511549" y="1002250"/>
                  <a:pt x="1495357" y="1126218"/>
                  <a:pt x="1476721" y="1249677"/>
                </a:cubicBezTo>
                <a:cubicBezTo>
                  <a:pt x="1447697" y="1401273"/>
                  <a:pt x="1414295" y="1552564"/>
                  <a:pt x="1380689" y="1702835"/>
                </a:cubicBezTo>
                <a:cubicBezTo>
                  <a:pt x="1350138" y="1839547"/>
                  <a:pt x="1319689" y="1976259"/>
                  <a:pt x="1282417" y="2111237"/>
                </a:cubicBezTo>
                <a:cubicBezTo>
                  <a:pt x="1248607" y="2230313"/>
                  <a:pt x="1202475" y="2346125"/>
                  <a:pt x="1161129" y="2462447"/>
                </a:cubicBezTo>
                <a:cubicBezTo>
                  <a:pt x="1103286" y="2639123"/>
                  <a:pt x="1050534" y="2817837"/>
                  <a:pt x="976601" y="2988600"/>
                </a:cubicBezTo>
                <a:cubicBezTo>
                  <a:pt x="920081" y="3125516"/>
                  <a:pt x="881485" y="3266713"/>
                  <a:pt x="827512" y="3403935"/>
                </a:cubicBezTo>
                <a:cubicBezTo>
                  <a:pt x="692680" y="3736998"/>
                  <a:pt x="567115" y="4080154"/>
                  <a:pt x="361710" y="4377536"/>
                </a:cubicBezTo>
                <a:cubicBezTo>
                  <a:pt x="321485" y="4432486"/>
                  <a:pt x="281259" y="4488761"/>
                  <a:pt x="226675" y="4530355"/>
                </a:cubicBezTo>
                <a:cubicBezTo>
                  <a:pt x="201419" y="4549624"/>
                  <a:pt x="175044" y="4576130"/>
                  <a:pt x="140928" y="4569503"/>
                </a:cubicBezTo>
                <a:close/>
                <a:moveTo>
                  <a:pt x="152843" y="4523423"/>
                </a:moveTo>
                <a:cubicBezTo>
                  <a:pt x="153047" y="4523423"/>
                  <a:pt x="153251" y="4523423"/>
                  <a:pt x="153352" y="4523423"/>
                </a:cubicBezTo>
                <a:cubicBezTo>
                  <a:pt x="155287" y="4522913"/>
                  <a:pt x="157222" y="4522302"/>
                  <a:pt x="159055" y="4521588"/>
                </a:cubicBezTo>
                <a:cubicBezTo>
                  <a:pt x="158037" y="4521996"/>
                  <a:pt x="157120" y="4522302"/>
                  <a:pt x="156102" y="4522607"/>
                </a:cubicBezTo>
                <a:cubicBezTo>
                  <a:pt x="347148" y="4406795"/>
                  <a:pt x="534935" y="3983202"/>
                  <a:pt x="625773" y="3773393"/>
                </a:cubicBezTo>
                <a:cubicBezTo>
                  <a:pt x="681783" y="3650139"/>
                  <a:pt x="726999" y="3522092"/>
                  <a:pt x="779139" y="3397206"/>
                </a:cubicBezTo>
                <a:cubicBezTo>
                  <a:pt x="829447" y="3271505"/>
                  <a:pt x="866312" y="3140909"/>
                  <a:pt x="915091" y="3014698"/>
                </a:cubicBezTo>
                <a:cubicBezTo>
                  <a:pt x="983424" y="2851786"/>
                  <a:pt x="1042693" y="2685611"/>
                  <a:pt x="1093204" y="2516378"/>
                </a:cubicBezTo>
                <a:cubicBezTo>
                  <a:pt x="1127217" y="2407294"/>
                  <a:pt x="1171822" y="2301982"/>
                  <a:pt x="1206955" y="2193305"/>
                </a:cubicBezTo>
                <a:cubicBezTo>
                  <a:pt x="1244431" y="2082386"/>
                  <a:pt x="1270400" y="1968001"/>
                  <a:pt x="1298201" y="1854329"/>
                </a:cubicBezTo>
                <a:cubicBezTo>
                  <a:pt x="1354619" y="1585799"/>
                  <a:pt x="1427432" y="1319715"/>
                  <a:pt x="1456354" y="1046393"/>
                </a:cubicBezTo>
                <a:cubicBezTo>
                  <a:pt x="1475601" y="914167"/>
                  <a:pt x="1491385" y="781125"/>
                  <a:pt x="1489858" y="647778"/>
                </a:cubicBezTo>
                <a:cubicBezTo>
                  <a:pt x="1426821" y="1007245"/>
                  <a:pt x="1366330" y="1367732"/>
                  <a:pt x="1281907" y="1722918"/>
                </a:cubicBezTo>
                <a:cubicBezTo>
                  <a:pt x="1245551" y="1865645"/>
                  <a:pt x="1197485" y="2005008"/>
                  <a:pt x="1152167" y="2145084"/>
                </a:cubicBezTo>
                <a:cubicBezTo>
                  <a:pt x="1115710" y="2260387"/>
                  <a:pt x="1083427" y="2377117"/>
                  <a:pt x="1043711" y="2491401"/>
                </a:cubicBezTo>
                <a:cubicBezTo>
                  <a:pt x="1002976" y="2611291"/>
                  <a:pt x="953178" y="2727715"/>
                  <a:pt x="908981" y="2846281"/>
                </a:cubicBezTo>
                <a:cubicBezTo>
                  <a:pt x="843398" y="3029991"/>
                  <a:pt x="768548" y="3209928"/>
                  <a:pt x="692476" y="3389560"/>
                </a:cubicBezTo>
                <a:cubicBezTo>
                  <a:pt x="656630" y="3480090"/>
                  <a:pt x="620172" y="3570415"/>
                  <a:pt x="575262" y="3656867"/>
                </a:cubicBezTo>
                <a:cubicBezTo>
                  <a:pt x="530963" y="3743727"/>
                  <a:pt x="482896" y="3828547"/>
                  <a:pt x="437070" y="3914693"/>
                </a:cubicBezTo>
                <a:cubicBezTo>
                  <a:pt x="382892" y="4015927"/>
                  <a:pt x="316088" y="4109107"/>
                  <a:pt x="253254" y="4204836"/>
                </a:cubicBezTo>
                <a:cubicBezTo>
                  <a:pt x="189199" y="4303522"/>
                  <a:pt x="119645" y="4398333"/>
                  <a:pt x="48664" y="4492125"/>
                </a:cubicBezTo>
                <a:cubicBezTo>
                  <a:pt x="81252" y="4511495"/>
                  <a:pt x="116488" y="4517714"/>
                  <a:pt x="152843" y="452342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4" name="Google Shape;1144;p28"/>
          <p:cNvSpPr/>
          <p:nvPr/>
        </p:nvSpPr>
        <p:spPr>
          <a:xfrm>
            <a:off x="8514381" y="5089058"/>
            <a:ext cx="92282" cy="45480"/>
          </a:xfrm>
          <a:custGeom>
            <a:avLst/>
            <a:gdLst/>
            <a:ahLst/>
            <a:cxnLst/>
            <a:rect l="l" t="t" r="r" b="b"/>
            <a:pathLst>
              <a:path w="184564" h="90960" extrusionOk="0">
                <a:moveTo>
                  <a:pt x="18839" y="90860"/>
                </a:moveTo>
                <a:cubicBezTo>
                  <a:pt x="10794" y="91778"/>
                  <a:pt x="-6620" y="86375"/>
                  <a:pt x="2647" y="76282"/>
                </a:cubicBezTo>
                <a:cubicBezTo>
                  <a:pt x="12831" y="68534"/>
                  <a:pt x="25051" y="64150"/>
                  <a:pt x="36559" y="58645"/>
                </a:cubicBezTo>
                <a:cubicBezTo>
                  <a:pt x="31161" y="27347"/>
                  <a:pt x="106317" y="11749"/>
                  <a:pt x="129434" y="4307"/>
                </a:cubicBezTo>
                <a:cubicBezTo>
                  <a:pt x="151532" y="-4461"/>
                  <a:pt x="190841" y="-1810"/>
                  <a:pt x="183713" y="30915"/>
                </a:cubicBezTo>
                <a:cubicBezTo>
                  <a:pt x="177399" y="50693"/>
                  <a:pt x="153060" y="50999"/>
                  <a:pt x="136766" y="58033"/>
                </a:cubicBezTo>
                <a:cubicBezTo>
                  <a:pt x="98272" y="71184"/>
                  <a:pt x="60185" y="89637"/>
                  <a:pt x="18839" y="9086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5" name="Google Shape;1145;p28"/>
          <p:cNvSpPr/>
          <p:nvPr/>
        </p:nvSpPr>
        <p:spPr>
          <a:xfrm>
            <a:off x="8670547" y="5108459"/>
            <a:ext cx="94983" cy="93930"/>
          </a:xfrm>
          <a:custGeom>
            <a:avLst/>
            <a:gdLst/>
            <a:ahLst/>
            <a:cxnLst/>
            <a:rect l="l" t="t" r="r" b="b"/>
            <a:pathLst>
              <a:path w="189966" h="187860" extrusionOk="0">
                <a:moveTo>
                  <a:pt x="160698" y="186934"/>
                </a:moveTo>
                <a:cubicBezTo>
                  <a:pt x="128009" y="168176"/>
                  <a:pt x="104484" y="135552"/>
                  <a:pt x="78312" y="108740"/>
                </a:cubicBezTo>
                <a:cubicBezTo>
                  <a:pt x="49493" y="79787"/>
                  <a:pt x="14665" y="51445"/>
                  <a:pt x="0" y="12297"/>
                </a:cubicBezTo>
                <a:cubicBezTo>
                  <a:pt x="5601" y="-26443"/>
                  <a:pt x="61815" y="37886"/>
                  <a:pt x="74544" y="47265"/>
                </a:cubicBezTo>
                <a:cubicBezTo>
                  <a:pt x="112733" y="76524"/>
                  <a:pt x="142673" y="114347"/>
                  <a:pt x="180047" y="144625"/>
                </a:cubicBezTo>
                <a:cubicBezTo>
                  <a:pt x="200720" y="160122"/>
                  <a:pt x="186565" y="193866"/>
                  <a:pt x="160698" y="18693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6" name="Google Shape;1146;p28"/>
          <p:cNvSpPr/>
          <p:nvPr/>
        </p:nvSpPr>
        <p:spPr>
          <a:xfrm>
            <a:off x="8286165" y="4698950"/>
            <a:ext cx="417492" cy="171914"/>
          </a:xfrm>
          <a:custGeom>
            <a:avLst/>
            <a:gdLst/>
            <a:ahLst/>
            <a:cxnLst/>
            <a:rect l="l" t="t" r="r" b="b"/>
            <a:pathLst>
              <a:path w="834984" h="343829" extrusionOk="0">
                <a:moveTo>
                  <a:pt x="816323" y="342172"/>
                </a:moveTo>
                <a:cubicBezTo>
                  <a:pt x="796770" y="327389"/>
                  <a:pt x="781495" y="306796"/>
                  <a:pt x="759600" y="294664"/>
                </a:cubicBezTo>
                <a:cubicBezTo>
                  <a:pt x="701655" y="259186"/>
                  <a:pt x="634442" y="243283"/>
                  <a:pt x="573951" y="213004"/>
                </a:cubicBezTo>
                <a:cubicBezTo>
                  <a:pt x="496046" y="174774"/>
                  <a:pt x="410809" y="155505"/>
                  <a:pt x="330663" y="122678"/>
                </a:cubicBezTo>
                <a:cubicBezTo>
                  <a:pt x="241352" y="94235"/>
                  <a:pt x="148579" y="78025"/>
                  <a:pt x="57741" y="54985"/>
                </a:cubicBezTo>
                <a:cubicBezTo>
                  <a:pt x="36661" y="48664"/>
                  <a:pt x="-2241" y="50907"/>
                  <a:pt x="101" y="20119"/>
                </a:cubicBezTo>
                <a:cubicBezTo>
                  <a:pt x="1731" y="8089"/>
                  <a:pt x="13747" y="-2004"/>
                  <a:pt x="26171" y="341"/>
                </a:cubicBezTo>
                <a:cubicBezTo>
                  <a:pt x="125157" y="22871"/>
                  <a:pt x="224549" y="45300"/>
                  <a:pt x="322516" y="72010"/>
                </a:cubicBezTo>
                <a:cubicBezTo>
                  <a:pt x="374249" y="89341"/>
                  <a:pt x="428936" y="112687"/>
                  <a:pt x="480160" y="128285"/>
                </a:cubicBezTo>
                <a:cubicBezTo>
                  <a:pt x="535864" y="146024"/>
                  <a:pt x="587394" y="173142"/>
                  <a:pt x="640349" y="197304"/>
                </a:cubicBezTo>
                <a:cubicBezTo>
                  <a:pt x="684851" y="216776"/>
                  <a:pt x="732206" y="233088"/>
                  <a:pt x="772431" y="259594"/>
                </a:cubicBezTo>
                <a:cubicBezTo>
                  <a:pt x="790660" y="271318"/>
                  <a:pt x="851558" y="319335"/>
                  <a:pt x="830682" y="341254"/>
                </a:cubicBezTo>
                <a:cubicBezTo>
                  <a:pt x="826303" y="344517"/>
                  <a:pt x="820905" y="344517"/>
                  <a:pt x="816323" y="3421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7" name="Google Shape;1147;p28"/>
          <p:cNvSpPr/>
          <p:nvPr/>
        </p:nvSpPr>
        <p:spPr>
          <a:xfrm>
            <a:off x="8752962" y="4839095"/>
            <a:ext cx="484645" cy="56779"/>
          </a:xfrm>
          <a:custGeom>
            <a:avLst/>
            <a:gdLst/>
            <a:ahLst/>
            <a:cxnLst/>
            <a:rect l="l" t="t" r="r" b="b"/>
            <a:pathLst>
              <a:path w="969290" h="113559" extrusionOk="0">
                <a:moveTo>
                  <a:pt x="5137" y="112856"/>
                </a:moveTo>
                <a:cubicBezTo>
                  <a:pt x="-1177" y="111429"/>
                  <a:pt x="-1889" y="101744"/>
                  <a:pt x="4221" y="99399"/>
                </a:cubicBezTo>
                <a:cubicBezTo>
                  <a:pt x="6970" y="98380"/>
                  <a:pt x="9414" y="96443"/>
                  <a:pt x="12164" y="95321"/>
                </a:cubicBezTo>
                <a:cubicBezTo>
                  <a:pt x="40373" y="83699"/>
                  <a:pt x="68887" y="72893"/>
                  <a:pt x="97503" y="62494"/>
                </a:cubicBezTo>
                <a:cubicBezTo>
                  <a:pt x="215939" y="14273"/>
                  <a:pt x="344865" y="11214"/>
                  <a:pt x="470735" y="4792"/>
                </a:cubicBezTo>
                <a:cubicBezTo>
                  <a:pt x="629295" y="3262"/>
                  <a:pt x="787855" y="102"/>
                  <a:pt x="946414" y="0"/>
                </a:cubicBezTo>
                <a:cubicBezTo>
                  <a:pt x="976456" y="1020"/>
                  <a:pt x="977373" y="45367"/>
                  <a:pt x="946414" y="46590"/>
                </a:cubicBezTo>
                <a:cubicBezTo>
                  <a:pt x="714532" y="49547"/>
                  <a:pt x="481835" y="41901"/>
                  <a:pt x="250666" y="63208"/>
                </a:cubicBezTo>
                <a:cubicBezTo>
                  <a:pt x="208200" y="68713"/>
                  <a:pt x="171233" y="79112"/>
                  <a:pt x="130498" y="89306"/>
                </a:cubicBezTo>
                <a:cubicBezTo>
                  <a:pt x="89254" y="97564"/>
                  <a:pt x="47603" y="117546"/>
                  <a:pt x="5137" y="11285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8" name="Google Shape;1148;p28"/>
          <p:cNvSpPr/>
          <p:nvPr/>
        </p:nvSpPr>
        <p:spPr>
          <a:xfrm>
            <a:off x="8892501" y="4373905"/>
            <a:ext cx="482022" cy="122043"/>
          </a:xfrm>
          <a:custGeom>
            <a:avLst/>
            <a:gdLst/>
            <a:ahLst/>
            <a:cxnLst/>
            <a:rect l="l" t="t" r="r" b="b"/>
            <a:pathLst>
              <a:path w="964044" h="244086" extrusionOk="0">
                <a:moveTo>
                  <a:pt x="5907" y="243762"/>
                </a:moveTo>
                <a:cubicBezTo>
                  <a:pt x="4175" y="243150"/>
                  <a:pt x="2953" y="241825"/>
                  <a:pt x="2851" y="239990"/>
                </a:cubicBezTo>
                <a:cubicBezTo>
                  <a:pt x="1935" y="237441"/>
                  <a:pt x="102" y="235810"/>
                  <a:pt x="0" y="233159"/>
                </a:cubicBezTo>
                <a:cubicBezTo>
                  <a:pt x="102" y="229183"/>
                  <a:pt x="6008" y="229387"/>
                  <a:pt x="5907" y="233261"/>
                </a:cubicBezTo>
                <a:cubicBezTo>
                  <a:pt x="5907" y="233057"/>
                  <a:pt x="5907" y="233057"/>
                  <a:pt x="5907" y="232854"/>
                </a:cubicBezTo>
                <a:cubicBezTo>
                  <a:pt x="6008" y="233363"/>
                  <a:pt x="6416" y="233771"/>
                  <a:pt x="6518" y="234281"/>
                </a:cubicBezTo>
                <a:cubicBezTo>
                  <a:pt x="99596" y="163019"/>
                  <a:pt x="219764" y="140897"/>
                  <a:pt x="329951" y="107764"/>
                </a:cubicBezTo>
                <a:cubicBezTo>
                  <a:pt x="529347" y="50979"/>
                  <a:pt x="735261" y="18559"/>
                  <a:pt x="941481" y="5"/>
                </a:cubicBezTo>
                <a:cubicBezTo>
                  <a:pt x="967245" y="-505"/>
                  <a:pt x="973152" y="38643"/>
                  <a:pt x="947591" y="45066"/>
                </a:cubicBezTo>
                <a:cubicBezTo>
                  <a:pt x="710311" y="65863"/>
                  <a:pt x="474763" y="105317"/>
                  <a:pt x="245019" y="169238"/>
                </a:cubicBezTo>
                <a:cubicBezTo>
                  <a:pt x="185648" y="183919"/>
                  <a:pt x="126583" y="200740"/>
                  <a:pt x="69758" y="223576"/>
                </a:cubicBezTo>
                <a:cubicBezTo>
                  <a:pt x="48983" y="229897"/>
                  <a:pt x="28107" y="246617"/>
                  <a:pt x="5907" y="24376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49" name="Google Shape;1149;p28"/>
          <p:cNvSpPr/>
          <p:nvPr/>
        </p:nvSpPr>
        <p:spPr>
          <a:xfrm>
            <a:off x="8381131" y="4266686"/>
            <a:ext cx="453276" cy="213655"/>
          </a:xfrm>
          <a:custGeom>
            <a:avLst/>
            <a:gdLst/>
            <a:ahLst/>
            <a:cxnLst/>
            <a:rect l="l" t="t" r="r" b="b"/>
            <a:pathLst>
              <a:path w="906553" h="427310" extrusionOk="0">
                <a:moveTo>
                  <a:pt x="895748" y="427310"/>
                </a:moveTo>
                <a:cubicBezTo>
                  <a:pt x="878538" y="424354"/>
                  <a:pt x="866928" y="408348"/>
                  <a:pt x="852875" y="399071"/>
                </a:cubicBezTo>
                <a:cubicBezTo>
                  <a:pt x="816825" y="372768"/>
                  <a:pt x="782811" y="349320"/>
                  <a:pt x="743808" y="329848"/>
                </a:cubicBezTo>
                <a:cubicBezTo>
                  <a:pt x="661524" y="294676"/>
                  <a:pt x="590747" y="236158"/>
                  <a:pt x="504695" y="209244"/>
                </a:cubicBezTo>
                <a:cubicBezTo>
                  <a:pt x="458156" y="194665"/>
                  <a:pt x="409783" y="175805"/>
                  <a:pt x="364771" y="159595"/>
                </a:cubicBezTo>
                <a:cubicBezTo>
                  <a:pt x="253362" y="120753"/>
                  <a:pt x="134315" y="106583"/>
                  <a:pt x="28812" y="51531"/>
                </a:cubicBezTo>
                <a:cubicBezTo>
                  <a:pt x="18832" y="46943"/>
                  <a:pt x="6408" y="43987"/>
                  <a:pt x="1927" y="32670"/>
                </a:cubicBezTo>
                <a:cubicBezTo>
                  <a:pt x="-6423" y="14116"/>
                  <a:pt x="13944" y="-6376"/>
                  <a:pt x="32682" y="1882"/>
                </a:cubicBezTo>
                <a:cubicBezTo>
                  <a:pt x="67816" y="15543"/>
                  <a:pt x="100709" y="34404"/>
                  <a:pt x="136555" y="46433"/>
                </a:cubicBezTo>
                <a:cubicBezTo>
                  <a:pt x="193177" y="64784"/>
                  <a:pt x="251631" y="76202"/>
                  <a:pt x="308659" y="93125"/>
                </a:cubicBezTo>
                <a:cubicBezTo>
                  <a:pt x="395424" y="118918"/>
                  <a:pt x="480152" y="152153"/>
                  <a:pt x="565186" y="183145"/>
                </a:cubicBezTo>
                <a:cubicBezTo>
                  <a:pt x="620993" y="207103"/>
                  <a:pt x="669569" y="244416"/>
                  <a:pt x="723339" y="272451"/>
                </a:cubicBezTo>
                <a:cubicBezTo>
                  <a:pt x="772017" y="295899"/>
                  <a:pt x="818861" y="323629"/>
                  <a:pt x="860105" y="358801"/>
                </a:cubicBezTo>
                <a:cubicBezTo>
                  <a:pt x="873140" y="369302"/>
                  <a:pt x="929965" y="420582"/>
                  <a:pt x="895748" y="42731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0" name="Google Shape;1150;p28"/>
          <p:cNvSpPr/>
          <p:nvPr/>
        </p:nvSpPr>
        <p:spPr>
          <a:xfrm>
            <a:off x="8985359" y="3882660"/>
            <a:ext cx="414609" cy="216403"/>
          </a:xfrm>
          <a:custGeom>
            <a:avLst/>
            <a:gdLst/>
            <a:ahLst/>
            <a:cxnLst/>
            <a:rect l="l" t="t" r="r" b="b"/>
            <a:pathLst>
              <a:path w="829218" h="432806" extrusionOk="0">
                <a:moveTo>
                  <a:pt x="12253" y="432792"/>
                </a:moveTo>
                <a:cubicBezTo>
                  <a:pt x="1866" y="433301"/>
                  <a:pt x="-3022" y="420762"/>
                  <a:pt x="1968" y="412504"/>
                </a:cubicBezTo>
                <a:cubicBezTo>
                  <a:pt x="3903" y="409140"/>
                  <a:pt x="8893" y="412198"/>
                  <a:pt x="7060" y="415461"/>
                </a:cubicBezTo>
                <a:cubicBezTo>
                  <a:pt x="5838" y="417296"/>
                  <a:pt x="5430" y="419640"/>
                  <a:pt x="6041" y="421781"/>
                </a:cubicBezTo>
                <a:cubicBezTo>
                  <a:pt x="37203" y="404858"/>
                  <a:pt x="61237" y="377638"/>
                  <a:pt x="90464" y="357350"/>
                </a:cubicBezTo>
                <a:cubicBezTo>
                  <a:pt x="159509" y="306580"/>
                  <a:pt x="233443" y="262335"/>
                  <a:pt x="306256" y="217070"/>
                </a:cubicBezTo>
                <a:cubicBezTo>
                  <a:pt x="463186" y="131026"/>
                  <a:pt x="633356" y="72508"/>
                  <a:pt x="797516" y="1859"/>
                </a:cubicBezTo>
                <a:cubicBezTo>
                  <a:pt x="825012" y="-9152"/>
                  <a:pt x="843139" y="31831"/>
                  <a:pt x="815338" y="44167"/>
                </a:cubicBezTo>
                <a:cubicBezTo>
                  <a:pt x="662786" y="108802"/>
                  <a:pt x="505652" y="162834"/>
                  <a:pt x="356360" y="234911"/>
                </a:cubicBezTo>
                <a:cubicBezTo>
                  <a:pt x="268475" y="282011"/>
                  <a:pt x="182626" y="333495"/>
                  <a:pt x="98407" y="386915"/>
                </a:cubicBezTo>
                <a:cubicBezTo>
                  <a:pt x="70911" y="403431"/>
                  <a:pt x="44943" y="428918"/>
                  <a:pt x="12253" y="43279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1" name="Google Shape;1151;p28"/>
          <p:cNvSpPr/>
          <p:nvPr/>
        </p:nvSpPr>
        <p:spPr>
          <a:xfrm>
            <a:off x="8599673" y="3880698"/>
            <a:ext cx="339674" cy="213030"/>
          </a:xfrm>
          <a:custGeom>
            <a:avLst/>
            <a:gdLst/>
            <a:ahLst/>
            <a:cxnLst/>
            <a:rect l="l" t="t" r="r" b="b"/>
            <a:pathLst>
              <a:path w="679347" h="426060" extrusionOk="0">
                <a:moveTo>
                  <a:pt x="664475" y="426013"/>
                </a:moveTo>
                <a:cubicBezTo>
                  <a:pt x="638711" y="417959"/>
                  <a:pt x="620787" y="387578"/>
                  <a:pt x="597059" y="373305"/>
                </a:cubicBezTo>
                <a:cubicBezTo>
                  <a:pt x="494917" y="303064"/>
                  <a:pt x="389516" y="236492"/>
                  <a:pt x="279532" y="179095"/>
                </a:cubicBezTo>
                <a:cubicBezTo>
                  <a:pt x="194295" y="126898"/>
                  <a:pt x="105392" y="84386"/>
                  <a:pt x="14146" y="45340"/>
                </a:cubicBezTo>
                <a:cubicBezTo>
                  <a:pt x="-13859" y="33106"/>
                  <a:pt x="3657" y="-9712"/>
                  <a:pt x="32477" y="2012"/>
                </a:cubicBezTo>
                <a:cubicBezTo>
                  <a:pt x="112113" y="37082"/>
                  <a:pt x="191545" y="72764"/>
                  <a:pt x="266192" y="117824"/>
                </a:cubicBezTo>
                <a:cubicBezTo>
                  <a:pt x="340533" y="160846"/>
                  <a:pt x="417114" y="199689"/>
                  <a:pt x="487483" y="249337"/>
                </a:cubicBezTo>
                <a:cubicBezTo>
                  <a:pt x="551742" y="293786"/>
                  <a:pt x="627305" y="329366"/>
                  <a:pt x="674048" y="394001"/>
                </a:cubicBezTo>
                <a:cubicBezTo>
                  <a:pt x="682093" y="404705"/>
                  <a:pt x="682500" y="427236"/>
                  <a:pt x="664475" y="42601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2" name="Google Shape;1152;p28"/>
          <p:cNvSpPr/>
          <p:nvPr/>
        </p:nvSpPr>
        <p:spPr>
          <a:xfrm>
            <a:off x="7938355" y="3199214"/>
            <a:ext cx="1655037" cy="2264172"/>
          </a:xfrm>
          <a:custGeom>
            <a:avLst/>
            <a:gdLst/>
            <a:ahLst/>
            <a:cxnLst/>
            <a:rect l="l" t="t" r="r" b="b"/>
            <a:pathLst>
              <a:path w="3310074" h="4528344" extrusionOk="0">
                <a:moveTo>
                  <a:pt x="3019433" y="3076375"/>
                </a:moveTo>
                <a:cubicBezTo>
                  <a:pt x="2920142" y="3071482"/>
                  <a:pt x="2820546" y="3056088"/>
                  <a:pt x="2726143" y="3024076"/>
                </a:cubicBezTo>
                <a:cubicBezTo>
                  <a:pt x="2687343" y="3009905"/>
                  <a:pt x="2654043" y="2984724"/>
                  <a:pt x="2616872" y="2966985"/>
                </a:cubicBezTo>
                <a:cubicBezTo>
                  <a:pt x="2580720" y="2947106"/>
                  <a:pt x="2536727" y="2931303"/>
                  <a:pt x="2511166" y="2897967"/>
                </a:cubicBezTo>
                <a:cubicBezTo>
                  <a:pt x="2491918" y="2830069"/>
                  <a:pt x="2614632" y="2817122"/>
                  <a:pt x="2660153" y="2813758"/>
                </a:cubicBezTo>
                <a:cubicBezTo>
                  <a:pt x="2762193" y="2806010"/>
                  <a:pt x="2863826" y="2815593"/>
                  <a:pt x="2964950" y="2829560"/>
                </a:cubicBezTo>
                <a:cubicBezTo>
                  <a:pt x="3066991" y="2841284"/>
                  <a:pt x="3168216" y="2859532"/>
                  <a:pt x="3268118" y="2883082"/>
                </a:cubicBezTo>
                <a:cubicBezTo>
                  <a:pt x="3272599" y="2880432"/>
                  <a:pt x="3278709" y="2871868"/>
                  <a:pt x="3280033" y="2867994"/>
                </a:cubicBezTo>
                <a:cubicBezTo>
                  <a:pt x="3325859" y="2731996"/>
                  <a:pt x="3308547" y="2584783"/>
                  <a:pt x="3297345" y="2445217"/>
                </a:cubicBezTo>
                <a:cubicBezTo>
                  <a:pt x="3280949" y="2308403"/>
                  <a:pt x="3267914" y="2166695"/>
                  <a:pt x="3220357" y="2036712"/>
                </a:cubicBezTo>
                <a:cubicBezTo>
                  <a:pt x="3198462" y="2027333"/>
                  <a:pt x="3174021" y="2028046"/>
                  <a:pt x="3149988" y="2028658"/>
                </a:cubicBezTo>
                <a:cubicBezTo>
                  <a:pt x="3140313" y="2028862"/>
                  <a:pt x="3130639" y="2029168"/>
                  <a:pt x="3121168" y="2028760"/>
                </a:cubicBezTo>
                <a:cubicBezTo>
                  <a:pt x="3093468" y="2028046"/>
                  <a:pt x="3065667" y="2028556"/>
                  <a:pt x="3037763" y="2029168"/>
                </a:cubicBezTo>
                <a:cubicBezTo>
                  <a:pt x="2979411" y="2030289"/>
                  <a:pt x="2921058" y="2031513"/>
                  <a:pt x="2863724" y="2021012"/>
                </a:cubicBezTo>
                <a:cubicBezTo>
                  <a:pt x="2828692" y="2013162"/>
                  <a:pt x="2791420" y="2008982"/>
                  <a:pt x="2759953" y="1990632"/>
                </a:cubicBezTo>
                <a:cubicBezTo>
                  <a:pt x="2677160" y="1936294"/>
                  <a:pt x="2639989" y="1866052"/>
                  <a:pt x="2733170" y="1797237"/>
                </a:cubicBezTo>
                <a:cubicBezTo>
                  <a:pt x="2818713" y="1734437"/>
                  <a:pt x="2926863" y="1714455"/>
                  <a:pt x="3028293" y="1691109"/>
                </a:cubicBezTo>
                <a:cubicBezTo>
                  <a:pt x="3082775" y="1678773"/>
                  <a:pt x="3137767" y="1664603"/>
                  <a:pt x="3193981" y="1665316"/>
                </a:cubicBezTo>
                <a:cubicBezTo>
                  <a:pt x="3205081" y="1605983"/>
                  <a:pt x="3186038" y="1549300"/>
                  <a:pt x="3170762" y="1492719"/>
                </a:cubicBezTo>
                <a:cubicBezTo>
                  <a:pt x="3164448" y="1465703"/>
                  <a:pt x="3160578" y="1438177"/>
                  <a:pt x="3155690" y="1414015"/>
                </a:cubicBezTo>
                <a:cubicBezTo>
                  <a:pt x="3131555" y="1290760"/>
                  <a:pt x="3108132" y="1167506"/>
                  <a:pt x="3066481" y="1048736"/>
                </a:cubicBezTo>
                <a:cubicBezTo>
                  <a:pt x="3041939" y="974620"/>
                  <a:pt x="3002528" y="906825"/>
                  <a:pt x="2976152" y="833525"/>
                </a:cubicBezTo>
                <a:cubicBezTo>
                  <a:pt x="2921873" y="855444"/>
                  <a:pt x="2873501" y="889596"/>
                  <a:pt x="2821564" y="916408"/>
                </a:cubicBezTo>
                <a:cubicBezTo>
                  <a:pt x="2781237" y="937511"/>
                  <a:pt x="2744779" y="954537"/>
                  <a:pt x="2705877" y="975844"/>
                </a:cubicBezTo>
                <a:cubicBezTo>
                  <a:pt x="2616770" y="1025390"/>
                  <a:pt x="2527256" y="1074427"/>
                  <a:pt x="2431326" y="1109599"/>
                </a:cubicBezTo>
                <a:cubicBezTo>
                  <a:pt x="2389369" y="1124178"/>
                  <a:pt x="2347412" y="1145791"/>
                  <a:pt x="2303011" y="1149869"/>
                </a:cubicBezTo>
                <a:cubicBezTo>
                  <a:pt x="2242317" y="1133455"/>
                  <a:pt x="2276330" y="1049348"/>
                  <a:pt x="2302502" y="1014890"/>
                </a:cubicBezTo>
                <a:cubicBezTo>
                  <a:pt x="2366354" y="933230"/>
                  <a:pt x="2443241" y="861356"/>
                  <a:pt x="2521960" y="794173"/>
                </a:cubicBezTo>
                <a:cubicBezTo>
                  <a:pt x="2601699" y="730659"/>
                  <a:pt x="2694777" y="688147"/>
                  <a:pt x="2780829" y="634625"/>
                </a:cubicBezTo>
                <a:cubicBezTo>
                  <a:pt x="2635203" y="585792"/>
                  <a:pt x="2602921" y="519730"/>
                  <a:pt x="2503935" y="416457"/>
                </a:cubicBezTo>
                <a:cubicBezTo>
                  <a:pt x="2420022" y="329699"/>
                  <a:pt x="2351078" y="229179"/>
                  <a:pt x="2268081" y="142523"/>
                </a:cubicBezTo>
                <a:cubicBezTo>
                  <a:pt x="2221746" y="87165"/>
                  <a:pt x="2160949" y="50872"/>
                  <a:pt x="2111355" y="0"/>
                </a:cubicBezTo>
                <a:cubicBezTo>
                  <a:pt x="2097709" y="36191"/>
                  <a:pt x="2072453" y="65960"/>
                  <a:pt x="2043837" y="91345"/>
                </a:cubicBezTo>
                <a:cubicBezTo>
                  <a:pt x="2014610" y="125804"/>
                  <a:pt x="1988234" y="162709"/>
                  <a:pt x="1955137" y="193701"/>
                </a:cubicBezTo>
                <a:cubicBezTo>
                  <a:pt x="1905237" y="243043"/>
                  <a:pt x="1843320" y="277298"/>
                  <a:pt x="1783949" y="313795"/>
                </a:cubicBezTo>
                <a:cubicBezTo>
                  <a:pt x="1684048" y="376697"/>
                  <a:pt x="1574064" y="420738"/>
                  <a:pt x="1472024" y="480174"/>
                </a:cubicBezTo>
                <a:cubicBezTo>
                  <a:pt x="1491678" y="499646"/>
                  <a:pt x="1515304" y="514428"/>
                  <a:pt x="1536893" y="531658"/>
                </a:cubicBezTo>
                <a:cubicBezTo>
                  <a:pt x="1595755" y="578452"/>
                  <a:pt x="1647183" y="634013"/>
                  <a:pt x="1697694" y="689575"/>
                </a:cubicBezTo>
                <a:cubicBezTo>
                  <a:pt x="1760629" y="760020"/>
                  <a:pt x="1807576" y="843312"/>
                  <a:pt x="1849634" y="927521"/>
                </a:cubicBezTo>
                <a:cubicBezTo>
                  <a:pt x="1881509" y="1002860"/>
                  <a:pt x="1905542" y="1091147"/>
                  <a:pt x="1878861" y="1171482"/>
                </a:cubicBezTo>
                <a:cubicBezTo>
                  <a:pt x="1846070" y="1263642"/>
                  <a:pt x="1738836" y="1249777"/>
                  <a:pt x="1673966" y="1200639"/>
                </a:cubicBezTo>
                <a:cubicBezTo>
                  <a:pt x="1599625" y="1137533"/>
                  <a:pt x="1532311" y="1066985"/>
                  <a:pt x="1472736" y="989709"/>
                </a:cubicBezTo>
                <a:cubicBezTo>
                  <a:pt x="1378537" y="884091"/>
                  <a:pt x="1298799" y="767870"/>
                  <a:pt x="1233013" y="642679"/>
                </a:cubicBezTo>
                <a:cubicBezTo>
                  <a:pt x="1139323" y="678972"/>
                  <a:pt x="1052660" y="729232"/>
                  <a:pt x="964571" y="774905"/>
                </a:cubicBezTo>
                <a:cubicBezTo>
                  <a:pt x="880148" y="826185"/>
                  <a:pt x="803465" y="882969"/>
                  <a:pt x="723422" y="939958"/>
                </a:cubicBezTo>
                <a:cubicBezTo>
                  <a:pt x="677086" y="975844"/>
                  <a:pt x="634722" y="1016317"/>
                  <a:pt x="591136" y="1055363"/>
                </a:cubicBezTo>
                <a:cubicBezTo>
                  <a:pt x="543680" y="1097977"/>
                  <a:pt x="493271" y="1137635"/>
                  <a:pt x="449990" y="1184735"/>
                </a:cubicBezTo>
                <a:cubicBezTo>
                  <a:pt x="497955" y="1208692"/>
                  <a:pt x="551419" y="1217460"/>
                  <a:pt x="599486" y="1241214"/>
                </a:cubicBezTo>
                <a:cubicBezTo>
                  <a:pt x="707535" y="1292188"/>
                  <a:pt x="808557" y="1349890"/>
                  <a:pt x="912125" y="1408102"/>
                </a:cubicBezTo>
                <a:cubicBezTo>
                  <a:pt x="1065389" y="1489457"/>
                  <a:pt x="1221607" y="1582331"/>
                  <a:pt x="1326193" y="1724344"/>
                </a:cubicBezTo>
                <a:cubicBezTo>
                  <a:pt x="1356133" y="1767570"/>
                  <a:pt x="1409496" y="1861464"/>
                  <a:pt x="1365706" y="1908156"/>
                </a:cubicBezTo>
                <a:cubicBezTo>
                  <a:pt x="1322324" y="1954950"/>
                  <a:pt x="1263564" y="1938129"/>
                  <a:pt x="1214784" y="1910705"/>
                </a:cubicBezTo>
                <a:cubicBezTo>
                  <a:pt x="1118345" y="1866052"/>
                  <a:pt x="1030765" y="1806412"/>
                  <a:pt x="941047" y="1750239"/>
                </a:cubicBezTo>
                <a:cubicBezTo>
                  <a:pt x="874344" y="1713334"/>
                  <a:pt x="815788" y="1663991"/>
                  <a:pt x="749186" y="1627086"/>
                </a:cubicBezTo>
                <a:cubicBezTo>
                  <a:pt x="707230" y="1604454"/>
                  <a:pt x="664458" y="1582943"/>
                  <a:pt x="625658" y="1554805"/>
                </a:cubicBezTo>
                <a:cubicBezTo>
                  <a:pt x="559974" y="1502506"/>
                  <a:pt x="486448" y="1461727"/>
                  <a:pt x="413634" y="1420438"/>
                </a:cubicBezTo>
                <a:cubicBezTo>
                  <a:pt x="412514" y="1420234"/>
                  <a:pt x="411394" y="1420234"/>
                  <a:pt x="410274" y="1420030"/>
                </a:cubicBezTo>
                <a:lnTo>
                  <a:pt x="405691" y="1420744"/>
                </a:lnTo>
                <a:cubicBezTo>
                  <a:pt x="401618" y="1421763"/>
                  <a:pt x="397544" y="1422987"/>
                  <a:pt x="396526" y="1423496"/>
                </a:cubicBezTo>
                <a:cubicBezTo>
                  <a:pt x="321981" y="1452144"/>
                  <a:pt x="271266" y="1518002"/>
                  <a:pt x="226051" y="1580904"/>
                </a:cubicBezTo>
                <a:cubicBezTo>
                  <a:pt x="149877" y="1681628"/>
                  <a:pt x="90914" y="1795300"/>
                  <a:pt x="57715" y="1917127"/>
                </a:cubicBezTo>
                <a:cubicBezTo>
                  <a:pt x="25433" y="2042319"/>
                  <a:pt x="13110" y="2174647"/>
                  <a:pt x="10259" y="2302694"/>
                </a:cubicBezTo>
                <a:cubicBezTo>
                  <a:pt x="15045" y="2333380"/>
                  <a:pt x="196722" y="2353973"/>
                  <a:pt x="233281" y="2362027"/>
                </a:cubicBezTo>
                <a:cubicBezTo>
                  <a:pt x="284913" y="2367329"/>
                  <a:pt x="336442" y="2372630"/>
                  <a:pt x="387055" y="2383640"/>
                </a:cubicBezTo>
                <a:cubicBezTo>
                  <a:pt x="463432" y="2395874"/>
                  <a:pt x="540014" y="2407700"/>
                  <a:pt x="612827" y="2435022"/>
                </a:cubicBezTo>
                <a:cubicBezTo>
                  <a:pt x="689204" y="2460917"/>
                  <a:pt x="770674" y="2466728"/>
                  <a:pt x="847357" y="2491297"/>
                </a:cubicBezTo>
                <a:cubicBezTo>
                  <a:pt x="895322" y="2506793"/>
                  <a:pt x="943287" y="2522595"/>
                  <a:pt x="990845" y="2539110"/>
                </a:cubicBezTo>
                <a:cubicBezTo>
                  <a:pt x="1029747" y="2556034"/>
                  <a:pt x="1077406" y="2566840"/>
                  <a:pt x="1104393" y="2601401"/>
                </a:cubicBezTo>
                <a:cubicBezTo>
                  <a:pt x="1126390" y="2642587"/>
                  <a:pt x="1128630" y="2695906"/>
                  <a:pt x="1097875" y="2733321"/>
                </a:cubicBezTo>
                <a:cubicBezTo>
                  <a:pt x="1044207" y="2802747"/>
                  <a:pt x="941149" y="2785110"/>
                  <a:pt x="863243" y="2789698"/>
                </a:cubicBezTo>
                <a:cubicBezTo>
                  <a:pt x="735948" y="2790004"/>
                  <a:pt x="611503" y="2754730"/>
                  <a:pt x="488586" y="2726083"/>
                </a:cubicBezTo>
                <a:cubicBezTo>
                  <a:pt x="370659" y="2703450"/>
                  <a:pt x="247335" y="2688770"/>
                  <a:pt x="130426" y="2664404"/>
                </a:cubicBezTo>
                <a:cubicBezTo>
                  <a:pt x="61992" y="2651865"/>
                  <a:pt x="25433" y="2632189"/>
                  <a:pt x="12296" y="2719966"/>
                </a:cubicBezTo>
                <a:cubicBezTo>
                  <a:pt x="-12553" y="2885631"/>
                  <a:pt x="-230" y="3058942"/>
                  <a:pt x="53743" y="3217369"/>
                </a:cubicBezTo>
                <a:cubicBezTo>
                  <a:pt x="87655" y="3308918"/>
                  <a:pt x="134398" y="3394452"/>
                  <a:pt x="184094" y="3478049"/>
                </a:cubicBezTo>
                <a:cubicBezTo>
                  <a:pt x="203240" y="3490079"/>
                  <a:pt x="227782" y="3489264"/>
                  <a:pt x="251103" y="3488448"/>
                </a:cubicBezTo>
                <a:cubicBezTo>
                  <a:pt x="257926" y="3488244"/>
                  <a:pt x="264749" y="3487938"/>
                  <a:pt x="271266" y="3488040"/>
                </a:cubicBezTo>
                <a:cubicBezTo>
                  <a:pt x="309455" y="3485186"/>
                  <a:pt x="347542" y="3480700"/>
                  <a:pt x="385425" y="3475398"/>
                </a:cubicBezTo>
                <a:cubicBezTo>
                  <a:pt x="467608" y="3464490"/>
                  <a:pt x="542661" y="3448382"/>
                  <a:pt x="621279" y="3427585"/>
                </a:cubicBezTo>
                <a:cubicBezTo>
                  <a:pt x="675558" y="3416371"/>
                  <a:pt x="729430" y="3402710"/>
                  <a:pt x="780959" y="3383442"/>
                </a:cubicBezTo>
                <a:cubicBezTo>
                  <a:pt x="814158" y="3373655"/>
                  <a:pt x="848986" y="3371208"/>
                  <a:pt x="883000" y="3366110"/>
                </a:cubicBezTo>
                <a:cubicBezTo>
                  <a:pt x="922309" y="3359586"/>
                  <a:pt x="962127" y="3355814"/>
                  <a:pt x="1001843" y="3353571"/>
                </a:cubicBezTo>
                <a:cubicBezTo>
                  <a:pt x="1009277" y="3353163"/>
                  <a:pt x="1017526" y="3354387"/>
                  <a:pt x="1024044" y="3358159"/>
                </a:cubicBezTo>
                <a:cubicBezTo>
                  <a:pt x="1096144" y="3426158"/>
                  <a:pt x="979745" y="3482535"/>
                  <a:pt x="924651" y="3504964"/>
                </a:cubicBezTo>
                <a:cubicBezTo>
                  <a:pt x="847764" y="3540033"/>
                  <a:pt x="766193" y="3563379"/>
                  <a:pt x="682687" y="3573880"/>
                </a:cubicBezTo>
                <a:cubicBezTo>
                  <a:pt x="631565" y="3583667"/>
                  <a:pt x="581156" y="3597940"/>
                  <a:pt x="529117" y="3602018"/>
                </a:cubicBezTo>
                <a:cubicBezTo>
                  <a:pt x="441130" y="3614047"/>
                  <a:pt x="350801" y="3608338"/>
                  <a:pt x="265258" y="3635049"/>
                </a:cubicBezTo>
                <a:cubicBezTo>
                  <a:pt x="302225" y="3718442"/>
                  <a:pt x="353041" y="3797350"/>
                  <a:pt x="401923" y="3873606"/>
                </a:cubicBezTo>
                <a:cubicBezTo>
                  <a:pt x="429826" y="3914284"/>
                  <a:pt x="456202" y="3957000"/>
                  <a:pt x="493983" y="3989521"/>
                </a:cubicBezTo>
                <a:cubicBezTo>
                  <a:pt x="557733" y="4042024"/>
                  <a:pt x="644600" y="4075259"/>
                  <a:pt x="727597" y="4060986"/>
                </a:cubicBezTo>
                <a:cubicBezTo>
                  <a:pt x="791143" y="4049670"/>
                  <a:pt x="845626" y="4013683"/>
                  <a:pt x="902043" y="3984730"/>
                </a:cubicBezTo>
                <a:cubicBezTo>
                  <a:pt x="948175" y="3964238"/>
                  <a:pt x="997973" y="3940688"/>
                  <a:pt x="1041050" y="3917852"/>
                </a:cubicBezTo>
                <a:cubicBezTo>
                  <a:pt x="1091663" y="3890734"/>
                  <a:pt x="1140850" y="3860965"/>
                  <a:pt x="1189019" y="3829667"/>
                </a:cubicBezTo>
                <a:cubicBezTo>
                  <a:pt x="1196759" y="3803976"/>
                  <a:pt x="1260509" y="3790417"/>
                  <a:pt x="1281385" y="3783689"/>
                </a:cubicBezTo>
                <a:cubicBezTo>
                  <a:pt x="1292995" y="3778999"/>
                  <a:pt x="1309390" y="3777572"/>
                  <a:pt x="1321305" y="3782057"/>
                </a:cubicBezTo>
                <a:cubicBezTo>
                  <a:pt x="1385360" y="3633723"/>
                  <a:pt x="1443000" y="3482841"/>
                  <a:pt x="1500436" y="3331958"/>
                </a:cubicBezTo>
                <a:cubicBezTo>
                  <a:pt x="1485873" y="3318807"/>
                  <a:pt x="1472635" y="3303617"/>
                  <a:pt x="1455119" y="3293932"/>
                </a:cubicBezTo>
                <a:cubicBezTo>
                  <a:pt x="1397173" y="3258352"/>
                  <a:pt x="1329961" y="3242550"/>
                  <a:pt x="1269470" y="3212271"/>
                </a:cubicBezTo>
                <a:cubicBezTo>
                  <a:pt x="1191565" y="3174041"/>
                  <a:pt x="1106328" y="3154773"/>
                  <a:pt x="1026182" y="3121946"/>
                </a:cubicBezTo>
                <a:cubicBezTo>
                  <a:pt x="936871" y="3093502"/>
                  <a:pt x="843996" y="3077293"/>
                  <a:pt x="753260" y="3054252"/>
                </a:cubicBezTo>
                <a:cubicBezTo>
                  <a:pt x="732180" y="3047830"/>
                  <a:pt x="693278" y="3050175"/>
                  <a:pt x="695620" y="3019386"/>
                </a:cubicBezTo>
                <a:cubicBezTo>
                  <a:pt x="697250" y="3007356"/>
                  <a:pt x="709266" y="2997264"/>
                  <a:pt x="721690" y="2999609"/>
                </a:cubicBezTo>
                <a:cubicBezTo>
                  <a:pt x="820676" y="3022139"/>
                  <a:pt x="920068" y="3044568"/>
                  <a:pt x="1018035" y="3071278"/>
                </a:cubicBezTo>
                <a:cubicBezTo>
                  <a:pt x="1069667" y="3088609"/>
                  <a:pt x="1124455" y="3111955"/>
                  <a:pt x="1175679" y="3127553"/>
                </a:cubicBezTo>
                <a:cubicBezTo>
                  <a:pt x="1231383" y="3145190"/>
                  <a:pt x="1282913" y="3172410"/>
                  <a:pt x="1335868" y="3196572"/>
                </a:cubicBezTo>
                <a:cubicBezTo>
                  <a:pt x="1380370" y="3216043"/>
                  <a:pt x="1427724" y="3232253"/>
                  <a:pt x="1467950" y="3258862"/>
                </a:cubicBezTo>
                <a:cubicBezTo>
                  <a:pt x="1477421" y="3264978"/>
                  <a:pt x="1498501" y="3280984"/>
                  <a:pt x="1513573" y="3297907"/>
                </a:cubicBezTo>
                <a:cubicBezTo>
                  <a:pt x="1533838" y="3244691"/>
                  <a:pt x="1554206" y="3191372"/>
                  <a:pt x="1574879" y="3138258"/>
                </a:cubicBezTo>
                <a:cubicBezTo>
                  <a:pt x="1640258" y="2979321"/>
                  <a:pt x="1690362" y="2815491"/>
                  <a:pt x="1739752" y="2651253"/>
                </a:cubicBezTo>
                <a:cubicBezTo>
                  <a:pt x="1749427" y="2619955"/>
                  <a:pt x="1759407" y="2588861"/>
                  <a:pt x="1769590" y="2557767"/>
                </a:cubicBezTo>
                <a:cubicBezTo>
                  <a:pt x="1758287" y="2551650"/>
                  <a:pt x="1749019" y="2540844"/>
                  <a:pt x="1738428" y="2533707"/>
                </a:cubicBezTo>
                <a:cubicBezTo>
                  <a:pt x="1702378" y="2507405"/>
                  <a:pt x="1668365" y="2483957"/>
                  <a:pt x="1629361" y="2464587"/>
                </a:cubicBezTo>
                <a:cubicBezTo>
                  <a:pt x="1546975" y="2429415"/>
                  <a:pt x="1476199" y="2370897"/>
                  <a:pt x="1390249" y="2343982"/>
                </a:cubicBezTo>
                <a:cubicBezTo>
                  <a:pt x="1343709" y="2329506"/>
                  <a:pt x="1295337" y="2310544"/>
                  <a:pt x="1250325" y="2294334"/>
                </a:cubicBezTo>
                <a:cubicBezTo>
                  <a:pt x="1138915" y="2255492"/>
                  <a:pt x="1019868" y="2241321"/>
                  <a:pt x="914366" y="2186167"/>
                </a:cubicBezTo>
                <a:cubicBezTo>
                  <a:pt x="904385" y="2181580"/>
                  <a:pt x="891961" y="2178623"/>
                  <a:pt x="887481" y="2167307"/>
                </a:cubicBezTo>
                <a:cubicBezTo>
                  <a:pt x="879130" y="2148753"/>
                  <a:pt x="899497" y="2128261"/>
                  <a:pt x="918235" y="2136519"/>
                </a:cubicBezTo>
                <a:cubicBezTo>
                  <a:pt x="953369" y="2150180"/>
                  <a:pt x="986262" y="2169040"/>
                  <a:pt x="1022109" y="2181070"/>
                </a:cubicBezTo>
                <a:cubicBezTo>
                  <a:pt x="1078628" y="2199421"/>
                  <a:pt x="1137184" y="2210839"/>
                  <a:pt x="1194213" y="2227762"/>
                </a:cubicBezTo>
                <a:cubicBezTo>
                  <a:pt x="1280978" y="2253555"/>
                  <a:pt x="1365706" y="2286688"/>
                  <a:pt x="1450740" y="2317782"/>
                </a:cubicBezTo>
                <a:cubicBezTo>
                  <a:pt x="1506546" y="2341740"/>
                  <a:pt x="1555122" y="2379053"/>
                  <a:pt x="1608892" y="2407088"/>
                </a:cubicBezTo>
                <a:cubicBezTo>
                  <a:pt x="1657570" y="2430638"/>
                  <a:pt x="1704415" y="2458266"/>
                  <a:pt x="1745659" y="2493438"/>
                </a:cubicBezTo>
                <a:cubicBezTo>
                  <a:pt x="1751973" y="2498433"/>
                  <a:pt x="1768063" y="2512706"/>
                  <a:pt x="1779570" y="2526979"/>
                </a:cubicBezTo>
                <a:cubicBezTo>
                  <a:pt x="1809103" y="2436959"/>
                  <a:pt x="1839247" y="2347041"/>
                  <a:pt x="1864910" y="2255798"/>
                </a:cubicBezTo>
                <a:cubicBezTo>
                  <a:pt x="1907885" y="2099104"/>
                  <a:pt x="1941593" y="1940575"/>
                  <a:pt x="1972449" y="1781435"/>
                </a:cubicBezTo>
                <a:cubicBezTo>
                  <a:pt x="1953915" y="1769099"/>
                  <a:pt x="1938639" y="1747282"/>
                  <a:pt x="1919698" y="1735864"/>
                </a:cubicBezTo>
                <a:cubicBezTo>
                  <a:pt x="1817556" y="1665622"/>
                  <a:pt x="1712155" y="1599050"/>
                  <a:pt x="1602171" y="1541654"/>
                </a:cubicBezTo>
                <a:cubicBezTo>
                  <a:pt x="1516934" y="1489558"/>
                  <a:pt x="1428030" y="1446944"/>
                  <a:pt x="1336784" y="1407898"/>
                </a:cubicBezTo>
                <a:cubicBezTo>
                  <a:pt x="1308779" y="1395665"/>
                  <a:pt x="1326397" y="1352847"/>
                  <a:pt x="1355115" y="1364571"/>
                </a:cubicBezTo>
                <a:cubicBezTo>
                  <a:pt x="1434751" y="1399641"/>
                  <a:pt x="1514286" y="1435220"/>
                  <a:pt x="1588830" y="1480383"/>
                </a:cubicBezTo>
                <a:cubicBezTo>
                  <a:pt x="1663171" y="1523405"/>
                  <a:pt x="1739752" y="1562349"/>
                  <a:pt x="1810121" y="1611896"/>
                </a:cubicBezTo>
                <a:cubicBezTo>
                  <a:pt x="1867659" y="1651655"/>
                  <a:pt x="1934362" y="1684381"/>
                  <a:pt x="1981105" y="1737190"/>
                </a:cubicBezTo>
                <a:cubicBezTo>
                  <a:pt x="2006972" y="1601905"/>
                  <a:pt x="2031311" y="1466314"/>
                  <a:pt x="2058298" y="1331132"/>
                </a:cubicBezTo>
                <a:cubicBezTo>
                  <a:pt x="2092718" y="1150378"/>
                  <a:pt x="2127037" y="966363"/>
                  <a:pt x="2140582" y="783163"/>
                </a:cubicBezTo>
                <a:cubicBezTo>
                  <a:pt x="2143535" y="712003"/>
                  <a:pt x="2153311" y="639416"/>
                  <a:pt x="2153006" y="568563"/>
                </a:cubicBezTo>
                <a:cubicBezTo>
                  <a:pt x="2152497" y="545726"/>
                  <a:pt x="2146590" y="523196"/>
                  <a:pt x="2148525" y="500360"/>
                </a:cubicBezTo>
                <a:cubicBezTo>
                  <a:pt x="2149340" y="491184"/>
                  <a:pt x="2158098" y="483742"/>
                  <a:pt x="2167059" y="483334"/>
                </a:cubicBezTo>
                <a:cubicBezTo>
                  <a:pt x="2166957" y="476300"/>
                  <a:pt x="2172049" y="464372"/>
                  <a:pt x="2180196" y="471202"/>
                </a:cubicBezTo>
                <a:cubicBezTo>
                  <a:pt x="2184575" y="476708"/>
                  <a:pt x="2184066" y="484965"/>
                  <a:pt x="2184473" y="491796"/>
                </a:cubicBezTo>
                <a:cubicBezTo>
                  <a:pt x="2219811" y="610055"/>
                  <a:pt x="2196286" y="739019"/>
                  <a:pt x="2189667" y="859827"/>
                </a:cubicBezTo>
                <a:cubicBezTo>
                  <a:pt x="2181927" y="1022332"/>
                  <a:pt x="2190584" y="1185550"/>
                  <a:pt x="2172864" y="1347443"/>
                </a:cubicBezTo>
                <a:cubicBezTo>
                  <a:pt x="2158505" y="1471514"/>
                  <a:pt x="2142313" y="1595380"/>
                  <a:pt x="2123677" y="1718839"/>
                </a:cubicBezTo>
                <a:cubicBezTo>
                  <a:pt x="2119705" y="1739840"/>
                  <a:pt x="2115530" y="1760943"/>
                  <a:pt x="2111355" y="1781945"/>
                </a:cubicBezTo>
                <a:cubicBezTo>
                  <a:pt x="2137425" y="1765123"/>
                  <a:pt x="2159116" y="1741879"/>
                  <a:pt x="2184677" y="1724140"/>
                </a:cubicBezTo>
                <a:cubicBezTo>
                  <a:pt x="2253722" y="1673370"/>
                  <a:pt x="2327758" y="1629125"/>
                  <a:pt x="2400469" y="1583860"/>
                </a:cubicBezTo>
                <a:cubicBezTo>
                  <a:pt x="2557501" y="1497816"/>
                  <a:pt x="2727671" y="1439298"/>
                  <a:pt x="2891729" y="1368648"/>
                </a:cubicBezTo>
                <a:cubicBezTo>
                  <a:pt x="2919225" y="1357638"/>
                  <a:pt x="2937454" y="1398621"/>
                  <a:pt x="2909653" y="1410957"/>
                </a:cubicBezTo>
                <a:cubicBezTo>
                  <a:pt x="2757101" y="1475592"/>
                  <a:pt x="2599967" y="1529624"/>
                  <a:pt x="2450573" y="1601701"/>
                </a:cubicBezTo>
                <a:cubicBezTo>
                  <a:pt x="2362688" y="1648801"/>
                  <a:pt x="2276738" y="1700284"/>
                  <a:pt x="2192620" y="1753807"/>
                </a:cubicBezTo>
                <a:cubicBezTo>
                  <a:pt x="2165532" y="1769915"/>
                  <a:pt x="2139869" y="1794892"/>
                  <a:pt x="2107790" y="1799276"/>
                </a:cubicBezTo>
                <a:cubicBezTo>
                  <a:pt x="2082738" y="1923958"/>
                  <a:pt x="2055243" y="2048334"/>
                  <a:pt x="2027543" y="2171997"/>
                </a:cubicBezTo>
                <a:cubicBezTo>
                  <a:pt x="1997705" y="2305650"/>
                  <a:pt x="1967968" y="2439406"/>
                  <a:pt x="1931816" y="2571428"/>
                </a:cubicBezTo>
                <a:cubicBezTo>
                  <a:pt x="2022349" y="2509546"/>
                  <a:pt x="2134777" y="2488239"/>
                  <a:pt x="2238447" y="2457043"/>
                </a:cubicBezTo>
                <a:cubicBezTo>
                  <a:pt x="2437741" y="2400258"/>
                  <a:pt x="2643757" y="2367838"/>
                  <a:pt x="2849976" y="2349284"/>
                </a:cubicBezTo>
                <a:cubicBezTo>
                  <a:pt x="2875741" y="2348774"/>
                  <a:pt x="2881648" y="2387922"/>
                  <a:pt x="2856087" y="2394345"/>
                </a:cubicBezTo>
                <a:cubicBezTo>
                  <a:pt x="2618807" y="2415142"/>
                  <a:pt x="2383259" y="2454596"/>
                  <a:pt x="2153515" y="2518517"/>
                </a:cubicBezTo>
                <a:cubicBezTo>
                  <a:pt x="2094144" y="2533198"/>
                  <a:pt x="2035079" y="2550019"/>
                  <a:pt x="1978254" y="2572855"/>
                </a:cubicBezTo>
                <a:cubicBezTo>
                  <a:pt x="1960942" y="2578055"/>
                  <a:pt x="1943629" y="2590390"/>
                  <a:pt x="1925706" y="2592837"/>
                </a:cubicBezTo>
                <a:cubicBezTo>
                  <a:pt x="1892304" y="2707630"/>
                  <a:pt x="1847903" y="2819365"/>
                  <a:pt x="1808085" y="2931711"/>
                </a:cubicBezTo>
                <a:cubicBezTo>
                  <a:pt x="1760425" y="3077293"/>
                  <a:pt x="1716228" y="3224301"/>
                  <a:pt x="1660727" y="3367130"/>
                </a:cubicBezTo>
                <a:cubicBezTo>
                  <a:pt x="1682622" y="3358363"/>
                  <a:pt x="1704720" y="3350003"/>
                  <a:pt x="1726921" y="3342051"/>
                </a:cubicBezTo>
                <a:cubicBezTo>
                  <a:pt x="1845357" y="3293830"/>
                  <a:pt x="1974282" y="3290771"/>
                  <a:pt x="2100153" y="3284349"/>
                </a:cubicBezTo>
                <a:cubicBezTo>
                  <a:pt x="2258712" y="3282819"/>
                  <a:pt x="2417272" y="3279659"/>
                  <a:pt x="2575832" y="3279557"/>
                </a:cubicBezTo>
                <a:cubicBezTo>
                  <a:pt x="2605976" y="3280576"/>
                  <a:pt x="2606790" y="3324924"/>
                  <a:pt x="2575832" y="3326147"/>
                </a:cubicBezTo>
                <a:cubicBezTo>
                  <a:pt x="2343950" y="3329104"/>
                  <a:pt x="2111253" y="3321458"/>
                  <a:pt x="1880083" y="3342765"/>
                </a:cubicBezTo>
                <a:cubicBezTo>
                  <a:pt x="1837617" y="3348270"/>
                  <a:pt x="1800651" y="3358668"/>
                  <a:pt x="1759916" y="3368863"/>
                </a:cubicBezTo>
                <a:cubicBezTo>
                  <a:pt x="1723866" y="3376204"/>
                  <a:pt x="1687612" y="3392311"/>
                  <a:pt x="1650645" y="3393127"/>
                </a:cubicBezTo>
                <a:cubicBezTo>
                  <a:pt x="1641989" y="3414841"/>
                  <a:pt x="1632926" y="3436556"/>
                  <a:pt x="1623658" y="3457965"/>
                </a:cubicBezTo>
                <a:cubicBezTo>
                  <a:pt x="1573657" y="3579079"/>
                  <a:pt x="1537708" y="3703456"/>
                  <a:pt x="1492798" y="3825487"/>
                </a:cubicBezTo>
                <a:cubicBezTo>
                  <a:pt x="1510823" y="3837313"/>
                  <a:pt x="1532005" y="3860353"/>
                  <a:pt x="1539134" y="3865654"/>
                </a:cubicBezTo>
                <a:cubicBezTo>
                  <a:pt x="1549725" y="3873810"/>
                  <a:pt x="1559705" y="3882578"/>
                  <a:pt x="1569379" y="3891651"/>
                </a:cubicBezTo>
                <a:cubicBezTo>
                  <a:pt x="1570092" y="3888287"/>
                  <a:pt x="1570805" y="3885126"/>
                  <a:pt x="1571518" y="3881864"/>
                </a:cubicBezTo>
                <a:cubicBezTo>
                  <a:pt x="1587303" y="3894404"/>
                  <a:pt x="1601152" y="3906943"/>
                  <a:pt x="1610114" y="3914590"/>
                </a:cubicBezTo>
                <a:cubicBezTo>
                  <a:pt x="1669587" y="3974942"/>
                  <a:pt x="1721727" y="4043757"/>
                  <a:pt x="1755944" y="4121645"/>
                </a:cubicBezTo>
                <a:cubicBezTo>
                  <a:pt x="1786903" y="4202388"/>
                  <a:pt x="1825499" y="4279664"/>
                  <a:pt x="1860021" y="4358980"/>
                </a:cubicBezTo>
                <a:cubicBezTo>
                  <a:pt x="1881611" y="4406487"/>
                  <a:pt x="1889554" y="4459806"/>
                  <a:pt x="1915523" y="4505071"/>
                </a:cubicBezTo>
                <a:cubicBezTo>
                  <a:pt x="1930900" y="4531577"/>
                  <a:pt x="1974384" y="4529334"/>
                  <a:pt x="2009212" y="4527092"/>
                </a:cubicBezTo>
                <a:cubicBezTo>
                  <a:pt x="2019294" y="4526480"/>
                  <a:pt x="2028765" y="4525766"/>
                  <a:pt x="2036504" y="4525868"/>
                </a:cubicBezTo>
                <a:cubicBezTo>
                  <a:pt x="2104633" y="4524237"/>
                  <a:pt x="2166754" y="4497425"/>
                  <a:pt x="2228569" y="4471428"/>
                </a:cubicBezTo>
                <a:cubicBezTo>
                  <a:pt x="2271747" y="4454097"/>
                  <a:pt x="2315843" y="4437887"/>
                  <a:pt x="2355355" y="4412910"/>
                </a:cubicBezTo>
                <a:cubicBezTo>
                  <a:pt x="2415134" y="4368665"/>
                  <a:pt x="2449860" y="4298932"/>
                  <a:pt x="2503019" y="4247653"/>
                </a:cubicBezTo>
                <a:cubicBezTo>
                  <a:pt x="2456785" y="4207384"/>
                  <a:pt x="2401793" y="4172313"/>
                  <a:pt x="2361771" y="4126131"/>
                </a:cubicBezTo>
                <a:cubicBezTo>
                  <a:pt x="2295272" y="4060477"/>
                  <a:pt x="2227041" y="3996657"/>
                  <a:pt x="2161662" y="3929678"/>
                </a:cubicBezTo>
                <a:cubicBezTo>
                  <a:pt x="2097912" y="3865859"/>
                  <a:pt x="2017970" y="3819472"/>
                  <a:pt x="1959516" y="3750148"/>
                </a:cubicBezTo>
                <a:cubicBezTo>
                  <a:pt x="1935890" y="3720889"/>
                  <a:pt x="1917050" y="3688265"/>
                  <a:pt x="1895766" y="3657273"/>
                </a:cubicBezTo>
                <a:cubicBezTo>
                  <a:pt x="1879676" y="3637394"/>
                  <a:pt x="1872649" y="3609664"/>
                  <a:pt x="1903200" y="3599265"/>
                </a:cubicBezTo>
                <a:cubicBezTo>
                  <a:pt x="1959312" y="3581424"/>
                  <a:pt x="2012166" y="3620572"/>
                  <a:pt x="2061862" y="3641369"/>
                </a:cubicBezTo>
                <a:cubicBezTo>
                  <a:pt x="2117668" y="3665633"/>
                  <a:pt x="2164208" y="3705393"/>
                  <a:pt x="2213904" y="3739647"/>
                </a:cubicBezTo>
                <a:cubicBezTo>
                  <a:pt x="2251075" y="3764420"/>
                  <a:pt x="2290791" y="3785014"/>
                  <a:pt x="2327961" y="3809889"/>
                </a:cubicBezTo>
                <a:cubicBezTo>
                  <a:pt x="2384583" y="3845367"/>
                  <a:pt x="2430918" y="3893588"/>
                  <a:pt x="2471653" y="3945989"/>
                </a:cubicBezTo>
                <a:cubicBezTo>
                  <a:pt x="2511369" y="3994109"/>
                  <a:pt x="2547725" y="4044879"/>
                  <a:pt x="2586830" y="4093406"/>
                </a:cubicBezTo>
                <a:cubicBezTo>
                  <a:pt x="2601291" y="4115528"/>
                  <a:pt x="2622982" y="4107271"/>
                  <a:pt x="2642840" y="4097891"/>
                </a:cubicBezTo>
                <a:cubicBezTo>
                  <a:pt x="2672271" y="4082599"/>
                  <a:pt x="2700378" y="4065064"/>
                  <a:pt x="2728689" y="4047835"/>
                </a:cubicBezTo>
                <a:cubicBezTo>
                  <a:pt x="2780015" y="4016435"/>
                  <a:pt x="2831442" y="3984628"/>
                  <a:pt x="2876658" y="3944664"/>
                </a:cubicBezTo>
                <a:cubicBezTo>
                  <a:pt x="2938472" y="3887879"/>
                  <a:pt x="2990817" y="3821613"/>
                  <a:pt x="3042957" y="3756061"/>
                </a:cubicBezTo>
                <a:cubicBezTo>
                  <a:pt x="3109660" y="3663390"/>
                  <a:pt x="3172290" y="3569700"/>
                  <a:pt x="3213636" y="3463063"/>
                </a:cubicBezTo>
                <a:cubicBezTo>
                  <a:pt x="3251213" y="3343274"/>
                  <a:pt x="3284412" y="3220122"/>
                  <a:pt x="3280440" y="3093299"/>
                </a:cubicBezTo>
                <a:cubicBezTo>
                  <a:pt x="3193879" y="3079536"/>
                  <a:pt x="3106503" y="3083511"/>
                  <a:pt x="3019433" y="3076375"/>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153" name="Google Shape;1153;p28"/>
          <p:cNvSpPr/>
          <p:nvPr/>
        </p:nvSpPr>
        <p:spPr>
          <a:xfrm>
            <a:off x="8286419" y="3757836"/>
            <a:ext cx="720540" cy="1937823"/>
          </a:xfrm>
          <a:custGeom>
            <a:avLst/>
            <a:gdLst/>
            <a:ahLst/>
            <a:cxnLst/>
            <a:rect l="l" t="t" r="r" b="b"/>
            <a:pathLst>
              <a:path w="1441079" h="3875645" extrusionOk="0">
                <a:moveTo>
                  <a:pt x="1440990" y="0"/>
                </a:moveTo>
                <a:cubicBezTo>
                  <a:pt x="1442416" y="133348"/>
                  <a:pt x="1426631" y="266491"/>
                  <a:pt x="1407486" y="398616"/>
                </a:cubicBezTo>
                <a:cubicBezTo>
                  <a:pt x="1378564" y="671938"/>
                  <a:pt x="1305751" y="938021"/>
                  <a:pt x="1249333" y="1206552"/>
                </a:cubicBezTo>
                <a:cubicBezTo>
                  <a:pt x="1221430" y="1320223"/>
                  <a:pt x="1195563" y="1434609"/>
                  <a:pt x="1158087" y="1545528"/>
                </a:cubicBezTo>
                <a:cubicBezTo>
                  <a:pt x="1122852" y="1654204"/>
                  <a:pt x="1078349" y="1759516"/>
                  <a:pt x="1044336" y="1868600"/>
                </a:cubicBezTo>
                <a:cubicBezTo>
                  <a:pt x="993723" y="2037731"/>
                  <a:pt x="934556" y="2204110"/>
                  <a:pt x="866223" y="2366921"/>
                </a:cubicBezTo>
                <a:cubicBezTo>
                  <a:pt x="817444" y="2493234"/>
                  <a:pt x="780579" y="2623727"/>
                  <a:pt x="730271" y="2749429"/>
                </a:cubicBezTo>
                <a:cubicBezTo>
                  <a:pt x="678131" y="2874315"/>
                  <a:pt x="632814" y="3002361"/>
                  <a:pt x="576905" y="3125616"/>
                </a:cubicBezTo>
                <a:cubicBezTo>
                  <a:pt x="486169" y="3335322"/>
                  <a:pt x="298178" y="3758915"/>
                  <a:pt x="107234" y="3874830"/>
                </a:cubicBezTo>
                <a:cubicBezTo>
                  <a:pt x="106318" y="3875136"/>
                  <a:pt x="105401" y="3875442"/>
                  <a:pt x="104383" y="3875645"/>
                </a:cubicBezTo>
                <a:cubicBezTo>
                  <a:pt x="104179" y="3875645"/>
                  <a:pt x="103975" y="3875645"/>
                  <a:pt x="103873" y="3875645"/>
                </a:cubicBezTo>
                <a:cubicBezTo>
                  <a:pt x="67518" y="3870038"/>
                  <a:pt x="32282" y="3863718"/>
                  <a:pt x="0" y="3844246"/>
                </a:cubicBezTo>
                <a:cubicBezTo>
                  <a:pt x="70980" y="3750556"/>
                  <a:pt x="140535" y="3655744"/>
                  <a:pt x="204488" y="3557059"/>
                </a:cubicBezTo>
                <a:cubicBezTo>
                  <a:pt x="267321" y="3461330"/>
                  <a:pt x="334126" y="3368150"/>
                  <a:pt x="388303" y="3266915"/>
                </a:cubicBezTo>
                <a:cubicBezTo>
                  <a:pt x="434130" y="3180770"/>
                  <a:pt x="482197" y="3095949"/>
                  <a:pt x="526496" y="3009090"/>
                </a:cubicBezTo>
                <a:cubicBezTo>
                  <a:pt x="571406" y="2922638"/>
                  <a:pt x="607864" y="2832312"/>
                  <a:pt x="643710" y="2741783"/>
                </a:cubicBezTo>
                <a:cubicBezTo>
                  <a:pt x="719782" y="2562253"/>
                  <a:pt x="794632" y="2382213"/>
                  <a:pt x="860215" y="2198503"/>
                </a:cubicBezTo>
                <a:cubicBezTo>
                  <a:pt x="904514" y="2079938"/>
                  <a:pt x="954210" y="1963514"/>
                  <a:pt x="994945" y="1843623"/>
                </a:cubicBezTo>
                <a:cubicBezTo>
                  <a:pt x="1034763" y="1729340"/>
                  <a:pt x="1067045" y="1612610"/>
                  <a:pt x="1103401" y="1497306"/>
                </a:cubicBezTo>
                <a:cubicBezTo>
                  <a:pt x="1148718" y="1357230"/>
                  <a:pt x="1196785" y="1217970"/>
                  <a:pt x="1233141" y="1075141"/>
                </a:cubicBezTo>
                <a:cubicBezTo>
                  <a:pt x="1317360" y="720057"/>
                  <a:pt x="1377953" y="359468"/>
                  <a:pt x="1440990" y="0"/>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2" name="Picture 1"/>
          <p:cNvPicPr>
            <a:picLocks noChangeAspect="1"/>
          </p:cNvPicPr>
          <p:nvPr/>
        </p:nvPicPr>
        <p:blipFill>
          <a:blip r:embed="rId3"/>
          <a:stretch>
            <a:fillRect/>
          </a:stretch>
        </p:blipFill>
        <p:spPr>
          <a:xfrm>
            <a:off x="560763" y="288875"/>
            <a:ext cx="7354382" cy="4410075"/>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569"/>
        <p:cNvGrpSpPr/>
        <p:nvPr/>
      </p:nvGrpSpPr>
      <p:grpSpPr>
        <a:xfrm>
          <a:off x="0" y="0"/>
          <a:ext cx="0" cy="0"/>
          <a:chOff x="0" y="0"/>
          <a:chExt cx="0" cy="0"/>
        </a:xfrm>
      </p:grpSpPr>
      <p:sp>
        <p:nvSpPr>
          <p:cNvPr id="570" name="Google Shape;570;p17"/>
          <p:cNvSpPr/>
          <p:nvPr/>
        </p:nvSpPr>
        <p:spPr>
          <a:xfrm>
            <a:off x="6011516" y="1463313"/>
            <a:ext cx="2608104" cy="3164353"/>
          </a:xfrm>
          <a:custGeom>
            <a:avLst/>
            <a:gdLst/>
            <a:ahLst/>
            <a:cxnLst/>
            <a:rect l="l" t="t" r="r" b="b"/>
            <a:pathLst>
              <a:path w="3524465" h="4276153" extrusionOk="0">
                <a:moveTo>
                  <a:pt x="3400005" y="4276153"/>
                </a:moveTo>
                <a:lnTo>
                  <a:pt x="124460" y="4276153"/>
                </a:lnTo>
                <a:cubicBezTo>
                  <a:pt x="55880" y="4276153"/>
                  <a:pt x="0" y="4220273"/>
                  <a:pt x="0" y="4151693"/>
                </a:cubicBezTo>
                <a:lnTo>
                  <a:pt x="0" y="124460"/>
                </a:lnTo>
                <a:cubicBezTo>
                  <a:pt x="0" y="55880"/>
                  <a:pt x="55880" y="0"/>
                  <a:pt x="124460" y="0"/>
                </a:cubicBezTo>
                <a:lnTo>
                  <a:pt x="3400006" y="0"/>
                </a:lnTo>
                <a:cubicBezTo>
                  <a:pt x="3468586" y="0"/>
                  <a:pt x="3524465" y="55880"/>
                  <a:pt x="3524465" y="124460"/>
                </a:cubicBezTo>
                <a:lnTo>
                  <a:pt x="3524465" y="4151693"/>
                </a:lnTo>
                <a:cubicBezTo>
                  <a:pt x="3524465" y="4220273"/>
                  <a:pt x="3468586" y="4276153"/>
                  <a:pt x="3400006" y="4276153"/>
                </a:cubicBezTo>
                <a:close/>
              </a:path>
            </a:pathLst>
          </a:custGeom>
          <a:solidFill>
            <a:schemeClr val="l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571" name="Google Shape;571;p17"/>
          <p:cNvSpPr txBox="1"/>
          <p:nvPr/>
        </p:nvSpPr>
        <p:spPr>
          <a:xfrm rot="150577">
            <a:off x="179369" y="91818"/>
            <a:ext cx="8429921" cy="738664"/>
          </a:xfrm>
          <a:prstGeom prst="rect">
            <a:avLst/>
          </a:prstGeom>
          <a:noFill/>
          <a:ln>
            <a:noFill/>
          </a:ln>
        </p:spPr>
        <p:txBody>
          <a:bodyPr spcFirstLastPara="1" wrap="square" lIns="0" tIns="0" rIns="0" bIns="0" anchor="t" anchorCtr="0">
            <a:spAutoFit/>
          </a:bodyPr>
          <a:lstStyle/>
          <a:p>
            <a:pPr lvl="0" algn="ctr">
              <a:lnSpc>
                <a:spcPct val="120000"/>
              </a:lnSpc>
            </a:pPr>
            <a:r>
              <a:rPr lang="en" sz="4000" dirty="0" smtClean="0">
                <a:solidFill>
                  <a:schemeClr val="accent1"/>
                </a:solidFill>
                <a:latin typeface="Gloria Hallelujah"/>
                <a:sym typeface="Gloria Hallelujah"/>
              </a:rPr>
              <a:t>M</a:t>
            </a:r>
            <a:r>
              <a:rPr lang="en-US" sz="4000" dirty="0" err="1" smtClean="0">
                <a:solidFill>
                  <a:schemeClr val="accent1"/>
                </a:solidFill>
                <a:latin typeface="Gloria Hallelujah"/>
                <a:sym typeface="Gloria Hallelujah"/>
              </a:rPr>
              <a:t>ột</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số</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sản</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phẩm</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tẩy</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tế</a:t>
            </a:r>
            <a:r>
              <a:rPr lang="en-US" sz="4000" dirty="0">
                <a:solidFill>
                  <a:schemeClr val="accent1"/>
                </a:solidFill>
                <a:latin typeface="Gloria Hallelujah"/>
                <a:sym typeface="Gloria Hallelujah"/>
              </a:rPr>
              <a:t> </a:t>
            </a:r>
            <a:r>
              <a:rPr lang="en-US" sz="4000" dirty="0" err="1" smtClean="0">
                <a:solidFill>
                  <a:schemeClr val="accent1"/>
                </a:solidFill>
                <a:latin typeface="Gloria Hallelujah"/>
                <a:sym typeface="Gloria Hallelujah"/>
              </a:rPr>
              <a:t>bào</a:t>
            </a:r>
            <a:r>
              <a:rPr lang="en-US" sz="4000" dirty="0">
                <a:solidFill>
                  <a:schemeClr val="accent1"/>
                </a:solidFill>
                <a:latin typeface="Gloria Hallelujah"/>
                <a:sym typeface="Gloria Hallelujah"/>
              </a:rPr>
              <a:t> </a:t>
            </a:r>
            <a:r>
              <a:rPr lang="en-US" sz="4000" dirty="0" err="1">
                <a:solidFill>
                  <a:schemeClr val="accent1"/>
                </a:solidFill>
                <a:latin typeface="Gloria Hallelujah"/>
                <a:sym typeface="Gloria Hallelujah"/>
              </a:rPr>
              <a:t>chết</a:t>
            </a:r>
            <a:endParaRPr sz="700" dirty="0">
              <a:solidFill>
                <a:schemeClr val="accent1"/>
              </a:solidFill>
            </a:endParaRPr>
          </a:p>
        </p:txBody>
      </p:sp>
      <p:grpSp>
        <p:nvGrpSpPr>
          <p:cNvPr id="572" name="Google Shape;572;p17"/>
          <p:cNvGrpSpPr/>
          <p:nvPr/>
        </p:nvGrpSpPr>
        <p:grpSpPr>
          <a:xfrm>
            <a:off x="6240838" y="3191798"/>
            <a:ext cx="2150663" cy="1021669"/>
            <a:chOff x="0" y="0"/>
            <a:chExt cx="5735100" cy="2724450"/>
          </a:xfrm>
        </p:grpSpPr>
        <p:sp>
          <p:nvSpPr>
            <p:cNvPr id="573" name="Google Shape;573;p17"/>
            <p:cNvSpPr txBox="1"/>
            <p:nvPr/>
          </p:nvSpPr>
          <p:spPr>
            <a:xfrm>
              <a:off x="0" y="828150"/>
              <a:ext cx="5735100" cy="1896300"/>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 sz="1400">
                  <a:solidFill>
                    <a:schemeClr val="accent1"/>
                  </a:solidFill>
                  <a:latin typeface="Nunito"/>
                  <a:ea typeface="Nunito"/>
                  <a:cs typeface="Nunito"/>
                  <a:sym typeface="Nunito"/>
                </a:rPr>
                <a:t>What makes you unique and interesting? </a:t>
              </a:r>
              <a:endParaRPr sz="700">
                <a:solidFill>
                  <a:schemeClr val="accent1"/>
                </a:solidFill>
              </a:endParaRPr>
            </a:p>
            <a:p>
              <a:pPr marL="0" marR="0" lvl="0" indent="0" algn="ctr" rtl="0">
                <a:lnSpc>
                  <a:spcPct val="115000"/>
                </a:lnSpc>
                <a:spcBef>
                  <a:spcPts val="0"/>
                </a:spcBef>
                <a:spcAft>
                  <a:spcPts val="0"/>
                </a:spcAft>
                <a:buNone/>
              </a:pPr>
              <a:r>
                <a:rPr lang="en" sz="1400">
                  <a:solidFill>
                    <a:schemeClr val="accent1"/>
                  </a:solidFill>
                  <a:latin typeface="Nunito"/>
                  <a:ea typeface="Nunito"/>
                  <a:cs typeface="Nunito"/>
                  <a:sym typeface="Nunito"/>
                </a:rPr>
                <a:t>Write them here!</a:t>
              </a:r>
              <a:endParaRPr sz="700">
                <a:solidFill>
                  <a:schemeClr val="accent1"/>
                </a:solidFill>
              </a:endParaRPr>
            </a:p>
          </p:txBody>
        </p:sp>
        <p:sp>
          <p:nvSpPr>
            <p:cNvPr id="574" name="Google Shape;574;p17"/>
            <p:cNvSpPr txBox="1"/>
            <p:nvPr/>
          </p:nvSpPr>
          <p:spPr>
            <a:xfrm>
              <a:off x="0" y="0"/>
              <a:ext cx="5735100" cy="697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 sz="1700">
                  <a:solidFill>
                    <a:schemeClr val="accent1"/>
                  </a:solidFill>
                  <a:latin typeface="Gloria Hallelujah"/>
                  <a:ea typeface="Gloria Hallelujah"/>
                  <a:cs typeface="Gloria Hallelujah"/>
                  <a:sym typeface="Gloria Hallelujah"/>
                </a:rPr>
                <a:t>Add a main point</a:t>
              </a:r>
              <a:endParaRPr sz="700">
                <a:solidFill>
                  <a:schemeClr val="accent1"/>
                </a:solidFill>
              </a:endParaRPr>
            </a:p>
          </p:txBody>
        </p:sp>
      </p:grpSp>
      <p:sp>
        <p:nvSpPr>
          <p:cNvPr id="575" name="Google Shape;575;p17"/>
          <p:cNvSpPr/>
          <p:nvPr/>
        </p:nvSpPr>
        <p:spPr>
          <a:xfrm>
            <a:off x="514350" y="1463313"/>
            <a:ext cx="2608104" cy="3164353"/>
          </a:xfrm>
          <a:custGeom>
            <a:avLst/>
            <a:gdLst/>
            <a:ahLst/>
            <a:cxnLst/>
            <a:rect l="l" t="t" r="r" b="b"/>
            <a:pathLst>
              <a:path w="3524465" h="4276153" extrusionOk="0">
                <a:moveTo>
                  <a:pt x="3400005" y="4276153"/>
                </a:moveTo>
                <a:lnTo>
                  <a:pt x="124460" y="4276153"/>
                </a:lnTo>
                <a:cubicBezTo>
                  <a:pt x="55880" y="4276153"/>
                  <a:pt x="0" y="4220273"/>
                  <a:pt x="0" y="4151693"/>
                </a:cubicBezTo>
                <a:lnTo>
                  <a:pt x="0" y="124460"/>
                </a:lnTo>
                <a:cubicBezTo>
                  <a:pt x="0" y="55880"/>
                  <a:pt x="55880" y="0"/>
                  <a:pt x="124460" y="0"/>
                </a:cubicBezTo>
                <a:lnTo>
                  <a:pt x="3400006" y="0"/>
                </a:lnTo>
                <a:cubicBezTo>
                  <a:pt x="3468586" y="0"/>
                  <a:pt x="3524465" y="55880"/>
                  <a:pt x="3524465" y="124460"/>
                </a:cubicBezTo>
                <a:lnTo>
                  <a:pt x="3524465" y="4151693"/>
                </a:lnTo>
                <a:cubicBezTo>
                  <a:pt x="3524465" y="4220273"/>
                  <a:pt x="3468586" y="4276153"/>
                  <a:pt x="3400006" y="4276153"/>
                </a:cubicBezTo>
                <a:close/>
              </a:path>
            </a:pathLst>
          </a:custGeom>
          <a:solidFill>
            <a:schemeClr val="l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grpSp>
        <p:nvGrpSpPr>
          <p:cNvPr id="576" name="Google Shape;576;p17"/>
          <p:cNvGrpSpPr/>
          <p:nvPr/>
        </p:nvGrpSpPr>
        <p:grpSpPr>
          <a:xfrm>
            <a:off x="730973" y="3191798"/>
            <a:ext cx="2150663" cy="1021669"/>
            <a:chOff x="0" y="0"/>
            <a:chExt cx="5735100" cy="2724450"/>
          </a:xfrm>
        </p:grpSpPr>
        <p:sp>
          <p:nvSpPr>
            <p:cNvPr id="577" name="Google Shape;577;p17"/>
            <p:cNvSpPr txBox="1"/>
            <p:nvPr/>
          </p:nvSpPr>
          <p:spPr>
            <a:xfrm>
              <a:off x="0" y="828150"/>
              <a:ext cx="5735100" cy="1896300"/>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 sz="1400">
                  <a:solidFill>
                    <a:schemeClr val="accent1"/>
                  </a:solidFill>
                  <a:latin typeface="Nunito"/>
                  <a:ea typeface="Nunito"/>
                  <a:cs typeface="Nunito"/>
                  <a:sym typeface="Nunito"/>
                </a:rPr>
                <a:t>What makes you unique and interesting? </a:t>
              </a:r>
              <a:endParaRPr sz="700">
                <a:solidFill>
                  <a:schemeClr val="accent1"/>
                </a:solidFill>
              </a:endParaRPr>
            </a:p>
            <a:p>
              <a:pPr marL="0" marR="0" lvl="0" indent="0" algn="ctr" rtl="0">
                <a:lnSpc>
                  <a:spcPct val="115000"/>
                </a:lnSpc>
                <a:spcBef>
                  <a:spcPts val="0"/>
                </a:spcBef>
                <a:spcAft>
                  <a:spcPts val="0"/>
                </a:spcAft>
                <a:buNone/>
              </a:pPr>
              <a:r>
                <a:rPr lang="en" sz="1400">
                  <a:solidFill>
                    <a:schemeClr val="accent1"/>
                  </a:solidFill>
                  <a:latin typeface="Nunito"/>
                  <a:ea typeface="Nunito"/>
                  <a:cs typeface="Nunito"/>
                  <a:sym typeface="Nunito"/>
                </a:rPr>
                <a:t>Write them here!</a:t>
              </a:r>
              <a:endParaRPr sz="700">
                <a:solidFill>
                  <a:schemeClr val="accent1"/>
                </a:solidFill>
              </a:endParaRPr>
            </a:p>
          </p:txBody>
        </p:sp>
        <p:sp>
          <p:nvSpPr>
            <p:cNvPr id="578" name="Google Shape;578;p17"/>
            <p:cNvSpPr txBox="1"/>
            <p:nvPr/>
          </p:nvSpPr>
          <p:spPr>
            <a:xfrm>
              <a:off x="0" y="0"/>
              <a:ext cx="5735100" cy="697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 sz="1700">
                  <a:solidFill>
                    <a:schemeClr val="accent1"/>
                  </a:solidFill>
                  <a:latin typeface="Gloria Hallelujah"/>
                  <a:ea typeface="Gloria Hallelujah"/>
                  <a:cs typeface="Gloria Hallelujah"/>
                  <a:sym typeface="Gloria Hallelujah"/>
                </a:rPr>
                <a:t>Add a main point</a:t>
              </a:r>
              <a:endParaRPr sz="700">
                <a:solidFill>
                  <a:schemeClr val="accent1"/>
                </a:solidFill>
              </a:endParaRPr>
            </a:p>
          </p:txBody>
        </p:sp>
      </p:grpSp>
      <p:sp>
        <p:nvSpPr>
          <p:cNvPr id="579" name="Google Shape;579;p17"/>
          <p:cNvSpPr/>
          <p:nvPr/>
        </p:nvSpPr>
        <p:spPr>
          <a:xfrm>
            <a:off x="-595663" y="4197815"/>
            <a:ext cx="1550727" cy="761813"/>
          </a:xfrm>
          <a:custGeom>
            <a:avLst/>
            <a:gdLst/>
            <a:ahLst/>
            <a:cxnLst/>
            <a:rect l="l" t="t" r="r" b="b"/>
            <a:pathLst>
              <a:path w="3101453" h="1523625" extrusionOk="0">
                <a:moveTo>
                  <a:pt x="3097847" y="978385"/>
                </a:moveTo>
                <a:cubicBezTo>
                  <a:pt x="3093009" y="897349"/>
                  <a:pt x="3092140" y="816188"/>
                  <a:pt x="3085503" y="735275"/>
                </a:cubicBezTo>
                <a:cubicBezTo>
                  <a:pt x="3083022" y="707248"/>
                  <a:pt x="3080665" y="679531"/>
                  <a:pt x="3079176" y="651318"/>
                </a:cubicBezTo>
                <a:cubicBezTo>
                  <a:pt x="3077625" y="638578"/>
                  <a:pt x="3078246" y="615274"/>
                  <a:pt x="3065033" y="610675"/>
                </a:cubicBezTo>
                <a:cubicBezTo>
                  <a:pt x="3063297" y="597376"/>
                  <a:pt x="3043633" y="594393"/>
                  <a:pt x="3031289" y="590540"/>
                </a:cubicBezTo>
                <a:cubicBezTo>
                  <a:pt x="3010571" y="584139"/>
                  <a:pt x="2989729" y="578173"/>
                  <a:pt x="2968639" y="573140"/>
                </a:cubicBezTo>
                <a:cubicBezTo>
                  <a:pt x="2872059" y="553005"/>
                  <a:pt x="2774796" y="534921"/>
                  <a:pt x="2680201" y="506520"/>
                </a:cubicBezTo>
                <a:cubicBezTo>
                  <a:pt x="2585172" y="478804"/>
                  <a:pt x="2488157" y="458731"/>
                  <a:pt x="2392880" y="432071"/>
                </a:cubicBezTo>
                <a:cubicBezTo>
                  <a:pt x="2265161" y="394411"/>
                  <a:pt x="2136449" y="360170"/>
                  <a:pt x="2008358" y="323877"/>
                </a:cubicBezTo>
                <a:cubicBezTo>
                  <a:pt x="1882562" y="287771"/>
                  <a:pt x="1758812" y="245078"/>
                  <a:pt x="1632582" y="210525"/>
                </a:cubicBezTo>
                <a:cubicBezTo>
                  <a:pt x="1377020" y="146143"/>
                  <a:pt x="1125551" y="63926"/>
                  <a:pt x="865647" y="18374"/>
                </a:cubicBezTo>
                <a:cubicBezTo>
                  <a:pt x="830104" y="12408"/>
                  <a:pt x="790343" y="-829"/>
                  <a:pt x="752877" y="41"/>
                </a:cubicBezTo>
                <a:cubicBezTo>
                  <a:pt x="737990" y="289"/>
                  <a:pt x="726949" y="10730"/>
                  <a:pt x="715597" y="18995"/>
                </a:cubicBezTo>
                <a:cubicBezTo>
                  <a:pt x="696492" y="32418"/>
                  <a:pt x="677077" y="45469"/>
                  <a:pt x="657910" y="58830"/>
                </a:cubicBezTo>
                <a:cubicBezTo>
                  <a:pt x="605929" y="94190"/>
                  <a:pt x="555188" y="131166"/>
                  <a:pt x="503828" y="167272"/>
                </a:cubicBezTo>
                <a:cubicBezTo>
                  <a:pt x="467664" y="192192"/>
                  <a:pt x="429392" y="213757"/>
                  <a:pt x="392174" y="237061"/>
                </a:cubicBezTo>
                <a:cubicBezTo>
                  <a:pt x="344411" y="267947"/>
                  <a:pt x="297641" y="300511"/>
                  <a:pt x="250064" y="331645"/>
                </a:cubicBezTo>
                <a:cubicBezTo>
                  <a:pt x="221159" y="350848"/>
                  <a:pt x="192315" y="370175"/>
                  <a:pt x="163161" y="388943"/>
                </a:cubicBezTo>
                <a:cubicBezTo>
                  <a:pt x="112669" y="422563"/>
                  <a:pt x="56346" y="448353"/>
                  <a:pt x="11560" y="489741"/>
                </a:cubicBezTo>
                <a:cubicBezTo>
                  <a:pt x="7838" y="493470"/>
                  <a:pt x="3931" y="497075"/>
                  <a:pt x="1511" y="501735"/>
                </a:cubicBezTo>
                <a:cubicBezTo>
                  <a:pt x="-2210" y="507639"/>
                  <a:pt x="1449" y="514972"/>
                  <a:pt x="6970" y="517644"/>
                </a:cubicBezTo>
                <a:cubicBezTo>
                  <a:pt x="5853" y="520192"/>
                  <a:pt x="5791" y="523175"/>
                  <a:pt x="7466" y="525785"/>
                </a:cubicBezTo>
                <a:cubicBezTo>
                  <a:pt x="8459" y="527339"/>
                  <a:pt x="9761" y="528582"/>
                  <a:pt x="11188" y="529701"/>
                </a:cubicBezTo>
                <a:cubicBezTo>
                  <a:pt x="11622" y="590478"/>
                  <a:pt x="17205" y="651069"/>
                  <a:pt x="21733" y="711598"/>
                </a:cubicBezTo>
                <a:cubicBezTo>
                  <a:pt x="23284" y="740806"/>
                  <a:pt x="24648" y="770076"/>
                  <a:pt x="26261" y="799284"/>
                </a:cubicBezTo>
                <a:cubicBezTo>
                  <a:pt x="27130" y="807922"/>
                  <a:pt x="25641" y="817555"/>
                  <a:pt x="28308" y="825820"/>
                </a:cubicBezTo>
                <a:cubicBezTo>
                  <a:pt x="28432" y="830295"/>
                  <a:pt x="28618" y="834831"/>
                  <a:pt x="28804" y="839306"/>
                </a:cubicBezTo>
                <a:cubicBezTo>
                  <a:pt x="28929" y="842040"/>
                  <a:pt x="29425" y="844961"/>
                  <a:pt x="30727" y="847260"/>
                </a:cubicBezTo>
                <a:cubicBezTo>
                  <a:pt x="28680" y="862113"/>
                  <a:pt x="65898" y="864412"/>
                  <a:pt x="84631" y="872491"/>
                </a:cubicBezTo>
                <a:cubicBezTo>
                  <a:pt x="109629" y="880943"/>
                  <a:pt x="134627" y="889208"/>
                  <a:pt x="159625" y="897846"/>
                </a:cubicBezTo>
                <a:cubicBezTo>
                  <a:pt x="235053" y="924568"/>
                  <a:pt x="310977" y="949612"/>
                  <a:pt x="386282" y="976521"/>
                </a:cubicBezTo>
                <a:cubicBezTo>
                  <a:pt x="497004" y="1010639"/>
                  <a:pt x="609588" y="1037982"/>
                  <a:pt x="720746" y="1070484"/>
                </a:cubicBezTo>
                <a:cubicBezTo>
                  <a:pt x="772788" y="1086020"/>
                  <a:pt x="824273" y="1103483"/>
                  <a:pt x="876812" y="1117465"/>
                </a:cubicBezTo>
                <a:cubicBezTo>
                  <a:pt x="956210" y="1137849"/>
                  <a:pt x="1036539" y="1154193"/>
                  <a:pt x="1115689" y="1175384"/>
                </a:cubicBezTo>
                <a:cubicBezTo>
                  <a:pt x="1195707" y="1197694"/>
                  <a:pt x="1276966" y="1214411"/>
                  <a:pt x="1358101" y="1232185"/>
                </a:cubicBezTo>
                <a:cubicBezTo>
                  <a:pt x="1440848" y="1249709"/>
                  <a:pt x="1521673" y="1274816"/>
                  <a:pt x="1603738" y="1295199"/>
                </a:cubicBezTo>
                <a:cubicBezTo>
                  <a:pt x="1682888" y="1314899"/>
                  <a:pt x="1763340" y="1328633"/>
                  <a:pt x="1842614" y="1347712"/>
                </a:cubicBezTo>
                <a:cubicBezTo>
                  <a:pt x="1974427" y="1381581"/>
                  <a:pt x="2108598" y="1403456"/>
                  <a:pt x="2239853" y="1440121"/>
                </a:cubicBezTo>
                <a:cubicBezTo>
                  <a:pt x="2309326" y="1458329"/>
                  <a:pt x="2380164" y="1470634"/>
                  <a:pt x="2449947" y="1487413"/>
                </a:cubicBezTo>
                <a:cubicBezTo>
                  <a:pt x="2495353" y="1498164"/>
                  <a:pt x="2539580" y="1513141"/>
                  <a:pt x="2585172" y="1523084"/>
                </a:cubicBezTo>
                <a:cubicBezTo>
                  <a:pt x="2592987" y="1525321"/>
                  <a:pt x="2601858" y="1520412"/>
                  <a:pt x="2603905" y="1512395"/>
                </a:cubicBezTo>
                <a:cubicBezTo>
                  <a:pt x="2604277" y="1510966"/>
                  <a:pt x="2604401" y="1509537"/>
                  <a:pt x="2604339" y="1508107"/>
                </a:cubicBezTo>
                <a:cubicBezTo>
                  <a:pt x="2651668" y="1486232"/>
                  <a:pt x="2735656" y="1392704"/>
                  <a:pt x="2766050" y="1369152"/>
                </a:cubicBezTo>
                <a:cubicBezTo>
                  <a:pt x="2853574" y="1293024"/>
                  <a:pt x="2950341" y="1227089"/>
                  <a:pt x="3029925" y="1142199"/>
                </a:cubicBezTo>
                <a:cubicBezTo>
                  <a:pt x="3089783" y="1075518"/>
                  <a:pt x="3110625" y="1075083"/>
                  <a:pt x="3097847" y="97838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580" name="Google Shape;580;p17"/>
          <p:cNvGrpSpPr/>
          <p:nvPr/>
        </p:nvGrpSpPr>
        <p:grpSpPr>
          <a:xfrm>
            <a:off x="-595663" y="4197815"/>
            <a:ext cx="1550727" cy="761813"/>
            <a:chOff x="-1191327" y="8395630"/>
            <a:chExt cx="3101453" cy="1523625"/>
          </a:xfrm>
        </p:grpSpPr>
        <p:sp>
          <p:nvSpPr>
            <p:cNvPr id="581" name="Google Shape;581;p17"/>
            <p:cNvSpPr/>
            <p:nvPr/>
          </p:nvSpPr>
          <p:spPr>
            <a:xfrm>
              <a:off x="1436298" y="9834754"/>
              <a:ext cx="6344" cy="9077"/>
            </a:xfrm>
            <a:custGeom>
              <a:avLst/>
              <a:gdLst/>
              <a:ahLst/>
              <a:cxnLst/>
              <a:rect l="l" t="t" r="r" b="b"/>
              <a:pathLst>
                <a:path w="6344" h="9077" extrusionOk="0">
                  <a:moveTo>
                    <a:pt x="2889" y="935"/>
                  </a:moveTo>
                  <a:cubicBezTo>
                    <a:pt x="2269" y="3358"/>
                    <a:pt x="-1701" y="6652"/>
                    <a:pt x="842" y="8827"/>
                  </a:cubicBezTo>
                  <a:cubicBezTo>
                    <a:pt x="1711" y="9324"/>
                    <a:pt x="3013" y="9075"/>
                    <a:pt x="3447" y="8143"/>
                  </a:cubicBezTo>
                  <a:cubicBezTo>
                    <a:pt x="4130" y="5720"/>
                    <a:pt x="8037" y="2426"/>
                    <a:pt x="5494" y="251"/>
                  </a:cubicBezTo>
                  <a:cubicBezTo>
                    <a:pt x="4626" y="-246"/>
                    <a:pt x="3323" y="2"/>
                    <a:pt x="2889" y="93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2" name="Google Shape;582;p17"/>
            <p:cNvSpPr/>
            <p:nvPr/>
          </p:nvSpPr>
          <p:spPr>
            <a:xfrm>
              <a:off x="-1191327" y="8395630"/>
              <a:ext cx="3101453" cy="1523625"/>
            </a:xfrm>
            <a:custGeom>
              <a:avLst/>
              <a:gdLst/>
              <a:ahLst/>
              <a:cxnLst/>
              <a:rect l="l" t="t" r="r" b="b"/>
              <a:pathLst>
                <a:path w="3101453" h="1523625" extrusionOk="0">
                  <a:moveTo>
                    <a:pt x="3097847" y="978385"/>
                  </a:moveTo>
                  <a:cubicBezTo>
                    <a:pt x="3093009" y="897349"/>
                    <a:pt x="3092140" y="816188"/>
                    <a:pt x="3085503" y="735275"/>
                  </a:cubicBezTo>
                  <a:cubicBezTo>
                    <a:pt x="3083022" y="707248"/>
                    <a:pt x="3080665" y="679531"/>
                    <a:pt x="3079176" y="651318"/>
                  </a:cubicBezTo>
                  <a:cubicBezTo>
                    <a:pt x="3077625" y="638578"/>
                    <a:pt x="3078246" y="615274"/>
                    <a:pt x="3065033" y="610675"/>
                  </a:cubicBezTo>
                  <a:cubicBezTo>
                    <a:pt x="3063297" y="597376"/>
                    <a:pt x="3043633" y="594393"/>
                    <a:pt x="3031289" y="590540"/>
                  </a:cubicBezTo>
                  <a:cubicBezTo>
                    <a:pt x="3010571" y="584139"/>
                    <a:pt x="2989729" y="578173"/>
                    <a:pt x="2968639" y="573140"/>
                  </a:cubicBezTo>
                  <a:cubicBezTo>
                    <a:pt x="2872059" y="553005"/>
                    <a:pt x="2774796" y="534921"/>
                    <a:pt x="2680201" y="506520"/>
                  </a:cubicBezTo>
                  <a:cubicBezTo>
                    <a:pt x="2585172" y="478804"/>
                    <a:pt x="2488157" y="458731"/>
                    <a:pt x="2392880" y="432071"/>
                  </a:cubicBezTo>
                  <a:cubicBezTo>
                    <a:pt x="2265161" y="394411"/>
                    <a:pt x="2136449" y="360170"/>
                    <a:pt x="2008358" y="323877"/>
                  </a:cubicBezTo>
                  <a:cubicBezTo>
                    <a:pt x="1882562" y="287771"/>
                    <a:pt x="1758812" y="245078"/>
                    <a:pt x="1632582" y="210525"/>
                  </a:cubicBezTo>
                  <a:cubicBezTo>
                    <a:pt x="1377020" y="146143"/>
                    <a:pt x="1125551" y="63926"/>
                    <a:pt x="865647" y="18374"/>
                  </a:cubicBezTo>
                  <a:cubicBezTo>
                    <a:pt x="830104" y="12408"/>
                    <a:pt x="790343" y="-829"/>
                    <a:pt x="752877" y="41"/>
                  </a:cubicBezTo>
                  <a:cubicBezTo>
                    <a:pt x="737990" y="289"/>
                    <a:pt x="726949" y="10730"/>
                    <a:pt x="715597" y="18995"/>
                  </a:cubicBezTo>
                  <a:cubicBezTo>
                    <a:pt x="696492" y="32418"/>
                    <a:pt x="677077" y="45469"/>
                    <a:pt x="657910" y="58830"/>
                  </a:cubicBezTo>
                  <a:cubicBezTo>
                    <a:pt x="605929" y="94190"/>
                    <a:pt x="555188" y="131166"/>
                    <a:pt x="503828" y="167272"/>
                  </a:cubicBezTo>
                  <a:cubicBezTo>
                    <a:pt x="467664" y="192192"/>
                    <a:pt x="429392" y="213757"/>
                    <a:pt x="392174" y="237061"/>
                  </a:cubicBezTo>
                  <a:cubicBezTo>
                    <a:pt x="344411" y="267947"/>
                    <a:pt x="297641" y="300511"/>
                    <a:pt x="250064" y="331645"/>
                  </a:cubicBezTo>
                  <a:cubicBezTo>
                    <a:pt x="221159" y="350848"/>
                    <a:pt x="192315" y="370175"/>
                    <a:pt x="163161" y="388943"/>
                  </a:cubicBezTo>
                  <a:cubicBezTo>
                    <a:pt x="112669" y="422563"/>
                    <a:pt x="56346" y="448353"/>
                    <a:pt x="11560" y="489741"/>
                  </a:cubicBezTo>
                  <a:cubicBezTo>
                    <a:pt x="7838" y="493470"/>
                    <a:pt x="3931" y="497075"/>
                    <a:pt x="1511" y="501735"/>
                  </a:cubicBezTo>
                  <a:cubicBezTo>
                    <a:pt x="-2210" y="507639"/>
                    <a:pt x="1449" y="514972"/>
                    <a:pt x="6970" y="517644"/>
                  </a:cubicBezTo>
                  <a:cubicBezTo>
                    <a:pt x="5853" y="520192"/>
                    <a:pt x="5791" y="523175"/>
                    <a:pt x="7466" y="525785"/>
                  </a:cubicBezTo>
                  <a:cubicBezTo>
                    <a:pt x="8459" y="527339"/>
                    <a:pt x="9761" y="528582"/>
                    <a:pt x="11188" y="529701"/>
                  </a:cubicBezTo>
                  <a:cubicBezTo>
                    <a:pt x="11622" y="590478"/>
                    <a:pt x="17205" y="651069"/>
                    <a:pt x="21733" y="711598"/>
                  </a:cubicBezTo>
                  <a:cubicBezTo>
                    <a:pt x="23284" y="740806"/>
                    <a:pt x="24648" y="770076"/>
                    <a:pt x="26261" y="799284"/>
                  </a:cubicBezTo>
                  <a:cubicBezTo>
                    <a:pt x="27130" y="807922"/>
                    <a:pt x="25641" y="817555"/>
                    <a:pt x="28308" y="825820"/>
                  </a:cubicBezTo>
                  <a:cubicBezTo>
                    <a:pt x="28432" y="830295"/>
                    <a:pt x="28618" y="834831"/>
                    <a:pt x="28804" y="839306"/>
                  </a:cubicBezTo>
                  <a:cubicBezTo>
                    <a:pt x="28929" y="842040"/>
                    <a:pt x="29425" y="844961"/>
                    <a:pt x="30727" y="847260"/>
                  </a:cubicBezTo>
                  <a:cubicBezTo>
                    <a:pt x="28680" y="862113"/>
                    <a:pt x="65898" y="864412"/>
                    <a:pt x="84631" y="872491"/>
                  </a:cubicBezTo>
                  <a:cubicBezTo>
                    <a:pt x="109629" y="880943"/>
                    <a:pt x="134627" y="889208"/>
                    <a:pt x="159625" y="897846"/>
                  </a:cubicBezTo>
                  <a:cubicBezTo>
                    <a:pt x="235053" y="924568"/>
                    <a:pt x="310977" y="949612"/>
                    <a:pt x="386282" y="976521"/>
                  </a:cubicBezTo>
                  <a:cubicBezTo>
                    <a:pt x="497004" y="1010639"/>
                    <a:pt x="609588" y="1037982"/>
                    <a:pt x="720746" y="1070484"/>
                  </a:cubicBezTo>
                  <a:cubicBezTo>
                    <a:pt x="772788" y="1086020"/>
                    <a:pt x="824273" y="1103483"/>
                    <a:pt x="876812" y="1117465"/>
                  </a:cubicBezTo>
                  <a:cubicBezTo>
                    <a:pt x="956210" y="1137849"/>
                    <a:pt x="1036539" y="1154193"/>
                    <a:pt x="1115689" y="1175384"/>
                  </a:cubicBezTo>
                  <a:cubicBezTo>
                    <a:pt x="1195707" y="1197694"/>
                    <a:pt x="1276966" y="1214411"/>
                    <a:pt x="1358101" y="1232185"/>
                  </a:cubicBezTo>
                  <a:cubicBezTo>
                    <a:pt x="1440848" y="1249709"/>
                    <a:pt x="1521673" y="1274816"/>
                    <a:pt x="1603738" y="1295199"/>
                  </a:cubicBezTo>
                  <a:cubicBezTo>
                    <a:pt x="1682888" y="1314899"/>
                    <a:pt x="1763340" y="1328633"/>
                    <a:pt x="1842614" y="1347712"/>
                  </a:cubicBezTo>
                  <a:cubicBezTo>
                    <a:pt x="1974427" y="1381581"/>
                    <a:pt x="2108598" y="1403456"/>
                    <a:pt x="2239853" y="1440121"/>
                  </a:cubicBezTo>
                  <a:cubicBezTo>
                    <a:pt x="2309326" y="1458329"/>
                    <a:pt x="2380164" y="1470634"/>
                    <a:pt x="2449947" y="1487413"/>
                  </a:cubicBezTo>
                  <a:cubicBezTo>
                    <a:pt x="2495353" y="1498164"/>
                    <a:pt x="2539580" y="1513141"/>
                    <a:pt x="2585172" y="1523084"/>
                  </a:cubicBezTo>
                  <a:cubicBezTo>
                    <a:pt x="2592987" y="1525321"/>
                    <a:pt x="2601858" y="1520412"/>
                    <a:pt x="2603905" y="1512395"/>
                  </a:cubicBezTo>
                  <a:cubicBezTo>
                    <a:pt x="2604277" y="1510966"/>
                    <a:pt x="2604401" y="1509537"/>
                    <a:pt x="2604339" y="1508107"/>
                  </a:cubicBezTo>
                  <a:cubicBezTo>
                    <a:pt x="2651668" y="1486232"/>
                    <a:pt x="2735656" y="1392704"/>
                    <a:pt x="2766050" y="1369152"/>
                  </a:cubicBezTo>
                  <a:cubicBezTo>
                    <a:pt x="2853574" y="1293024"/>
                    <a:pt x="2950341" y="1227089"/>
                    <a:pt x="3029925" y="1142199"/>
                  </a:cubicBezTo>
                  <a:cubicBezTo>
                    <a:pt x="3089783" y="1075518"/>
                    <a:pt x="3110625" y="1075083"/>
                    <a:pt x="3097847" y="978385"/>
                  </a:cubicBezTo>
                  <a:close/>
                  <a:moveTo>
                    <a:pt x="35442" y="499871"/>
                  </a:moveTo>
                  <a:cubicBezTo>
                    <a:pt x="69496" y="472838"/>
                    <a:pt x="108451" y="453014"/>
                    <a:pt x="145544" y="430580"/>
                  </a:cubicBezTo>
                  <a:cubicBezTo>
                    <a:pt x="229781" y="378999"/>
                    <a:pt x="311226" y="322945"/>
                    <a:pt x="393973" y="268941"/>
                  </a:cubicBezTo>
                  <a:cubicBezTo>
                    <a:pt x="435409" y="242468"/>
                    <a:pt x="478520" y="218790"/>
                    <a:pt x="519211" y="191198"/>
                  </a:cubicBezTo>
                  <a:cubicBezTo>
                    <a:pt x="595197" y="137505"/>
                    <a:pt x="671556" y="84868"/>
                    <a:pt x="748163" y="32108"/>
                  </a:cubicBezTo>
                  <a:cubicBezTo>
                    <a:pt x="752753" y="29187"/>
                    <a:pt x="758398" y="30057"/>
                    <a:pt x="763608" y="30119"/>
                  </a:cubicBezTo>
                  <a:cubicBezTo>
                    <a:pt x="805602" y="34966"/>
                    <a:pt x="844805" y="46152"/>
                    <a:pt x="887854" y="53610"/>
                  </a:cubicBezTo>
                  <a:cubicBezTo>
                    <a:pt x="1068422" y="85614"/>
                    <a:pt x="1244462" y="138002"/>
                    <a:pt x="1421247" y="185978"/>
                  </a:cubicBezTo>
                  <a:cubicBezTo>
                    <a:pt x="1547787" y="220468"/>
                    <a:pt x="1675258" y="251354"/>
                    <a:pt x="1800000" y="292121"/>
                  </a:cubicBezTo>
                  <a:cubicBezTo>
                    <a:pt x="1927161" y="332826"/>
                    <a:pt x="2055500" y="369678"/>
                    <a:pt x="2184398" y="404479"/>
                  </a:cubicBezTo>
                  <a:cubicBezTo>
                    <a:pt x="2245931" y="420885"/>
                    <a:pt x="2306845" y="439342"/>
                    <a:pt x="2368068" y="456867"/>
                  </a:cubicBezTo>
                  <a:cubicBezTo>
                    <a:pt x="2496841" y="491357"/>
                    <a:pt x="2626546" y="522305"/>
                    <a:pt x="2754885" y="558287"/>
                  </a:cubicBezTo>
                  <a:cubicBezTo>
                    <a:pt x="2847061" y="582772"/>
                    <a:pt x="2941780" y="593150"/>
                    <a:pt x="3032654" y="623042"/>
                  </a:cubicBezTo>
                  <a:cubicBezTo>
                    <a:pt x="2989047" y="669091"/>
                    <a:pt x="2954434" y="722846"/>
                    <a:pt x="2909029" y="767218"/>
                  </a:cubicBezTo>
                  <a:cubicBezTo>
                    <a:pt x="2841416" y="829549"/>
                    <a:pt x="2783853" y="901699"/>
                    <a:pt x="2718784" y="966516"/>
                  </a:cubicBezTo>
                  <a:cubicBezTo>
                    <a:pt x="2686714" y="999266"/>
                    <a:pt x="2656754" y="1033943"/>
                    <a:pt x="2625925" y="1067874"/>
                  </a:cubicBezTo>
                  <a:cubicBezTo>
                    <a:pt x="2609736" y="1084591"/>
                    <a:pt x="2595345" y="1102178"/>
                    <a:pt x="2574999" y="1114296"/>
                  </a:cubicBezTo>
                  <a:cubicBezTo>
                    <a:pt x="2574875" y="1114420"/>
                    <a:pt x="2573014" y="1115353"/>
                    <a:pt x="2571029" y="1116098"/>
                  </a:cubicBezTo>
                  <a:cubicBezTo>
                    <a:pt x="2569850" y="1116471"/>
                    <a:pt x="2568672" y="1116782"/>
                    <a:pt x="2567431" y="1116782"/>
                  </a:cubicBezTo>
                  <a:cubicBezTo>
                    <a:pt x="2540758" y="1110567"/>
                    <a:pt x="2515140" y="1101246"/>
                    <a:pt x="2490080" y="1090308"/>
                  </a:cubicBezTo>
                  <a:cubicBezTo>
                    <a:pt x="2432579" y="1071665"/>
                    <a:pt x="2373278" y="1059298"/>
                    <a:pt x="2314784" y="1044321"/>
                  </a:cubicBezTo>
                  <a:cubicBezTo>
                    <a:pt x="2191283" y="1009893"/>
                    <a:pt x="2065859" y="982860"/>
                    <a:pt x="1942420" y="948245"/>
                  </a:cubicBezTo>
                  <a:cubicBezTo>
                    <a:pt x="1847143" y="922331"/>
                    <a:pt x="1750500" y="901637"/>
                    <a:pt x="1655843" y="873485"/>
                  </a:cubicBezTo>
                  <a:cubicBezTo>
                    <a:pt x="1563171" y="845644"/>
                    <a:pt x="1468389" y="826504"/>
                    <a:pt x="1373980" y="805747"/>
                  </a:cubicBezTo>
                  <a:cubicBezTo>
                    <a:pt x="1216611" y="765913"/>
                    <a:pt x="1060358" y="722038"/>
                    <a:pt x="901624" y="687548"/>
                  </a:cubicBezTo>
                  <a:cubicBezTo>
                    <a:pt x="774401" y="656351"/>
                    <a:pt x="647675" y="621985"/>
                    <a:pt x="517412" y="605828"/>
                  </a:cubicBezTo>
                  <a:cubicBezTo>
                    <a:pt x="451847" y="596568"/>
                    <a:pt x="386530" y="585444"/>
                    <a:pt x="321523" y="572953"/>
                  </a:cubicBezTo>
                  <a:cubicBezTo>
                    <a:pt x="223888" y="554745"/>
                    <a:pt x="124888" y="541819"/>
                    <a:pt x="29115" y="515096"/>
                  </a:cubicBezTo>
                  <a:cubicBezTo>
                    <a:pt x="28929" y="514164"/>
                    <a:pt x="28804" y="513170"/>
                    <a:pt x="28618" y="512238"/>
                  </a:cubicBezTo>
                  <a:cubicBezTo>
                    <a:pt x="33581" y="509814"/>
                    <a:pt x="37241" y="506272"/>
                    <a:pt x="35442" y="499871"/>
                  </a:cubicBezTo>
                  <a:close/>
                  <a:moveTo>
                    <a:pt x="2436797" y="1452861"/>
                  </a:moveTo>
                  <a:cubicBezTo>
                    <a:pt x="2337921" y="1432850"/>
                    <a:pt x="2240039" y="1409048"/>
                    <a:pt x="2142466" y="1383507"/>
                  </a:cubicBezTo>
                  <a:cubicBezTo>
                    <a:pt x="2032425" y="1360576"/>
                    <a:pt x="1921454" y="1335718"/>
                    <a:pt x="1811662" y="1309244"/>
                  </a:cubicBezTo>
                  <a:cubicBezTo>
                    <a:pt x="1732574" y="1292092"/>
                    <a:pt x="1652990" y="1277240"/>
                    <a:pt x="1574708" y="1256483"/>
                  </a:cubicBezTo>
                  <a:cubicBezTo>
                    <a:pt x="1519130" y="1241568"/>
                    <a:pt x="1463799" y="1225224"/>
                    <a:pt x="1407662" y="1212423"/>
                  </a:cubicBezTo>
                  <a:cubicBezTo>
                    <a:pt x="1301219" y="1188124"/>
                    <a:pt x="1194218" y="1166311"/>
                    <a:pt x="1088892" y="1137165"/>
                  </a:cubicBezTo>
                  <a:cubicBezTo>
                    <a:pt x="1022768" y="1120138"/>
                    <a:pt x="955776" y="1106528"/>
                    <a:pt x="889590" y="1089500"/>
                  </a:cubicBezTo>
                  <a:cubicBezTo>
                    <a:pt x="823281" y="1072162"/>
                    <a:pt x="758398" y="1049417"/>
                    <a:pt x="692460" y="1030587"/>
                  </a:cubicBezTo>
                  <a:cubicBezTo>
                    <a:pt x="599478" y="1006226"/>
                    <a:pt x="506867" y="980561"/>
                    <a:pt x="414443" y="954273"/>
                  </a:cubicBezTo>
                  <a:cubicBezTo>
                    <a:pt x="343109" y="931155"/>
                    <a:pt x="272829" y="905179"/>
                    <a:pt x="201185" y="882807"/>
                  </a:cubicBezTo>
                  <a:cubicBezTo>
                    <a:pt x="158881" y="868203"/>
                    <a:pt x="114964" y="853350"/>
                    <a:pt x="71357" y="842475"/>
                  </a:cubicBezTo>
                  <a:cubicBezTo>
                    <a:pt x="64968" y="841791"/>
                    <a:pt x="57958" y="839616"/>
                    <a:pt x="51073" y="838622"/>
                  </a:cubicBezTo>
                  <a:cubicBezTo>
                    <a:pt x="51507" y="837503"/>
                    <a:pt x="51942" y="836385"/>
                    <a:pt x="52314" y="835328"/>
                  </a:cubicBezTo>
                  <a:cubicBezTo>
                    <a:pt x="59013" y="831289"/>
                    <a:pt x="59385" y="824018"/>
                    <a:pt x="56532" y="818487"/>
                  </a:cubicBezTo>
                  <a:cubicBezTo>
                    <a:pt x="54919" y="793443"/>
                    <a:pt x="51631" y="768461"/>
                    <a:pt x="50453" y="743416"/>
                  </a:cubicBezTo>
                  <a:cubicBezTo>
                    <a:pt x="48158" y="703209"/>
                    <a:pt x="43630" y="663250"/>
                    <a:pt x="39474" y="623166"/>
                  </a:cubicBezTo>
                  <a:cubicBezTo>
                    <a:pt x="36868" y="595139"/>
                    <a:pt x="35690" y="566801"/>
                    <a:pt x="32464" y="538774"/>
                  </a:cubicBezTo>
                  <a:cubicBezTo>
                    <a:pt x="43071" y="542316"/>
                    <a:pt x="53926" y="545175"/>
                    <a:pt x="64658" y="548282"/>
                  </a:cubicBezTo>
                  <a:cubicBezTo>
                    <a:pt x="125323" y="564688"/>
                    <a:pt x="187290" y="575190"/>
                    <a:pt x="249010" y="586687"/>
                  </a:cubicBezTo>
                  <a:cubicBezTo>
                    <a:pt x="313335" y="597873"/>
                    <a:pt x="377225" y="611918"/>
                    <a:pt x="441674" y="622358"/>
                  </a:cubicBezTo>
                  <a:cubicBezTo>
                    <a:pt x="506433" y="632736"/>
                    <a:pt x="571502" y="641375"/>
                    <a:pt x="635951" y="653679"/>
                  </a:cubicBezTo>
                  <a:cubicBezTo>
                    <a:pt x="723289" y="671639"/>
                    <a:pt x="809200" y="695316"/>
                    <a:pt x="895917" y="716259"/>
                  </a:cubicBezTo>
                  <a:cubicBezTo>
                    <a:pt x="1017620" y="744100"/>
                    <a:pt x="1139012" y="773556"/>
                    <a:pt x="1259225" y="807425"/>
                  </a:cubicBezTo>
                  <a:cubicBezTo>
                    <a:pt x="1353820" y="834458"/>
                    <a:pt x="1450711" y="851672"/>
                    <a:pt x="1546175" y="875225"/>
                  </a:cubicBezTo>
                  <a:cubicBezTo>
                    <a:pt x="1608576" y="890513"/>
                    <a:pt x="1669924" y="909840"/>
                    <a:pt x="1731953" y="926246"/>
                  </a:cubicBezTo>
                  <a:cubicBezTo>
                    <a:pt x="1810979" y="945946"/>
                    <a:pt x="1890129" y="965086"/>
                    <a:pt x="1968597" y="986899"/>
                  </a:cubicBezTo>
                  <a:cubicBezTo>
                    <a:pt x="2016856" y="1000820"/>
                    <a:pt x="2065673" y="1012503"/>
                    <a:pt x="2114553" y="1023938"/>
                  </a:cubicBezTo>
                  <a:cubicBezTo>
                    <a:pt x="2207845" y="1046123"/>
                    <a:pt x="2299897" y="1073591"/>
                    <a:pt x="2393376" y="1095093"/>
                  </a:cubicBezTo>
                  <a:cubicBezTo>
                    <a:pt x="2421786" y="1102116"/>
                    <a:pt x="2450195" y="1109697"/>
                    <a:pt x="2478109" y="1118460"/>
                  </a:cubicBezTo>
                  <a:cubicBezTo>
                    <a:pt x="2504843" y="1130081"/>
                    <a:pt x="2532136" y="1139962"/>
                    <a:pt x="2560546" y="1146549"/>
                  </a:cubicBezTo>
                  <a:cubicBezTo>
                    <a:pt x="2567121" y="1147668"/>
                    <a:pt x="2573758" y="1146860"/>
                    <a:pt x="2580395" y="1144747"/>
                  </a:cubicBezTo>
                  <a:cubicBezTo>
                    <a:pt x="2577480" y="1224044"/>
                    <a:pt x="2574193" y="1303278"/>
                    <a:pt x="2573696" y="1382575"/>
                  </a:cubicBezTo>
                  <a:cubicBezTo>
                    <a:pt x="2573200" y="1409359"/>
                    <a:pt x="2572704" y="1436206"/>
                    <a:pt x="2572332" y="1462990"/>
                  </a:cubicBezTo>
                  <a:cubicBezTo>
                    <a:pt x="2573138" y="1470945"/>
                    <a:pt x="2571029" y="1480204"/>
                    <a:pt x="2571960" y="1488469"/>
                  </a:cubicBezTo>
                  <a:cubicBezTo>
                    <a:pt x="2526802" y="1477159"/>
                    <a:pt x="2482327" y="1463052"/>
                    <a:pt x="2436797" y="1452861"/>
                  </a:cubicBezTo>
                  <a:close/>
                  <a:moveTo>
                    <a:pt x="3051883" y="1073529"/>
                  </a:moveTo>
                  <a:cubicBezTo>
                    <a:pt x="3016588" y="1112680"/>
                    <a:pt x="2981417" y="1152080"/>
                    <a:pt x="2941842" y="1187067"/>
                  </a:cubicBezTo>
                  <a:cubicBezTo>
                    <a:pt x="2887815" y="1231625"/>
                    <a:pt x="2834779" y="1277302"/>
                    <a:pt x="2781123" y="1322295"/>
                  </a:cubicBezTo>
                  <a:cubicBezTo>
                    <a:pt x="2716365" y="1375118"/>
                    <a:pt x="2664322" y="1441985"/>
                    <a:pt x="2599749" y="1494870"/>
                  </a:cubicBezTo>
                  <a:cubicBezTo>
                    <a:pt x="2600431" y="1493130"/>
                    <a:pt x="2600803" y="1491266"/>
                    <a:pt x="2600927" y="1489339"/>
                  </a:cubicBezTo>
                  <a:cubicBezTo>
                    <a:pt x="2601237" y="1476600"/>
                    <a:pt x="2600493" y="1463798"/>
                    <a:pt x="2600555" y="1451058"/>
                  </a:cubicBezTo>
                  <a:cubicBezTo>
                    <a:pt x="2600183" y="1415574"/>
                    <a:pt x="2600121" y="1380089"/>
                    <a:pt x="2599687" y="1344542"/>
                  </a:cubicBezTo>
                  <a:cubicBezTo>
                    <a:pt x="2596957" y="1276991"/>
                    <a:pt x="2602416" y="1208880"/>
                    <a:pt x="2594600" y="1141702"/>
                  </a:cubicBezTo>
                  <a:cubicBezTo>
                    <a:pt x="2594352" y="1140708"/>
                    <a:pt x="2594166" y="1139651"/>
                    <a:pt x="2593918" y="1138595"/>
                  </a:cubicBezTo>
                  <a:cubicBezTo>
                    <a:pt x="2623816" y="1121256"/>
                    <a:pt x="2652288" y="1081919"/>
                    <a:pt x="2671517" y="1062778"/>
                  </a:cubicBezTo>
                  <a:cubicBezTo>
                    <a:pt x="2701105" y="1029220"/>
                    <a:pt x="2731624" y="996532"/>
                    <a:pt x="2763135" y="964776"/>
                  </a:cubicBezTo>
                  <a:cubicBezTo>
                    <a:pt x="2824917" y="898530"/>
                    <a:pt x="2885085" y="831102"/>
                    <a:pt x="2950402" y="768336"/>
                  </a:cubicBezTo>
                  <a:cubicBezTo>
                    <a:pt x="2984581" y="730428"/>
                    <a:pt x="3014169" y="688667"/>
                    <a:pt x="3048471" y="650883"/>
                  </a:cubicBezTo>
                  <a:cubicBezTo>
                    <a:pt x="3048782" y="654114"/>
                    <a:pt x="3049030" y="657346"/>
                    <a:pt x="3049216" y="660577"/>
                  </a:cubicBezTo>
                  <a:cubicBezTo>
                    <a:pt x="3050580" y="692520"/>
                    <a:pt x="3054612" y="727196"/>
                    <a:pt x="3056659" y="759574"/>
                  </a:cubicBezTo>
                  <a:cubicBezTo>
                    <a:pt x="3061870" y="830108"/>
                    <a:pt x="3062800" y="901077"/>
                    <a:pt x="3066894" y="971674"/>
                  </a:cubicBezTo>
                  <a:cubicBezTo>
                    <a:pt x="3067825" y="1005294"/>
                    <a:pt x="3081719" y="1048236"/>
                    <a:pt x="3051883" y="107352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583" name="Google Shape;583;p17"/>
          <p:cNvSpPr/>
          <p:nvPr/>
        </p:nvSpPr>
        <p:spPr>
          <a:xfrm>
            <a:off x="-581292" y="4212790"/>
            <a:ext cx="1501956" cy="543450"/>
          </a:xfrm>
          <a:custGeom>
            <a:avLst/>
            <a:gdLst/>
            <a:ahLst/>
            <a:cxnLst/>
            <a:rect l="l" t="t" r="r" b="b"/>
            <a:pathLst>
              <a:path w="3003911" h="1086900" extrusionOk="0">
                <a:moveTo>
                  <a:pt x="3003911" y="593092"/>
                </a:moveTo>
                <a:cubicBezTo>
                  <a:pt x="2960305" y="639141"/>
                  <a:pt x="2925692" y="692958"/>
                  <a:pt x="2880348" y="737329"/>
                </a:cubicBezTo>
                <a:cubicBezTo>
                  <a:pt x="2812674" y="799661"/>
                  <a:pt x="2755172" y="871811"/>
                  <a:pt x="2690103" y="936628"/>
                </a:cubicBezTo>
                <a:cubicBezTo>
                  <a:pt x="2658034" y="969378"/>
                  <a:pt x="2628074" y="1004055"/>
                  <a:pt x="2597245" y="1037986"/>
                </a:cubicBezTo>
                <a:cubicBezTo>
                  <a:pt x="2581055" y="1054703"/>
                  <a:pt x="2566664" y="1072290"/>
                  <a:pt x="2546319" y="1084408"/>
                </a:cubicBezTo>
                <a:cubicBezTo>
                  <a:pt x="2546194" y="1084532"/>
                  <a:pt x="2544271" y="1085464"/>
                  <a:pt x="2542349" y="1086210"/>
                </a:cubicBezTo>
                <a:cubicBezTo>
                  <a:pt x="2541170" y="1086583"/>
                  <a:pt x="2539991" y="1086956"/>
                  <a:pt x="2538751" y="1086894"/>
                </a:cubicBezTo>
                <a:cubicBezTo>
                  <a:pt x="2512078" y="1080679"/>
                  <a:pt x="2486522" y="1071357"/>
                  <a:pt x="2461400" y="1060482"/>
                </a:cubicBezTo>
                <a:cubicBezTo>
                  <a:pt x="2403898" y="1041839"/>
                  <a:pt x="2344598" y="1029410"/>
                  <a:pt x="2286104" y="1014495"/>
                </a:cubicBezTo>
                <a:cubicBezTo>
                  <a:pt x="2162603" y="980067"/>
                  <a:pt x="2037179" y="953034"/>
                  <a:pt x="1913740" y="918419"/>
                </a:cubicBezTo>
                <a:cubicBezTo>
                  <a:pt x="1818462" y="892505"/>
                  <a:pt x="1721758" y="871811"/>
                  <a:pt x="1627163" y="843659"/>
                </a:cubicBezTo>
                <a:cubicBezTo>
                  <a:pt x="1534490" y="815818"/>
                  <a:pt x="1439647" y="796678"/>
                  <a:pt x="1345300" y="775921"/>
                </a:cubicBezTo>
                <a:cubicBezTo>
                  <a:pt x="1187930" y="736087"/>
                  <a:pt x="1031678" y="692212"/>
                  <a:pt x="872944" y="657722"/>
                </a:cubicBezTo>
                <a:cubicBezTo>
                  <a:pt x="745721" y="626525"/>
                  <a:pt x="618994" y="592097"/>
                  <a:pt x="488732" y="576002"/>
                </a:cubicBezTo>
                <a:cubicBezTo>
                  <a:pt x="423166" y="566742"/>
                  <a:pt x="357849" y="555618"/>
                  <a:pt x="292842" y="543127"/>
                </a:cubicBezTo>
                <a:cubicBezTo>
                  <a:pt x="195269" y="524919"/>
                  <a:pt x="96270" y="512055"/>
                  <a:pt x="496" y="485333"/>
                </a:cubicBezTo>
                <a:cubicBezTo>
                  <a:pt x="372" y="484338"/>
                  <a:pt x="186" y="483344"/>
                  <a:pt x="0" y="482350"/>
                </a:cubicBezTo>
                <a:cubicBezTo>
                  <a:pt x="4900" y="479864"/>
                  <a:pt x="8436" y="476322"/>
                  <a:pt x="6699" y="469921"/>
                </a:cubicBezTo>
                <a:cubicBezTo>
                  <a:pt x="40754" y="442888"/>
                  <a:pt x="79646" y="423064"/>
                  <a:pt x="116802" y="400629"/>
                </a:cubicBezTo>
                <a:cubicBezTo>
                  <a:pt x="201038" y="349049"/>
                  <a:pt x="282483" y="292995"/>
                  <a:pt x="365231" y="238991"/>
                </a:cubicBezTo>
                <a:cubicBezTo>
                  <a:pt x="406667" y="212517"/>
                  <a:pt x="449839" y="188902"/>
                  <a:pt x="490469" y="161248"/>
                </a:cubicBezTo>
                <a:cubicBezTo>
                  <a:pt x="566455" y="107555"/>
                  <a:pt x="642814" y="54918"/>
                  <a:pt x="719482" y="2157"/>
                </a:cubicBezTo>
                <a:cubicBezTo>
                  <a:pt x="724073" y="-764"/>
                  <a:pt x="729717" y="106"/>
                  <a:pt x="734928" y="169"/>
                </a:cubicBezTo>
                <a:cubicBezTo>
                  <a:pt x="776922" y="5016"/>
                  <a:pt x="816125" y="16202"/>
                  <a:pt x="859173" y="23659"/>
                </a:cubicBezTo>
                <a:cubicBezTo>
                  <a:pt x="1039741" y="55726"/>
                  <a:pt x="1215782" y="108052"/>
                  <a:pt x="1392566" y="156028"/>
                </a:cubicBezTo>
                <a:cubicBezTo>
                  <a:pt x="1519107" y="190518"/>
                  <a:pt x="1646578" y="221404"/>
                  <a:pt x="1771320" y="262171"/>
                </a:cubicBezTo>
                <a:cubicBezTo>
                  <a:pt x="1898542" y="302938"/>
                  <a:pt x="2026820" y="339727"/>
                  <a:pt x="2155718" y="374529"/>
                </a:cubicBezTo>
                <a:cubicBezTo>
                  <a:pt x="2217251" y="390935"/>
                  <a:pt x="2278164" y="409392"/>
                  <a:pt x="2339387" y="426917"/>
                </a:cubicBezTo>
                <a:cubicBezTo>
                  <a:pt x="2468161" y="461407"/>
                  <a:pt x="2597865" y="492355"/>
                  <a:pt x="2726205" y="528337"/>
                </a:cubicBezTo>
                <a:cubicBezTo>
                  <a:pt x="2818319" y="552822"/>
                  <a:pt x="2913100" y="563200"/>
                  <a:pt x="3003911" y="593092"/>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4" name="Google Shape;584;p17"/>
          <p:cNvSpPr/>
          <p:nvPr/>
        </p:nvSpPr>
        <p:spPr>
          <a:xfrm>
            <a:off x="-579431" y="4467232"/>
            <a:ext cx="1273966" cy="474817"/>
          </a:xfrm>
          <a:custGeom>
            <a:avLst/>
            <a:gdLst/>
            <a:ahLst/>
            <a:cxnLst/>
            <a:rect l="l" t="t" r="r" b="b"/>
            <a:pathLst>
              <a:path w="2547931" h="949633" extrusionOk="0">
                <a:moveTo>
                  <a:pt x="2547931" y="605973"/>
                </a:moveTo>
                <a:cubicBezTo>
                  <a:pt x="2545016" y="685270"/>
                  <a:pt x="2541728" y="764442"/>
                  <a:pt x="2541232" y="843801"/>
                </a:cubicBezTo>
                <a:cubicBezTo>
                  <a:pt x="2540674" y="870586"/>
                  <a:pt x="2540240" y="897432"/>
                  <a:pt x="2539867" y="924217"/>
                </a:cubicBezTo>
                <a:cubicBezTo>
                  <a:pt x="2540612" y="932171"/>
                  <a:pt x="2538503" y="941431"/>
                  <a:pt x="2539433" y="949634"/>
                </a:cubicBezTo>
                <a:cubicBezTo>
                  <a:pt x="2494214" y="938323"/>
                  <a:pt x="2449738" y="924217"/>
                  <a:pt x="2404271" y="914025"/>
                </a:cubicBezTo>
                <a:cubicBezTo>
                  <a:pt x="2305395" y="894014"/>
                  <a:pt x="2207450" y="870213"/>
                  <a:pt x="2109940" y="844671"/>
                </a:cubicBezTo>
                <a:cubicBezTo>
                  <a:pt x="1999899" y="821740"/>
                  <a:pt x="1888928" y="796944"/>
                  <a:pt x="1779135" y="770408"/>
                </a:cubicBezTo>
                <a:cubicBezTo>
                  <a:pt x="1700047" y="753256"/>
                  <a:pt x="1620463" y="738404"/>
                  <a:pt x="1542182" y="717647"/>
                </a:cubicBezTo>
                <a:cubicBezTo>
                  <a:pt x="1486541" y="702733"/>
                  <a:pt x="1431273" y="686389"/>
                  <a:pt x="1375136" y="673587"/>
                </a:cubicBezTo>
                <a:cubicBezTo>
                  <a:pt x="1268693" y="649288"/>
                  <a:pt x="1161630" y="627475"/>
                  <a:pt x="1056365" y="598330"/>
                </a:cubicBezTo>
                <a:cubicBezTo>
                  <a:pt x="990180" y="581302"/>
                  <a:pt x="923188" y="567692"/>
                  <a:pt x="857064" y="550665"/>
                </a:cubicBezTo>
                <a:cubicBezTo>
                  <a:pt x="790754" y="533326"/>
                  <a:pt x="725871" y="510581"/>
                  <a:pt x="659934" y="491751"/>
                </a:cubicBezTo>
                <a:cubicBezTo>
                  <a:pt x="566951" y="467391"/>
                  <a:pt x="474341" y="441787"/>
                  <a:pt x="381917" y="415438"/>
                </a:cubicBezTo>
                <a:cubicBezTo>
                  <a:pt x="310583" y="392320"/>
                  <a:pt x="240241" y="366343"/>
                  <a:pt x="168659" y="343909"/>
                </a:cubicBezTo>
                <a:cubicBezTo>
                  <a:pt x="126292" y="329305"/>
                  <a:pt x="82437" y="314515"/>
                  <a:pt x="38831" y="303639"/>
                </a:cubicBezTo>
                <a:cubicBezTo>
                  <a:pt x="32442" y="302893"/>
                  <a:pt x="25432" y="300718"/>
                  <a:pt x="18547" y="299786"/>
                </a:cubicBezTo>
                <a:cubicBezTo>
                  <a:pt x="18981" y="298668"/>
                  <a:pt x="19415" y="297549"/>
                  <a:pt x="19787" y="296555"/>
                </a:cubicBezTo>
                <a:cubicBezTo>
                  <a:pt x="26487" y="292515"/>
                  <a:pt x="26921" y="285244"/>
                  <a:pt x="24005" y="279714"/>
                </a:cubicBezTo>
                <a:cubicBezTo>
                  <a:pt x="22393" y="254669"/>
                  <a:pt x="19105" y="229687"/>
                  <a:pt x="17927" y="204581"/>
                </a:cubicBezTo>
                <a:cubicBezTo>
                  <a:pt x="15631" y="164373"/>
                  <a:pt x="11103" y="124414"/>
                  <a:pt x="6947" y="84330"/>
                </a:cubicBezTo>
                <a:cubicBezTo>
                  <a:pt x="4280" y="56303"/>
                  <a:pt x="3164" y="28027"/>
                  <a:pt x="0" y="0"/>
                </a:cubicBezTo>
                <a:cubicBezTo>
                  <a:pt x="10607" y="3542"/>
                  <a:pt x="21462" y="6401"/>
                  <a:pt x="32193" y="9508"/>
                </a:cubicBezTo>
                <a:cubicBezTo>
                  <a:pt x="92796" y="25914"/>
                  <a:pt x="154826" y="36417"/>
                  <a:pt x="216546" y="47914"/>
                </a:cubicBezTo>
                <a:cubicBezTo>
                  <a:pt x="280870" y="59100"/>
                  <a:pt x="344699" y="73144"/>
                  <a:pt x="409210" y="83585"/>
                </a:cubicBezTo>
                <a:cubicBezTo>
                  <a:pt x="473969" y="93963"/>
                  <a:pt x="538976" y="102601"/>
                  <a:pt x="603425" y="114906"/>
                </a:cubicBezTo>
                <a:cubicBezTo>
                  <a:pt x="690763" y="132865"/>
                  <a:pt x="776674" y="156605"/>
                  <a:pt x="863391" y="177485"/>
                </a:cubicBezTo>
                <a:cubicBezTo>
                  <a:pt x="985093" y="205326"/>
                  <a:pt x="1106485" y="234845"/>
                  <a:pt x="1226699" y="268652"/>
                </a:cubicBezTo>
                <a:cubicBezTo>
                  <a:pt x="1321294" y="295685"/>
                  <a:pt x="1418185" y="312837"/>
                  <a:pt x="1513648" y="336514"/>
                </a:cubicBezTo>
                <a:cubicBezTo>
                  <a:pt x="1576050" y="351739"/>
                  <a:pt x="1637336" y="371066"/>
                  <a:pt x="1699427" y="387535"/>
                </a:cubicBezTo>
                <a:cubicBezTo>
                  <a:pt x="1778391" y="407234"/>
                  <a:pt x="1857603" y="426313"/>
                  <a:pt x="1936070" y="448188"/>
                </a:cubicBezTo>
                <a:cubicBezTo>
                  <a:pt x="1984330" y="462046"/>
                  <a:pt x="2033147" y="473792"/>
                  <a:pt x="2082026" y="485226"/>
                </a:cubicBezTo>
                <a:cubicBezTo>
                  <a:pt x="2175319" y="507412"/>
                  <a:pt x="2267309" y="534818"/>
                  <a:pt x="2360850" y="556382"/>
                </a:cubicBezTo>
                <a:cubicBezTo>
                  <a:pt x="2389259" y="563404"/>
                  <a:pt x="2417607" y="570986"/>
                  <a:pt x="2445582" y="579748"/>
                </a:cubicBezTo>
                <a:cubicBezTo>
                  <a:pt x="2472317" y="591369"/>
                  <a:pt x="2499610" y="601250"/>
                  <a:pt x="2528082" y="607900"/>
                </a:cubicBezTo>
                <a:cubicBezTo>
                  <a:pt x="2534657" y="608894"/>
                  <a:pt x="2541294" y="608148"/>
                  <a:pt x="2547931" y="60597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5" name="Google Shape;585;p17"/>
          <p:cNvSpPr/>
          <p:nvPr/>
        </p:nvSpPr>
        <p:spPr>
          <a:xfrm>
            <a:off x="701264" y="4523194"/>
            <a:ext cx="238533" cy="422056"/>
          </a:xfrm>
          <a:custGeom>
            <a:avLst/>
            <a:gdLst/>
            <a:ahLst/>
            <a:cxnLst/>
            <a:rect l="l" t="t" r="r" b="b"/>
            <a:pathLst>
              <a:path w="477066" h="844111" extrusionOk="0">
                <a:moveTo>
                  <a:pt x="37218" y="796509"/>
                </a:moveTo>
                <a:cubicBezTo>
                  <a:pt x="37900" y="794085"/>
                  <a:pt x="41746" y="790730"/>
                  <a:pt x="39265" y="788617"/>
                </a:cubicBezTo>
                <a:cubicBezTo>
                  <a:pt x="38396" y="788120"/>
                  <a:pt x="37094" y="788368"/>
                  <a:pt x="36659" y="789300"/>
                </a:cubicBezTo>
                <a:cubicBezTo>
                  <a:pt x="35977" y="791724"/>
                  <a:pt x="32069" y="795018"/>
                  <a:pt x="34612" y="797193"/>
                </a:cubicBezTo>
                <a:cubicBezTo>
                  <a:pt x="35481" y="797690"/>
                  <a:pt x="36784" y="797441"/>
                  <a:pt x="37218" y="796509"/>
                </a:cubicBezTo>
                <a:close/>
                <a:moveTo>
                  <a:pt x="473038" y="320978"/>
                </a:moveTo>
                <a:cubicBezTo>
                  <a:pt x="473969" y="354536"/>
                  <a:pt x="487863" y="397478"/>
                  <a:pt x="457965" y="422771"/>
                </a:cubicBezTo>
                <a:cubicBezTo>
                  <a:pt x="422670" y="461922"/>
                  <a:pt x="387437" y="501322"/>
                  <a:pt x="347924" y="536247"/>
                </a:cubicBezTo>
                <a:cubicBezTo>
                  <a:pt x="293896" y="580805"/>
                  <a:pt x="240799" y="626481"/>
                  <a:pt x="187206" y="671474"/>
                </a:cubicBezTo>
                <a:cubicBezTo>
                  <a:pt x="122447" y="724359"/>
                  <a:pt x="70404" y="791227"/>
                  <a:pt x="5769" y="844112"/>
                </a:cubicBezTo>
                <a:cubicBezTo>
                  <a:pt x="6513" y="842372"/>
                  <a:pt x="6885" y="840445"/>
                  <a:pt x="7009" y="838519"/>
                </a:cubicBezTo>
                <a:cubicBezTo>
                  <a:pt x="7319" y="825841"/>
                  <a:pt x="6575" y="813040"/>
                  <a:pt x="6637" y="800238"/>
                </a:cubicBezTo>
                <a:cubicBezTo>
                  <a:pt x="6265" y="764753"/>
                  <a:pt x="6203" y="729268"/>
                  <a:pt x="5769" y="693722"/>
                </a:cubicBezTo>
                <a:cubicBezTo>
                  <a:pt x="3039" y="626233"/>
                  <a:pt x="8498" y="558060"/>
                  <a:pt x="682" y="490881"/>
                </a:cubicBezTo>
                <a:cubicBezTo>
                  <a:pt x="434" y="489887"/>
                  <a:pt x="248" y="488893"/>
                  <a:pt x="0" y="487836"/>
                </a:cubicBezTo>
                <a:cubicBezTo>
                  <a:pt x="29836" y="470498"/>
                  <a:pt x="58370" y="431098"/>
                  <a:pt x="77537" y="412020"/>
                </a:cubicBezTo>
                <a:cubicBezTo>
                  <a:pt x="107125" y="378461"/>
                  <a:pt x="137644" y="345773"/>
                  <a:pt x="169155" y="314017"/>
                </a:cubicBezTo>
                <a:cubicBezTo>
                  <a:pt x="230936" y="247771"/>
                  <a:pt x="291105" y="180344"/>
                  <a:pt x="356423" y="117578"/>
                </a:cubicBezTo>
                <a:cubicBezTo>
                  <a:pt x="390601" y="79607"/>
                  <a:pt x="420127" y="37784"/>
                  <a:pt x="454491" y="0"/>
                </a:cubicBezTo>
                <a:cubicBezTo>
                  <a:pt x="454740" y="3232"/>
                  <a:pt x="454988" y="6525"/>
                  <a:pt x="455236" y="9757"/>
                </a:cubicBezTo>
                <a:cubicBezTo>
                  <a:pt x="456600" y="41699"/>
                  <a:pt x="460632" y="76376"/>
                  <a:pt x="462679" y="108753"/>
                </a:cubicBezTo>
                <a:cubicBezTo>
                  <a:pt x="468076" y="179350"/>
                  <a:pt x="469006" y="250319"/>
                  <a:pt x="473038" y="320978"/>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86" name="Google Shape;586;p17"/>
          <p:cNvSpPr/>
          <p:nvPr/>
        </p:nvSpPr>
        <p:spPr>
          <a:xfrm>
            <a:off x="8284920" y="3786991"/>
            <a:ext cx="1177820" cy="1582879"/>
          </a:xfrm>
          <a:custGeom>
            <a:avLst/>
            <a:gdLst/>
            <a:ahLst/>
            <a:cxnLst/>
            <a:rect l="l" t="t" r="r" b="b"/>
            <a:pathLst>
              <a:path w="2355640" h="3165758" extrusionOk="0">
                <a:moveTo>
                  <a:pt x="2291493" y="237290"/>
                </a:moveTo>
                <a:cubicBezTo>
                  <a:pt x="2227891" y="163526"/>
                  <a:pt x="2122330" y="126929"/>
                  <a:pt x="2026516" y="142252"/>
                </a:cubicBezTo>
                <a:cubicBezTo>
                  <a:pt x="1976583" y="150610"/>
                  <a:pt x="1927916" y="166882"/>
                  <a:pt x="1882034" y="188346"/>
                </a:cubicBezTo>
                <a:cubicBezTo>
                  <a:pt x="1849315" y="204429"/>
                  <a:pt x="1824254" y="231908"/>
                  <a:pt x="1802357" y="260464"/>
                </a:cubicBezTo>
                <a:cubicBezTo>
                  <a:pt x="1788561" y="188410"/>
                  <a:pt x="1750273" y="115595"/>
                  <a:pt x="1687241" y="75453"/>
                </a:cubicBezTo>
                <a:cubicBezTo>
                  <a:pt x="1621297" y="30498"/>
                  <a:pt x="1539468" y="30118"/>
                  <a:pt x="1465614" y="54115"/>
                </a:cubicBezTo>
                <a:cubicBezTo>
                  <a:pt x="1388911" y="78238"/>
                  <a:pt x="1291704" y="130095"/>
                  <a:pt x="1260251" y="207974"/>
                </a:cubicBezTo>
                <a:cubicBezTo>
                  <a:pt x="1236456" y="115849"/>
                  <a:pt x="1178929" y="21760"/>
                  <a:pt x="1078305" y="4601"/>
                </a:cubicBezTo>
                <a:cubicBezTo>
                  <a:pt x="930596" y="-20156"/>
                  <a:pt x="740612" y="56647"/>
                  <a:pt x="673529" y="195121"/>
                </a:cubicBezTo>
                <a:cubicBezTo>
                  <a:pt x="664795" y="172454"/>
                  <a:pt x="652898" y="150926"/>
                  <a:pt x="636380" y="132944"/>
                </a:cubicBezTo>
                <a:cubicBezTo>
                  <a:pt x="614040" y="110023"/>
                  <a:pt x="592017" y="85520"/>
                  <a:pt x="564931" y="68108"/>
                </a:cubicBezTo>
                <a:cubicBezTo>
                  <a:pt x="536325" y="50316"/>
                  <a:pt x="501265" y="50379"/>
                  <a:pt x="468989" y="55254"/>
                </a:cubicBezTo>
                <a:cubicBezTo>
                  <a:pt x="402856" y="64689"/>
                  <a:pt x="351594" y="119838"/>
                  <a:pt x="322926" y="177329"/>
                </a:cubicBezTo>
                <a:cubicBezTo>
                  <a:pt x="293308" y="238683"/>
                  <a:pt x="271095" y="304343"/>
                  <a:pt x="264703" y="372471"/>
                </a:cubicBezTo>
                <a:cubicBezTo>
                  <a:pt x="261602" y="445666"/>
                  <a:pt x="268880" y="519240"/>
                  <a:pt x="283182" y="590914"/>
                </a:cubicBezTo>
                <a:cubicBezTo>
                  <a:pt x="299763" y="673986"/>
                  <a:pt x="325963" y="755348"/>
                  <a:pt x="363112" y="831581"/>
                </a:cubicBezTo>
                <a:cubicBezTo>
                  <a:pt x="392793" y="891732"/>
                  <a:pt x="429689" y="948084"/>
                  <a:pt x="464749" y="1005196"/>
                </a:cubicBezTo>
                <a:cubicBezTo>
                  <a:pt x="519112" y="1088457"/>
                  <a:pt x="582271" y="1167350"/>
                  <a:pt x="655682" y="1234592"/>
                </a:cubicBezTo>
                <a:cubicBezTo>
                  <a:pt x="721310" y="1295440"/>
                  <a:pt x="796999" y="1344003"/>
                  <a:pt x="874968" y="1387502"/>
                </a:cubicBezTo>
                <a:cubicBezTo>
                  <a:pt x="893763" y="1397569"/>
                  <a:pt x="912876" y="1407194"/>
                  <a:pt x="932241" y="1416248"/>
                </a:cubicBezTo>
                <a:cubicBezTo>
                  <a:pt x="942114" y="1421566"/>
                  <a:pt x="952050" y="1426758"/>
                  <a:pt x="962175" y="1431697"/>
                </a:cubicBezTo>
                <a:cubicBezTo>
                  <a:pt x="982364" y="1442461"/>
                  <a:pt x="1002488" y="1453225"/>
                  <a:pt x="1023816" y="1461646"/>
                </a:cubicBezTo>
                <a:cubicBezTo>
                  <a:pt x="1037169" y="1467534"/>
                  <a:pt x="1050712" y="1473613"/>
                  <a:pt x="1064382" y="1479311"/>
                </a:cubicBezTo>
                <a:cubicBezTo>
                  <a:pt x="1052737" y="1510083"/>
                  <a:pt x="1065838" y="1546744"/>
                  <a:pt x="1079887" y="1574920"/>
                </a:cubicBezTo>
                <a:cubicBezTo>
                  <a:pt x="1097797" y="1605248"/>
                  <a:pt x="1104632" y="1600880"/>
                  <a:pt x="1094063" y="1637793"/>
                </a:cubicBezTo>
                <a:cubicBezTo>
                  <a:pt x="1070964" y="1722954"/>
                  <a:pt x="1049763" y="1808875"/>
                  <a:pt x="1021474" y="1892516"/>
                </a:cubicBezTo>
                <a:cubicBezTo>
                  <a:pt x="973820" y="2029977"/>
                  <a:pt x="913192" y="2162119"/>
                  <a:pt x="846426" y="2291222"/>
                </a:cubicBezTo>
                <a:cubicBezTo>
                  <a:pt x="840730" y="2157434"/>
                  <a:pt x="783456" y="2032320"/>
                  <a:pt x="715741" y="1918983"/>
                </a:cubicBezTo>
                <a:cubicBezTo>
                  <a:pt x="682136" y="1858072"/>
                  <a:pt x="649227" y="1796591"/>
                  <a:pt x="602459" y="1744482"/>
                </a:cubicBezTo>
                <a:cubicBezTo>
                  <a:pt x="521959" y="1634501"/>
                  <a:pt x="417664" y="1545287"/>
                  <a:pt x="307990" y="1465445"/>
                </a:cubicBezTo>
                <a:cubicBezTo>
                  <a:pt x="270082" y="1438979"/>
                  <a:pt x="232617" y="1411816"/>
                  <a:pt x="193253" y="1387565"/>
                </a:cubicBezTo>
                <a:cubicBezTo>
                  <a:pt x="168255" y="1372433"/>
                  <a:pt x="142245" y="1358820"/>
                  <a:pt x="119652" y="1340204"/>
                </a:cubicBezTo>
                <a:cubicBezTo>
                  <a:pt x="109336" y="1331530"/>
                  <a:pt x="97502" y="1324945"/>
                  <a:pt x="85351" y="1319120"/>
                </a:cubicBezTo>
                <a:cubicBezTo>
                  <a:pt x="76111" y="1314118"/>
                  <a:pt x="65479" y="1310129"/>
                  <a:pt x="55290" y="1315004"/>
                </a:cubicBezTo>
                <a:cubicBezTo>
                  <a:pt x="10547" y="1343750"/>
                  <a:pt x="8712" y="1443031"/>
                  <a:pt x="4851" y="1492481"/>
                </a:cubicBezTo>
                <a:cubicBezTo>
                  <a:pt x="-5528" y="1611074"/>
                  <a:pt x="231" y="1730869"/>
                  <a:pt x="27128" y="1846992"/>
                </a:cubicBezTo>
                <a:cubicBezTo>
                  <a:pt x="36811" y="1894732"/>
                  <a:pt x="44089" y="1943233"/>
                  <a:pt x="59214" y="1989708"/>
                </a:cubicBezTo>
                <a:cubicBezTo>
                  <a:pt x="73073" y="2033269"/>
                  <a:pt x="93451" y="2074299"/>
                  <a:pt x="113450" y="2115265"/>
                </a:cubicBezTo>
                <a:cubicBezTo>
                  <a:pt x="130600" y="2151672"/>
                  <a:pt x="148510" y="2188522"/>
                  <a:pt x="172369" y="2221257"/>
                </a:cubicBezTo>
                <a:cubicBezTo>
                  <a:pt x="203442" y="2262286"/>
                  <a:pt x="233693" y="2304075"/>
                  <a:pt x="265589" y="2344471"/>
                </a:cubicBezTo>
                <a:cubicBezTo>
                  <a:pt x="323179" y="2413867"/>
                  <a:pt x="387224" y="2478703"/>
                  <a:pt x="461711" y="2529989"/>
                </a:cubicBezTo>
                <a:cubicBezTo>
                  <a:pt x="534047" y="2575261"/>
                  <a:pt x="608218" y="2620279"/>
                  <a:pt x="689983" y="2646239"/>
                </a:cubicBezTo>
                <a:cubicBezTo>
                  <a:pt x="681946" y="2690687"/>
                  <a:pt x="653847" y="2725891"/>
                  <a:pt x="632330" y="2766034"/>
                </a:cubicBezTo>
                <a:cubicBezTo>
                  <a:pt x="591574" y="2837899"/>
                  <a:pt x="552020" y="2910523"/>
                  <a:pt x="503480" y="2977575"/>
                </a:cubicBezTo>
                <a:cubicBezTo>
                  <a:pt x="478609" y="3014616"/>
                  <a:pt x="452345" y="3050833"/>
                  <a:pt x="424816" y="3085974"/>
                </a:cubicBezTo>
                <a:cubicBezTo>
                  <a:pt x="418424" y="3094775"/>
                  <a:pt x="408488" y="3103386"/>
                  <a:pt x="409691" y="3115226"/>
                </a:cubicBezTo>
                <a:cubicBezTo>
                  <a:pt x="414943" y="3144542"/>
                  <a:pt x="460129" y="3158535"/>
                  <a:pt x="485444" y="3165436"/>
                </a:cubicBezTo>
                <a:cubicBezTo>
                  <a:pt x="553856" y="3173161"/>
                  <a:pt x="655809" y="3040259"/>
                  <a:pt x="691249" y="2987200"/>
                </a:cubicBezTo>
                <a:cubicBezTo>
                  <a:pt x="778393" y="2873039"/>
                  <a:pt x="838641" y="2742164"/>
                  <a:pt x="892624" y="2609895"/>
                </a:cubicBezTo>
                <a:cubicBezTo>
                  <a:pt x="922685" y="2527140"/>
                  <a:pt x="952303" y="2444195"/>
                  <a:pt x="983503" y="2361883"/>
                </a:cubicBezTo>
                <a:cubicBezTo>
                  <a:pt x="1116403" y="2422288"/>
                  <a:pt x="1259429" y="2460658"/>
                  <a:pt x="1405935" y="2463697"/>
                </a:cubicBezTo>
                <a:cubicBezTo>
                  <a:pt x="1485612" y="2465470"/>
                  <a:pt x="1566365" y="2473511"/>
                  <a:pt x="1645409" y="2460658"/>
                </a:cubicBezTo>
                <a:cubicBezTo>
                  <a:pt x="1747932" y="2442232"/>
                  <a:pt x="1844632" y="2400950"/>
                  <a:pt x="1938802" y="2357641"/>
                </a:cubicBezTo>
                <a:cubicBezTo>
                  <a:pt x="2006201" y="2321677"/>
                  <a:pt x="2071195" y="2281028"/>
                  <a:pt x="2136190" y="2240949"/>
                </a:cubicBezTo>
                <a:cubicBezTo>
                  <a:pt x="2158530" y="2228285"/>
                  <a:pt x="2169162" y="2215179"/>
                  <a:pt x="2157770" y="2189662"/>
                </a:cubicBezTo>
                <a:cubicBezTo>
                  <a:pt x="2142076" y="2153128"/>
                  <a:pt x="2107079" y="2130777"/>
                  <a:pt x="2075246" y="2109440"/>
                </a:cubicBezTo>
                <a:cubicBezTo>
                  <a:pt x="2037148" y="2082973"/>
                  <a:pt x="1992594" y="2069360"/>
                  <a:pt x="1950573" y="2050682"/>
                </a:cubicBezTo>
                <a:cubicBezTo>
                  <a:pt x="1924309" y="2038525"/>
                  <a:pt x="1897413" y="2027824"/>
                  <a:pt x="1869757" y="2019403"/>
                </a:cubicBezTo>
                <a:cubicBezTo>
                  <a:pt x="1765715" y="1988504"/>
                  <a:pt x="1655914" y="1981223"/>
                  <a:pt x="1547949" y="1987238"/>
                </a:cubicBezTo>
                <a:cubicBezTo>
                  <a:pt x="1491181" y="1992114"/>
                  <a:pt x="1435173" y="2004017"/>
                  <a:pt x="1379545" y="2015921"/>
                </a:cubicBezTo>
                <a:cubicBezTo>
                  <a:pt x="1334675" y="2027381"/>
                  <a:pt x="1292590" y="2047452"/>
                  <a:pt x="1249936" y="2064991"/>
                </a:cubicBezTo>
                <a:cubicBezTo>
                  <a:pt x="1189561" y="2090128"/>
                  <a:pt x="1135199" y="2127232"/>
                  <a:pt x="1085076" y="2168831"/>
                </a:cubicBezTo>
                <a:cubicBezTo>
                  <a:pt x="1106910" y="2118494"/>
                  <a:pt x="1128111" y="2068094"/>
                  <a:pt x="1143552" y="2015351"/>
                </a:cubicBezTo>
                <a:cubicBezTo>
                  <a:pt x="1176081" y="1928544"/>
                  <a:pt x="1193168" y="1837178"/>
                  <a:pt x="1203674" y="1744925"/>
                </a:cubicBezTo>
                <a:cubicBezTo>
                  <a:pt x="1208484" y="1720042"/>
                  <a:pt x="1210066" y="1694778"/>
                  <a:pt x="1213357" y="1669768"/>
                </a:cubicBezTo>
                <a:cubicBezTo>
                  <a:pt x="1220255" y="1656155"/>
                  <a:pt x="1233355" y="1647354"/>
                  <a:pt x="1245949" y="1638996"/>
                </a:cubicBezTo>
                <a:cubicBezTo>
                  <a:pt x="1281642" y="1616202"/>
                  <a:pt x="1308095" y="1582074"/>
                  <a:pt x="1328094" y="1545224"/>
                </a:cubicBezTo>
                <a:cubicBezTo>
                  <a:pt x="1342839" y="1520024"/>
                  <a:pt x="1353535" y="1492735"/>
                  <a:pt x="1362331" y="1465002"/>
                </a:cubicBezTo>
                <a:cubicBezTo>
                  <a:pt x="1364799" y="1458227"/>
                  <a:pt x="1367458" y="1448223"/>
                  <a:pt x="1365432" y="1440878"/>
                </a:cubicBezTo>
                <a:cubicBezTo>
                  <a:pt x="1409416" y="1427708"/>
                  <a:pt x="1452830" y="1412639"/>
                  <a:pt x="1495801" y="1396556"/>
                </a:cubicBezTo>
                <a:cubicBezTo>
                  <a:pt x="1543772" y="1375852"/>
                  <a:pt x="1589591" y="1350209"/>
                  <a:pt x="1635726" y="1325642"/>
                </a:cubicBezTo>
                <a:cubicBezTo>
                  <a:pt x="1682431" y="1299049"/>
                  <a:pt x="1730212" y="1274292"/>
                  <a:pt x="1775904" y="1245926"/>
                </a:cubicBezTo>
                <a:cubicBezTo>
                  <a:pt x="1824444" y="1219206"/>
                  <a:pt x="1871845" y="1190777"/>
                  <a:pt x="1915386" y="1156333"/>
                </a:cubicBezTo>
                <a:cubicBezTo>
                  <a:pt x="1950826" y="1132019"/>
                  <a:pt x="1986266" y="1107389"/>
                  <a:pt x="2016770" y="1076870"/>
                </a:cubicBezTo>
                <a:cubicBezTo>
                  <a:pt x="2065626" y="1032548"/>
                  <a:pt x="2109420" y="983225"/>
                  <a:pt x="2146759" y="928772"/>
                </a:cubicBezTo>
                <a:cubicBezTo>
                  <a:pt x="2187388" y="875396"/>
                  <a:pt x="2223461" y="819044"/>
                  <a:pt x="2254661" y="759780"/>
                </a:cubicBezTo>
                <a:cubicBezTo>
                  <a:pt x="2304593" y="675822"/>
                  <a:pt x="2347248" y="584646"/>
                  <a:pt x="2354589" y="485935"/>
                </a:cubicBezTo>
                <a:cubicBezTo>
                  <a:pt x="2359272" y="399191"/>
                  <a:pt x="2350033" y="305925"/>
                  <a:pt x="2291493" y="23729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587" name="Google Shape;587;p17"/>
          <p:cNvGrpSpPr/>
          <p:nvPr/>
        </p:nvGrpSpPr>
        <p:grpSpPr>
          <a:xfrm>
            <a:off x="8284920" y="3786991"/>
            <a:ext cx="1177820" cy="1582879"/>
            <a:chOff x="16569841" y="7573982"/>
            <a:chExt cx="2355640" cy="3165758"/>
          </a:xfrm>
        </p:grpSpPr>
        <p:sp>
          <p:nvSpPr>
            <p:cNvPr id="588" name="Google Shape;588;p17"/>
            <p:cNvSpPr/>
            <p:nvPr/>
          </p:nvSpPr>
          <p:spPr>
            <a:xfrm>
              <a:off x="17124645" y="7908400"/>
              <a:ext cx="1437093" cy="787913"/>
            </a:xfrm>
            <a:custGeom>
              <a:avLst/>
              <a:gdLst/>
              <a:ahLst/>
              <a:cxnLst/>
              <a:rect l="l" t="t" r="r" b="b"/>
              <a:pathLst>
                <a:path w="1437093" h="787913" extrusionOk="0">
                  <a:moveTo>
                    <a:pt x="1437093" y="393957"/>
                  </a:moveTo>
                  <a:cubicBezTo>
                    <a:pt x="1437093" y="611533"/>
                    <a:pt x="1115389" y="787914"/>
                    <a:pt x="718547" y="787914"/>
                  </a:cubicBezTo>
                  <a:cubicBezTo>
                    <a:pt x="321704" y="787914"/>
                    <a:pt x="0" y="611533"/>
                    <a:pt x="0" y="393957"/>
                  </a:cubicBezTo>
                  <a:cubicBezTo>
                    <a:pt x="0" y="176380"/>
                    <a:pt x="321704" y="0"/>
                    <a:pt x="718547" y="0"/>
                  </a:cubicBezTo>
                  <a:cubicBezTo>
                    <a:pt x="1115389" y="0"/>
                    <a:pt x="1437093" y="176380"/>
                    <a:pt x="1437093" y="393957"/>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589" name="Google Shape;589;p17"/>
            <p:cNvGrpSpPr/>
            <p:nvPr/>
          </p:nvGrpSpPr>
          <p:grpSpPr>
            <a:xfrm>
              <a:off x="16569841" y="7573982"/>
              <a:ext cx="2355640" cy="3165758"/>
              <a:chOff x="16569841" y="7573982"/>
              <a:chExt cx="2355640" cy="3165758"/>
            </a:xfrm>
          </p:grpSpPr>
          <p:grpSp>
            <p:nvGrpSpPr>
              <p:cNvPr id="590" name="Google Shape;590;p17"/>
              <p:cNvGrpSpPr/>
              <p:nvPr/>
            </p:nvGrpSpPr>
            <p:grpSpPr>
              <a:xfrm>
                <a:off x="16569841" y="7573982"/>
                <a:ext cx="2355640" cy="3165758"/>
                <a:chOff x="16569841" y="7573982"/>
                <a:chExt cx="2355640" cy="3165758"/>
              </a:xfrm>
            </p:grpSpPr>
            <p:sp>
              <p:nvSpPr>
                <p:cNvPr id="591" name="Google Shape;591;p17"/>
                <p:cNvSpPr/>
                <p:nvPr/>
              </p:nvSpPr>
              <p:spPr>
                <a:xfrm>
                  <a:off x="16569841" y="7573982"/>
                  <a:ext cx="2355640" cy="3165758"/>
                </a:xfrm>
                <a:custGeom>
                  <a:avLst/>
                  <a:gdLst/>
                  <a:ahLst/>
                  <a:cxnLst/>
                  <a:rect l="l" t="t" r="r" b="b"/>
                  <a:pathLst>
                    <a:path w="2355640" h="3165758" extrusionOk="0">
                      <a:moveTo>
                        <a:pt x="2291493" y="237290"/>
                      </a:moveTo>
                      <a:cubicBezTo>
                        <a:pt x="2227891" y="163526"/>
                        <a:pt x="2122330" y="126929"/>
                        <a:pt x="2026516" y="142252"/>
                      </a:cubicBezTo>
                      <a:cubicBezTo>
                        <a:pt x="1976583" y="150610"/>
                        <a:pt x="1927916" y="166882"/>
                        <a:pt x="1882034" y="188346"/>
                      </a:cubicBezTo>
                      <a:cubicBezTo>
                        <a:pt x="1849315" y="204429"/>
                        <a:pt x="1824254" y="231908"/>
                        <a:pt x="1802357" y="260464"/>
                      </a:cubicBezTo>
                      <a:cubicBezTo>
                        <a:pt x="1788561" y="188410"/>
                        <a:pt x="1750273" y="115595"/>
                        <a:pt x="1687241" y="75453"/>
                      </a:cubicBezTo>
                      <a:cubicBezTo>
                        <a:pt x="1621297" y="30498"/>
                        <a:pt x="1539468" y="30118"/>
                        <a:pt x="1465614" y="54115"/>
                      </a:cubicBezTo>
                      <a:cubicBezTo>
                        <a:pt x="1388911" y="78238"/>
                        <a:pt x="1291704" y="130095"/>
                        <a:pt x="1260251" y="207974"/>
                      </a:cubicBezTo>
                      <a:cubicBezTo>
                        <a:pt x="1236456" y="115849"/>
                        <a:pt x="1178929" y="21760"/>
                        <a:pt x="1078305" y="4601"/>
                      </a:cubicBezTo>
                      <a:cubicBezTo>
                        <a:pt x="930596" y="-20156"/>
                        <a:pt x="740612" y="56647"/>
                        <a:pt x="673529" y="195121"/>
                      </a:cubicBezTo>
                      <a:cubicBezTo>
                        <a:pt x="664795" y="172454"/>
                        <a:pt x="652898" y="150926"/>
                        <a:pt x="636380" y="132944"/>
                      </a:cubicBezTo>
                      <a:cubicBezTo>
                        <a:pt x="614040" y="110023"/>
                        <a:pt x="592017" y="85520"/>
                        <a:pt x="564931" y="68108"/>
                      </a:cubicBezTo>
                      <a:cubicBezTo>
                        <a:pt x="536325" y="50316"/>
                        <a:pt x="501265" y="50379"/>
                        <a:pt x="468989" y="55254"/>
                      </a:cubicBezTo>
                      <a:cubicBezTo>
                        <a:pt x="402856" y="64689"/>
                        <a:pt x="351594" y="119838"/>
                        <a:pt x="322926" y="177329"/>
                      </a:cubicBezTo>
                      <a:cubicBezTo>
                        <a:pt x="293308" y="238683"/>
                        <a:pt x="271095" y="304343"/>
                        <a:pt x="264703" y="372471"/>
                      </a:cubicBezTo>
                      <a:cubicBezTo>
                        <a:pt x="261602" y="445666"/>
                        <a:pt x="268880" y="519240"/>
                        <a:pt x="283182" y="590914"/>
                      </a:cubicBezTo>
                      <a:cubicBezTo>
                        <a:pt x="299763" y="673986"/>
                        <a:pt x="325963" y="755348"/>
                        <a:pt x="363112" y="831581"/>
                      </a:cubicBezTo>
                      <a:cubicBezTo>
                        <a:pt x="392793" y="891732"/>
                        <a:pt x="429689" y="948084"/>
                        <a:pt x="464749" y="1005196"/>
                      </a:cubicBezTo>
                      <a:cubicBezTo>
                        <a:pt x="519112" y="1088457"/>
                        <a:pt x="582271" y="1167350"/>
                        <a:pt x="655682" y="1234592"/>
                      </a:cubicBezTo>
                      <a:cubicBezTo>
                        <a:pt x="721310" y="1295440"/>
                        <a:pt x="796999" y="1344003"/>
                        <a:pt x="874968" y="1387502"/>
                      </a:cubicBezTo>
                      <a:cubicBezTo>
                        <a:pt x="893763" y="1397569"/>
                        <a:pt x="912876" y="1407194"/>
                        <a:pt x="932241" y="1416248"/>
                      </a:cubicBezTo>
                      <a:cubicBezTo>
                        <a:pt x="942114" y="1421566"/>
                        <a:pt x="952050" y="1426758"/>
                        <a:pt x="962175" y="1431697"/>
                      </a:cubicBezTo>
                      <a:cubicBezTo>
                        <a:pt x="982364" y="1442461"/>
                        <a:pt x="1002488" y="1453225"/>
                        <a:pt x="1023816" y="1461646"/>
                      </a:cubicBezTo>
                      <a:cubicBezTo>
                        <a:pt x="1037169" y="1467534"/>
                        <a:pt x="1050712" y="1473613"/>
                        <a:pt x="1064382" y="1479311"/>
                      </a:cubicBezTo>
                      <a:cubicBezTo>
                        <a:pt x="1052737" y="1510083"/>
                        <a:pt x="1065838" y="1546744"/>
                        <a:pt x="1079887" y="1574920"/>
                      </a:cubicBezTo>
                      <a:cubicBezTo>
                        <a:pt x="1097797" y="1605248"/>
                        <a:pt x="1104632" y="1600880"/>
                        <a:pt x="1094063" y="1637793"/>
                      </a:cubicBezTo>
                      <a:cubicBezTo>
                        <a:pt x="1070964" y="1722954"/>
                        <a:pt x="1049763" y="1808875"/>
                        <a:pt x="1021474" y="1892516"/>
                      </a:cubicBezTo>
                      <a:cubicBezTo>
                        <a:pt x="973820" y="2029977"/>
                        <a:pt x="913192" y="2162119"/>
                        <a:pt x="846426" y="2291222"/>
                      </a:cubicBezTo>
                      <a:cubicBezTo>
                        <a:pt x="840730" y="2157434"/>
                        <a:pt x="783456" y="2032320"/>
                        <a:pt x="715741" y="1918983"/>
                      </a:cubicBezTo>
                      <a:cubicBezTo>
                        <a:pt x="682136" y="1858072"/>
                        <a:pt x="649227" y="1796591"/>
                        <a:pt x="602459" y="1744482"/>
                      </a:cubicBezTo>
                      <a:cubicBezTo>
                        <a:pt x="521959" y="1634501"/>
                        <a:pt x="417664" y="1545287"/>
                        <a:pt x="307990" y="1465445"/>
                      </a:cubicBezTo>
                      <a:cubicBezTo>
                        <a:pt x="270082" y="1438979"/>
                        <a:pt x="232617" y="1411816"/>
                        <a:pt x="193253" y="1387565"/>
                      </a:cubicBezTo>
                      <a:cubicBezTo>
                        <a:pt x="168255" y="1372433"/>
                        <a:pt x="142245" y="1358820"/>
                        <a:pt x="119652" y="1340204"/>
                      </a:cubicBezTo>
                      <a:cubicBezTo>
                        <a:pt x="109336" y="1331530"/>
                        <a:pt x="97502" y="1324945"/>
                        <a:pt x="85351" y="1319120"/>
                      </a:cubicBezTo>
                      <a:cubicBezTo>
                        <a:pt x="76111" y="1314118"/>
                        <a:pt x="65479" y="1310129"/>
                        <a:pt x="55290" y="1315004"/>
                      </a:cubicBezTo>
                      <a:cubicBezTo>
                        <a:pt x="10547" y="1343750"/>
                        <a:pt x="8712" y="1443031"/>
                        <a:pt x="4851" y="1492481"/>
                      </a:cubicBezTo>
                      <a:cubicBezTo>
                        <a:pt x="-5528" y="1611074"/>
                        <a:pt x="231" y="1730869"/>
                        <a:pt x="27128" y="1846992"/>
                      </a:cubicBezTo>
                      <a:cubicBezTo>
                        <a:pt x="36811" y="1894732"/>
                        <a:pt x="44089" y="1943233"/>
                        <a:pt x="59214" y="1989708"/>
                      </a:cubicBezTo>
                      <a:cubicBezTo>
                        <a:pt x="73073" y="2033269"/>
                        <a:pt x="93451" y="2074299"/>
                        <a:pt x="113450" y="2115265"/>
                      </a:cubicBezTo>
                      <a:cubicBezTo>
                        <a:pt x="130600" y="2151672"/>
                        <a:pt x="148510" y="2188522"/>
                        <a:pt x="172369" y="2221257"/>
                      </a:cubicBezTo>
                      <a:cubicBezTo>
                        <a:pt x="203442" y="2262286"/>
                        <a:pt x="233693" y="2304075"/>
                        <a:pt x="265589" y="2344471"/>
                      </a:cubicBezTo>
                      <a:cubicBezTo>
                        <a:pt x="323179" y="2413867"/>
                        <a:pt x="387224" y="2478703"/>
                        <a:pt x="461711" y="2529989"/>
                      </a:cubicBezTo>
                      <a:cubicBezTo>
                        <a:pt x="534047" y="2575261"/>
                        <a:pt x="608218" y="2620279"/>
                        <a:pt x="689983" y="2646239"/>
                      </a:cubicBezTo>
                      <a:cubicBezTo>
                        <a:pt x="681946" y="2690687"/>
                        <a:pt x="653847" y="2725891"/>
                        <a:pt x="632330" y="2766034"/>
                      </a:cubicBezTo>
                      <a:cubicBezTo>
                        <a:pt x="591574" y="2837899"/>
                        <a:pt x="552020" y="2910523"/>
                        <a:pt x="503480" y="2977575"/>
                      </a:cubicBezTo>
                      <a:cubicBezTo>
                        <a:pt x="478609" y="3014616"/>
                        <a:pt x="452345" y="3050833"/>
                        <a:pt x="424816" y="3085974"/>
                      </a:cubicBezTo>
                      <a:cubicBezTo>
                        <a:pt x="418424" y="3094775"/>
                        <a:pt x="408488" y="3103386"/>
                        <a:pt x="409691" y="3115226"/>
                      </a:cubicBezTo>
                      <a:cubicBezTo>
                        <a:pt x="414943" y="3144542"/>
                        <a:pt x="460129" y="3158535"/>
                        <a:pt x="485444" y="3165436"/>
                      </a:cubicBezTo>
                      <a:cubicBezTo>
                        <a:pt x="553856" y="3173161"/>
                        <a:pt x="655809" y="3040259"/>
                        <a:pt x="691249" y="2987200"/>
                      </a:cubicBezTo>
                      <a:cubicBezTo>
                        <a:pt x="778393" y="2873039"/>
                        <a:pt x="838641" y="2742164"/>
                        <a:pt x="892624" y="2609895"/>
                      </a:cubicBezTo>
                      <a:cubicBezTo>
                        <a:pt x="922685" y="2527140"/>
                        <a:pt x="952303" y="2444195"/>
                        <a:pt x="983503" y="2361883"/>
                      </a:cubicBezTo>
                      <a:cubicBezTo>
                        <a:pt x="1116403" y="2422288"/>
                        <a:pt x="1259429" y="2460658"/>
                        <a:pt x="1405935" y="2463697"/>
                      </a:cubicBezTo>
                      <a:cubicBezTo>
                        <a:pt x="1485612" y="2465470"/>
                        <a:pt x="1566365" y="2473511"/>
                        <a:pt x="1645409" y="2460658"/>
                      </a:cubicBezTo>
                      <a:cubicBezTo>
                        <a:pt x="1747932" y="2442232"/>
                        <a:pt x="1844632" y="2400950"/>
                        <a:pt x="1938802" y="2357641"/>
                      </a:cubicBezTo>
                      <a:cubicBezTo>
                        <a:pt x="2006201" y="2321677"/>
                        <a:pt x="2071195" y="2281028"/>
                        <a:pt x="2136190" y="2240949"/>
                      </a:cubicBezTo>
                      <a:cubicBezTo>
                        <a:pt x="2158530" y="2228285"/>
                        <a:pt x="2169162" y="2215179"/>
                        <a:pt x="2157770" y="2189662"/>
                      </a:cubicBezTo>
                      <a:cubicBezTo>
                        <a:pt x="2142076" y="2153128"/>
                        <a:pt x="2107079" y="2130777"/>
                        <a:pt x="2075246" y="2109440"/>
                      </a:cubicBezTo>
                      <a:cubicBezTo>
                        <a:pt x="2037148" y="2082973"/>
                        <a:pt x="1992594" y="2069360"/>
                        <a:pt x="1950573" y="2050682"/>
                      </a:cubicBezTo>
                      <a:cubicBezTo>
                        <a:pt x="1924309" y="2038525"/>
                        <a:pt x="1897413" y="2027824"/>
                        <a:pt x="1869757" y="2019403"/>
                      </a:cubicBezTo>
                      <a:cubicBezTo>
                        <a:pt x="1765715" y="1988504"/>
                        <a:pt x="1655914" y="1981223"/>
                        <a:pt x="1547949" y="1987238"/>
                      </a:cubicBezTo>
                      <a:cubicBezTo>
                        <a:pt x="1491181" y="1992114"/>
                        <a:pt x="1435173" y="2004017"/>
                        <a:pt x="1379545" y="2015921"/>
                      </a:cubicBezTo>
                      <a:cubicBezTo>
                        <a:pt x="1334675" y="2027381"/>
                        <a:pt x="1292590" y="2047452"/>
                        <a:pt x="1249936" y="2064991"/>
                      </a:cubicBezTo>
                      <a:cubicBezTo>
                        <a:pt x="1189561" y="2090128"/>
                        <a:pt x="1135199" y="2127232"/>
                        <a:pt x="1085076" y="2168831"/>
                      </a:cubicBezTo>
                      <a:cubicBezTo>
                        <a:pt x="1106910" y="2118494"/>
                        <a:pt x="1128111" y="2068094"/>
                        <a:pt x="1143552" y="2015351"/>
                      </a:cubicBezTo>
                      <a:cubicBezTo>
                        <a:pt x="1176081" y="1928544"/>
                        <a:pt x="1193168" y="1837178"/>
                        <a:pt x="1203674" y="1744925"/>
                      </a:cubicBezTo>
                      <a:cubicBezTo>
                        <a:pt x="1208484" y="1720042"/>
                        <a:pt x="1210066" y="1694778"/>
                        <a:pt x="1213357" y="1669768"/>
                      </a:cubicBezTo>
                      <a:cubicBezTo>
                        <a:pt x="1220255" y="1656155"/>
                        <a:pt x="1233355" y="1647354"/>
                        <a:pt x="1245949" y="1638996"/>
                      </a:cubicBezTo>
                      <a:cubicBezTo>
                        <a:pt x="1281642" y="1616202"/>
                        <a:pt x="1308095" y="1582074"/>
                        <a:pt x="1328094" y="1545224"/>
                      </a:cubicBezTo>
                      <a:cubicBezTo>
                        <a:pt x="1342839" y="1520024"/>
                        <a:pt x="1353535" y="1492735"/>
                        <a:pt x="1362331" y="1465002"/>
                      </a:cubicBezTo>
                      <a:cubicBezTo>
                        <a:pt x="1364799" y="1458227"/>
                        <a:pt x="1367458" y="1448223"/>
                        <a:pt x="1365432" y="1440878"/>
                      </a:cubicBezTo>
                      <a:cubicBezTo>
                        <a:pt x="1409416" y="1427708"/>
                        <a:pt x="1452830" y="1412639"/>
                        <a:pt x="1495801" y="1396556"/>
                      </a:cubicBezTo>
                      <a:cubicBezTo>
                        <a:pt x="1543772" y="1375852"/>
                        <a:pt x="1589591" y="1350209"/>
                        <a:pt x="1635726" y="1325642"/>
                      </a:cubicBezTo>
                      <a:cubicBezTo>
                        <a:pt x="1682431" y="1299049"/>
                        <a:pt x="1730212" y="1274292"/>
                        <a:pt x="1775904" y="1245926"/>
                      </a:cubicBezTo>
                      <a:cubicBezTo>
                        <a:pt x="1824444" y="1219206"/>
                        <a:pt x="1871845" y="1190777"/>
                        <a:pt x="1915386" y="1156333"/>
                      </a:cubicBezTo>
                      <a:cubicBezTo>
                        <a:pt x="1950826" y="1132019"/>
                        <a:pt x="1986266" y="1107389"/>
                        <a:pt x="2016770" y="1076870"/>
                      </a:cubicBezTo>
                      <a:cubicBezTo>
                        <a:pt x="2065626" y="1032548"/>
                        <a:pt x="2109420" y="983225"/>
                        <a:pt x="2146759" y="928772"/>
                      </a:cubicBezTo>
                      <a:cubicBezTo>
                        <a:pt x="2187388" y="875396"/>
                        <a:pt x="2223461" y="819044"/>
                        <a:pt x="2254661" y="759780"/>
                      </a:cubicBezTo>
                      <a:cubicBezTo>
                        <a:pt x="2304593" y="675822"/>
                        <a:pt x="2347248" y="584646"/>
                        <a:pt x="2354589" y="485935"/>
                      </a:cubicBezTo>
                      <a:cubicBezTo>
                        <a:pt x="2359272" y="399191"/>
                        <a:pt x="2350033" y="305925"/>
                        <a:pt x="2291493" y="237290"/>
                      </a:cubicBezTo>
                      <a:close/>
                      <a:moveTo>
                        <a:pt x="1285629" y="1559724"/>
                      </a:moveTo>
                      <a:cubicBezTo>
                        <a:pt x="1268415" y="1586127"/>
                        <a:pt x="1244810" y="1606071"/>
                        <a:pt x="1218293" y="1622977"/>
                      </a:cubicBezTo>
                      <a:cubicBezTo>
                        <a:pt x="1183359" y="1648684"/>
                        <a:pt x="1183802" y="1663816"/>
                        <a:pt x="1180575" y="1703832"/>
                      </a:cubicBezTo>
                      <a:cubicBezTo>
                        <a:pt x="1175638" y="1735174"/>
                        <a:pt x="1171841" y="1766643"/>
                        <a:pt x="1167981" y="1798111"/>
                      </a:cubicBezTo>
                      <a:cubicBezTo>
                        <a:pt x="1157285" y="1860162"/>
                        <a:pt x="1145767" y="1922402"/>
                        <a:pt x="1124820" y="1982046"/>
                      </a:cubicBezTo>
                      <a:cubicBezTo>
                        <a:pt x="1114441" y="2009906"/>
                        <a:pt x="1104379" y="2042514"/>
                        <a:pt x="1094822" y="2071576"/>
                      </a:cubicBezTo>
                      <a:cubicBezTo>
                        <a:pt x="1084633" y="2098423"/>
                        <a:pt x="1072103" y="2124129"/>
                        <a:pt x="1061154" y="2150659"/>
                      </a:cubicBezTo>
                      <a:cubicBezTo>
                        <a:pt x="1055395" y="2167311"/>
                        <a:pt x="1045523" y="2184660"/>
                        <a:pt x="1047674" y="2202705"/>
                      </a:cubicBezTo>
                      <a:cubicBezTo>
                        <a:pt x="1049510" y="2215305"/>
                        <a:pt x="1064762" y="2220244"/>
                        <a:pt x="1074824" y="2213722"/>
                      </a:cubicBezTo>
                      <a:cubicBezTo>
                        <a:pt x="1115833" y="2181874"/>
                        <a:pt x="1155070" y="2147050"/>
                        <a:pt x="1200763" y="2121786"/>
                      </a:cubicBezTo>
                      <a:cubicBezTo>
                        <a:pt x="1259365" y="2089811"/>
                        <a:pt x="1322904" y="2062775"/>
                        <a:pt x="1386886" y="2043780"/>
                      </a:cubicBezTo>
                      <a:cubicBezTo>
                        <a:pt x="1463399" y="2027128"/>
                        <a:pt x="1540861" y="2011425"/>
                        <a:pt x="1619588" y="2014528"/>
                      </a:cubicBezTo>
                      <a:cubicBezTo>
                        <a:pt x="1734388" y="2013515"/>
                        <a:pt x="1850581" y="2033396"/>
                        <a:pt x="1954306" y="2083859"/>
                      </a:cubicBezTo>
                      <a:cubicBezTo>
                        <a:pt x="1996771" y="2100449"/>
                        <a:pt x="2039363" y="2117354"/>
                        <a:pt x="2076195" y="2144834"/>
                      </a:cubicBezTo>
                      <a:cubicBezTo>
                        <a:pt x="2086954" y="2152622"/>
                        <a:pt x="2098661" y="2160853"/>
                        <a:pt x="2108914" y="2170414"/>
                      </a:cubicBezTo>
                      <a:cubicBezTo>
                        <a:pt x="2042843" y="2168387"/>
                        <a:pt x="1978735" y="2178518"/>
                        <a:pt x="1911525" y="2175859"/>
                      </a:cubicBezTo>
                      <a:cubicBezTo>
                        <a:pt x="1849885" y="2172820"/>
                        <a:pt x="1790270" y="2177189"/>
                        <a:pt x="1728440" y="2181557"/>
                      </a:cubicBezTo>
                      <a:cubicBezTo>
                        <a:pt x="1683317" y="2185040"/>
                        <a:pt x="1637878" y="2185293"/>
                        <a:pt x="1592818" y="2189345"/>
                      </a:cubicBezTo>
                      <a:cubicBezTo>
                        <a:pt x="1487131" y="2202325"/>
                        <a:pt x="1382773" y="2224613"/>
                        <a:pt x="1278541" y="2245950"/>
                      </a:cubicBezTo>
                      <a:cubicBezTo>
                        <a:pt x="1234557" y="2254118"/>
                        <a:pt x="1189245" y="2256461"/>
                        <a:pt x="1146907" y="2271910"/>
                      </a:cubicBezTo>
                      <a:cubicBezTo>
                        <a:pt x="1145198" y="2270327"/>
                        <a:pt x="1144185" y="2272670"/>
                        <a:pt x="1142730" y="2273303"/>
                      </a:cubicBezTo>
                      <a:cubicBezTo>
                        <a:pt x="1140262" y="2274823"/>
                        <a:pt x="1141970" y="2279129"/>
                        <a:pt x="1144438" y="2279635"/>
                      </a:cubicBezTo>
                      <a:cubicBezTo>
                        <a:pt x="1161336" y="2282358"/>
                        <a:pt x="1178486" y="2277166"/>
                        <a:pt x="1195447" y="2276279"/>
                      </a:cubicBezTo>
                      <a:cubicBezTo>
                        <a:pt x="1252404" y="2272987"/>
                        <a:pt x="1308602" y="2264059"/>
                        <a:pt x="1364483" y="2252472"/>
                      </a:cubicBezTo>
                      <a:cubicBezTo>
                        <a:pt x="1437009" y="2239619"/>
                        <a:pt x="1509661" y="2227019"/>
                        <a:pt x="1582692" y="2217205"/>
                      </a:cubicBezTo>
                      <a:cubicBezTo>
                        <a:pt x="1632309" y="2212076"/>
                        <a:pt x="1682304" y="2212899"/>
                        <a:pt x="1732047" y="2208973"/>
                      </a:cubicBezTo>
                      <a:cubicBezTo>
                        <a:pt x="1775398" y="2206314"/>
                        <a:pt x="1819888" y="2202769"/>
                        <a:pt x="1863555" y="2202895"/>
                      </a:cubicBezTo>
                      <a:cubicBezTo>
                        <a:pt x="1943611" y="2207834"/>
                        <a:pt x="2021769" y="2199666"/>
                        <a:pt x="2102142" y="2198716"/>
                      </a:cubicBezTo>
                      <a:cubicBezTo>
                        <a:pt x="2111002" y="2197956"/>
                        <a:pt x="2121571" y="2201376"/>
                        <a:pt x="2130557" y="2199919"/>
                      </a:cubicBezTo>
                      <a:cubicBezTo>
                        <a:pt x="2131633" y="2202515"/>
                        <a:pt x="2132583" y="2205174"/>
                        <a:pt x="2133342" y="2207960"/>
                      </a:cubicBezTo>
                      <a:cubicBezTo>
                        <a:pt x="2066702" y="2251649"/>
                        <a:pt x="1997721" y="2292298"/>
                        <a:pt x="1928043" y="2330922"/>
                      </a:cubicBezTo>
                      <a:cubicBezTo>
                        <a:pt x="1830963" y="2375433"/>
                        <a:pt x="1731287" y="2418362"/>
                        <a:pt x="1625157" y="2434888"/>
                      </a:cubicBezTo>
                      <a:cubicBezTo>
                        <a:pt x="1578326" y="2441093"/>
                        <a:pt x="1530988" y="2438053"/>
                        <a:pt x="1483903" y="2437610"/>
                      </a:cubicBezTo>
                      <a:cubicBezTo>
                        <a:pt x="1389101" y="2435648"/>
                        <a:pt x="1293603" y="2430835"/>
                        <a:pt x="1200763" y="2408168"/>
                      </a:cubicBezTo>
                      <a:cubicBezTo>
                        <a:pt x="1150197" y="2395251"/>
                        <a:pt x="1100581" y="2378473"/>
                        <a:pt x="1051851" y="2359857"/>
                      </a:cubicBezTo>
                      <a:cubicBezTo>
                        <a:pt x="1027676" y="2353272"/>
                        <a:pt x="977048" y="2313320"/>
                        <a:pt x="959644" y="2344218"/>
                      </a:cubicBezTo>
                      <a:cubicBezTo>
                        <a:pt x="929457" y="2422857"/>
                        <a:pt x="900788" y="2502003"/>
                        <a:pt x="872499" y="2581339"/>
                      </a:cubicBezTo>
                      <a:cubicBezTo>
                        <a:pt x="834718" y="2677264"/>
                        <a:pt x="793582" y="2770910"/>
                        <a:pt x="741878" y="2860566"/>
                      </a:cubicBezTo>
                      <a:cubicBezTo>
                        <a:pt x="721183" y="2895264"/>
                        <a:pt x="698021" y="2928378"/>
                        <a:pt x="674415" y="2961176"/>
                      </a:cubicBezTo>
                      <a:cubicBezTo>
                        <a:pt x="639544" y="3012273"/>
                        <a:pt x="602016" y="3062230"/>
                        <a:pt x="554299" y="3102119"/>
                      </a:cubicBezTo>
                      <a:cubicBezTo>
                        <a:pt x="509176" y="3139856"/>
                        <a:pt x="491456" y="3150177"/>
                        <a:pt x="439815" y="3113580"/>
                      </a:cubicBezTo>
                      <a:cubicBezTo>
                        <a:pt x="513922" y="3018098"/>
                        <a:pt x="582777" y="2917931"/>
                        <a:pt x="639481" y="2810989"/>
                      </a:cubicBezTo>
                      <a:cubicBezTo>
                        <a:pt x="657011" y="2773759"/>
                        <a:pt x="742700" y="2660042"/>
                        <a:pt x="712007" y="2625914"/>
                      </a:cubicBezTo>
                      <a:cubicBezTo>
                        <a:pt x="702704" y="2617873"/>
                        <a:pt x="689604" y="2616797"/>
                        <a:pt x="678528" y="2612048"/>
                      </a:cubicBezTo>
                      <a:cubicBezTo>
                        <a:pt x="653467" y="2603500"/>
                        <a:pt x="629419" y="2592293"/>
                        <a:pt x="605940" y="2580136"/>
                      </a:cubicBezTo>
                      <a:cubicBezTo>
                        <a:pt x="509049" y="2531256"/>
                        <a:pt x="417158" y="2470725"/>
                        <a:pt x="344063" y="2389680"/>
                      </a:cubicBezTo>
                      <a:cubicBezTo>
                        <a:pt x="306914" y="2350613"/>
                        <a:pt x="272867" y="2308951"/>
                        <a:pt x="241603" y="2265072"/>
                      </a:cubicBezTo>
                      <a:cubicBezTo>
                        <a:pt x="210657" y="2224613"/>
                        <a:pt x="178381" y="2184723"/>
                        <a:pt x="156547" y="2138375"/>
                      </a:cubicBezTo>
                      <a:cubicBezTo>
                        <a:pt x="132182" y="2086519"/>
                        <a:pt x="104147" y="2035676"/>
                        <a:pt x="86553" y="1980337"/>
                      </a:cubicBezTo>
                      <a:cubicBezTo>
                        <a:pt x="69466" y="1926518"/>
                        <a:pt x="61935" y="1870356"/>
                        <a:pt x="50164" y="1815270"/>
                      </a:cubicBezTo>
                      <a:cubicBezTo>
                        <a:pt x="29659" y="1719345"/>
                        <a:pt x="24786" y="1620381"/>
                        <a:pt x="31811" y="1522683"/>
                      </a:cubicBezTo>
                      <a:cubicBezTo>
                        <a:pt x="37317" y="1465002"/>
                        <a:pt x="33077" y="1400925"/>
                        <a:pt x="62125" y="1348562"/>
                      </a:cubicBezTo>
                      <a:cubicBezTo>
                        <a:pt x="63011" y="1349955"/>
                        <a:pt x="63897" y="1351285"/>
                        <a:pt x="64720" y="1352678"/>
                      </a:cubicBezTo>
                      <a:cubicBezTo>
                        <a:pt x="102818" y="1408523"/>
                        <a:pt x="129651" y="1469877"/>
                        <a:pt x="160345" y="1529965"/>
                      </a:cubicBezTo>
                      <a:cubicBezTo>
                        <a:pt x="180659" y="1568145"/>
                        <a:pt x="205531" y="1603602"/>
                        <a:pt x="226415" y="1641465"/>
                      </a:cubicBezTo>
                      <a:cubicBezTo>
                        <a:pt x="243945" y="1672807"/>
                        <a:pt x="259197" y="1705352"/>
                        <a:pt x="277297" y="1736314"/>
                      </a:cubicBezTo>
                      <a:cubicBezTo>
                        <a:pt x="316028" y="1797731"/>
                        <a:pt x="349189" y="1862188"/>
                        <a:pt x="385768" y="1924808"/>
                      </a:cubicBezTo>
                      <a:cubicBezTo>
                        <a:pt x="430385" y="1997052"/>
                        <a:pt x="476457" y="2068410"/>
                        <a:pt x="522719" y="2139642"/>
                      </a:cubicBezTo>
                      <a:cubicBezTo>
                        <a:pt x="585625" y="2239935"/>
                        <a:pt x="641823" y="2344471"/>
                        <a:pt x="706754" y="2443435"/>
                      </a:cubicBezTo>
                      <a:cubicBezTo>
                        <a:pt x="718905" y="2458568"/>
                        <a:pt x="740359" y="2440903"/>
                        <a:pt x="729727" y="2426150"/>
                      </a:cubicBezTo>
                      <a:cubicBezTo>
                        <a:pt x="706501" y="2390946"/>
                        <a:pt x="684477" y="2354792"/>
                        <a:pt x="663403" y="2318195"/>
                      </a:cubicBezTo>
                      <a:cubicBezTo>
                        <a:pt x="610180" y="2231641"/>
                        <a:pt x="561007" y="2142681"/>
                        <a:pt x="503796" y="2058786"/>
                      </a:cubicBezTo>
                      <a:cubicBezTo>
                        <a:pt x="466838" y="2000915"/>
                        <a:pt x="428613" y="1943296"/>
                        <a:pt x="393616" y="1884159"/>
                      </a:cubicBezTo>
                      <a:cubicBezTo>
                        <a:pt x="369567" y="1841863"/>
                        <a:pt x="347607" y="1798428"/>
                        <a:pt x="320837" y="1757715"/>
                      </a:cubicBezTo>
                      <a:cubicBezTo>
                        <a:pt x="282170" y="1696994"/>
                        <a:pt x="252805" y="1630892"/>
                        <a:pt x="212176" y="1571311"/>
                      </a:cubicBezTo>
                      <a:cubicBezTo>
                        <a:pt x="164585" y="1501536"/>
                        <a:pt x="135030" y="1420617"/>
                        <a:pt x="82376" y="1354134"/>
                      </a:cubicBezTo>
                      <a:cubicBezTo>
                        <a:pt x="80225" y="1351665"/>
                        <a:pt x="78136" y="1349006"/>
                        <a:pt x="75985" y="1346346"/>
                      </a:cubicBezTo>
                      <a:cubicBezTo>
                        <a:pt x="92882" y="1354894"/>
                        <a:pt x="107311" y="1367304"/>
                        <a:pt x="122753" y="1378258"/>
                      </a:cubicBezTo>
                      <a:cubicBezTo>
                        <a:pt x="263184" y="1462279"/>
                        <a:pt x="397540" y="1559597"/>
                        <a:pt x="511454" y="1677999"/>
                      </a:cubicBezTo>
                      <a:cubicBezTo>
                        <a:pt x="550628" y="1723651"/>
                        <a:pt x="587840" y="1771202"/>
                        <a:pt x="624356" y="1819006"/>
                      </a:cubicBezTo>
                      <a:cubicBezTo>
                        <a:pt x="650240" y="1855666"/>
                        <a:pt x="669099" y="1896632"/>
                        <a:pt x="692008" y="1935129"/>
                      </a:cubicBezTo>
                      <a:cubicBezTo>
                        <a:pt x="742004" y="2018327"/>
                        <a:pt x="784912" y="2108047"/>
                        <a:pt x="806682" y="2203275"/>
                      </a:cubicBezTo>
                      <a:cubicBezTo>
                        <a:pt x="812441" y="2236516"/>
                        <a:pt x="817631" y="2269821"/>
                        <a:pt x="818263" y="2303632"/>
                      </a:cubicBezTo>
                      <a:cubicBezTo>
                        <a:pt x="820036" y="2320284"/>
                        <a:pt x="814403" y="2339343"/>
                        <a:pt x="822567" y="2354602"/>
                      </a:cubicBezTo>
                      <a:cubicBezTo>
                        <a:pt x="835161" y="2368722"/>
                        <a:pt x="849590" y="2355742"/>
                        <a:pt x="853893" y="2342129"/>
                      </a:cubicBezTo>
                      <a:cubicBezTo>
                        <a:pt x="862310" y="2324400"/>
                        <a:pt x="870981" y="2306735"/>
                        <a:pt x="879714" y="2289196"/>
                      </a:cubicBezTo>
                      <a:cubicBezTo>
                        <a:pt x="972491" y="2110833"/>
                        <a:pt x="1050839" y="1924365"/>
                        <a:pt x="1099252" y="1728843"/>
                      </a:cubicBezTo>
                      <a:cubicBezTo>
                        <a:pt x="1105265" y="1706935"/>
                        <a:pt x="1111213" y="1684964"/>
                        <a:pt x="1116909" y="1662993"/>
                      </a:cubicBezTo>
                      <a:cubicBezTo>
                        <a:pt x="1121402" y="1642162"/>
                        <a:pt x="1129819" y="1620634"/>
                        <a:pt x="1125389" y="1599233"/>
                      </a:cubicBezTo>
                      <a:cubicBezTo>
                        <a:pt x="1118491" y="1583088"/>
                        <a:pt x="1103239" y="1571057"/>
                        <a:pt x="1095835" y="1554025"/>
                      </a:cubicBezTo>
                      <a:cubicBezTo>
                        <a:pt x="1086722" y="1535663"/>
                        <a:pt x="1080710" y="1515465"/>
                        <a:pt x="1079001" y="1494951"/>
                      </a:cubicBezTo>
                      <a:cubicBezTo>
                        <a:pt x="1078748" y="1493051"/>
                        <a:pt x="1078874" y="1489315"/>
                        <a:pt x="1078938" y="1485073"/>
                      </a:cubicBezTo>
                      <a:cubicBezTo>
                        <a:pt x="1102796" y="1494254"/>
                        <a:pt x="1127288" y="1501472"/>
                        <a:pt x="1152792" y="1503182"/>
                      </a:cubicBezTo>
                      <a:cubicBezTo>
                        <a:pt x="1159311" y="1504638"/>
                        <a:pt x="1166082" y="1502802"/>
                        <a:pt x="1170322" y="1498813"/>
                      </a:cubicBezTo>
                      <a:cubicBezTo>
                        <a:pt x="1227280" y="1488809"/>
                        <a:pt x="1281199" y="1465128"/>
                        <a:pt x="1336827" y="1449299"/>
                      </a:cubicBezTo>
                      <a:cubicBezTo>
                        <a:pt x="1334549" y="1456391"/>
                        <a:pt x="1333093" y="1464179"/>
                        <a:pt x="1330499" y="1469624"/>
                      </a:cubicBezTo>
                      <a:cubicBezTo>
                        <a:pt x="1319867" y="1501725"/>
                        <a:pt x="1304172" y="1531674"/>
                        <a:pt x="1285629" y="1559724"/>
                      </a:cubicBezTo>
                      <a:close/>
                      <a:moveTo>
                        <a:pt x="2299088" y="604084"/>
                      </a:moveTo>
                      <a:cubicBezTo>
                        <a:pt x="2279659" y="659550"/>
                        <a:pt x="2249408" y="710140"/>
                        <a:pt x="2220677" y="761173"/>
                      </a:cubicBezTo>
                      <a:cubicBezTo>
                        <a:pt x="2176946" y="842915"/>
                        <a:pt x="2121571" y="918452"/>
                        <a:pt x="2062399" y="990379"/>
                      </a:cubicBezTo>
                      <a:cubicBezTo>
                        <a:pt x="2034300" y="1020961"/>
                        <a:pt x="2004113" y="1049517"/>
                        <a:pt x="1973419" y="1077503"/>
                      </a:cubicBezTo>
                      <a:cubicBezTo>
                        <a:pt x="1932979" y="1111441"/>
                        <a:pt x="1888046" y="1139490"/>
                        <a:pt x="1845835" y="1171212"/>
                      </a:cubicBezTo>
                      <a:cubicBezTo>
                        <a:pt x="1730402" y="1240924"/>
                        <a:pt x="1613766" y="1308293"/>
                        <a:pt x="1492257" y="1366987"/>
                      </a:cubicBezTo>
                      <a:cubicBezTo>
                        <a:pt x="1394734" y="1405104"/>
                        <a:pt x="1293160" y="1431571"/>
                        <a:pt x="1193991" y="1464749"/>
                      </a:cubicBezTo>
                      <a:cubicBezTo>
                        <a:pt x="1181651" y="1468231"/>
                        <a:pt x="1169183" y="1469687"/>
                        <a:pt x="1156716" y="1472916"/>
                      </a:cubicBezTo>
                      <a:cubicBezTo>
                        <a:pt x="1155387" y="1472663"/>
                        <a:pt x="1154121" y="1472347"/>
                        <a:pt x="1152855" y="1472093"/>
                      </a:cubicBezTo>
                      <a:cubicBezTo>
                        <a:pt x="1135135" y="1468421"/>
                        <a:pt x="1117352" y="1465318"/>
                        <a:pt x="1099569" y="1462153"/>
                      </a:cubicBezTo>
                      <a:cubicBezTo>
                        <a:pt x="1086975" y="1458417"/>
                        <a:pt x="1074571" y="1454238"/>
                        <a:pt x="1062294" y="1449806"/>
                      </a:cubicBezTo>
                      <a:cubicBezTo>
                        <a:pt x="1019322" y="1431571"/>
                        <a:pt x="975592" y="1414918"/>
                        <a:pt x="934013" y="1393580"/>
                      </a:cubicBezTo>
                      <a:cubicBezTo>
                        <a:pt x="855096" y="1352678"/>
                        <a:pt x="778393" y="1305444"/>
                        <a:pt x="709855" y="1248648"/>
                      </a:cubicBezTo>
                      <a:cubicBezTo>
                        <a:pt x="618977" y="1172605"/>
                        <a:pt x="543603" y="1079783"/>
                        <a:pt x="480444" y="979742"/>
                      </a:cubicBezTo>
                      <a:cubicBezTo>
                        <a:pt x="441903" y="915919"/>
                        <a:pt x="400641" y="853235"/>
                        <a:pt x="371719" y="784220"/>
                      </a:cubicBezTo>
                      <a:cubicBezTo>
                        <a:pt x="330963" y="689752"/>
                        <a:pt x="306092" y="588128"/>
                        <a:pt x="295839" y="485745"/>
                      </a:cubicBezTo>
                      <a:cubicBezTo>
                        <a:pt x="286283" y="394886"/>
                        <a:pt x="293561" y="315170"/>
                        <a:pt x="330457" y="230705"/>
                      </a:cubicBezTo>
                      <a:cubicBezTo>
                        <a:pt x="354948" y="165932"/>
                        <a:pt x="400324" y="94891"/>
                        <a:pt x="474052" y="83620"/>
                      </a:cubicBezTo>
                      <a:cubicBezTo>
                        <a:pt x="508100" y="77352"/>
                        <a:pt x="545312" y="82101"/>
                        <a:pt x="570120" y="108251"/>
                      </a:cubicBezTo>
                      <a:cubicBezTo>
                        <a:pt x="626065" y="157005"/>
                        <a:pt x="645177" y="186573"/>
                        <a:pt x="663340" y="258501"/>
                      </a:cubicBezTo>
                      <a:cubicBezTo>
                        <a:pt x="666694" y="267745"/>
                        <a:pt x="680174" y="270278"/>
                        <a:pt x="686756" y="263060"/>
                      </a:cubicBezTo>
                      <a:cubicBezTo>
                        <a:pt x="693337" y="256538"/>
                        <a:pt x="690363" y="246598"/>
                        <a:pt x="691249" y="238367"/>
                      </a:cubicBezTo>
                      <a:cubicBezTo>
                        <a:pt x="698527" y="185370"/>
                        <a:pt x="739283" y="144341"/>
                        <a:pt x="779533" y="112556"/>
                      </a:cubicBezTo>
                      <a:cubicBezTo>
                        <a:pt x="862247" y="46770"/>
                        <a:pt x="995084" y="7830"/>
                        <a:pt x="1098177" y="40058"/>
                      </a:cubicBezTo>
                      <a:cubicBezTo>
                        <a:pt x="1164500" y="60826"/>
                        <a:pt x="1201775" y="125979"/>
                        <a:pt x="1224305" y="187903"/>
                      </a:cubicBezTo>
                      <a:cubicBezTo>
                        <a:pt x="1229558" y="204175"/>
                        <a:pt x="1233925" y="220638"/>
                        <a:pt x="1237658" y="237353"/>
                      </a:cubicBezTo>
                      <a:cubicBezTo>
                        <a:pt x="1240063" y="247927"/>
                        <a:pt x="1241266" y="264516"/>
                        <a:pt x="1255568" y="264390"/>
                      </a:cubicBezTo>
                      <a:cubicBezTo>
                        <a:pt x="1265757" y="264643"/>
                        <a:pt x="1269997" y="254006"/>
                        <a:pt x="1274174" y="246471"/>
                      </a:cubicBezTo>
                      <a:cubicBezTo>
                        <a:pt x="1283351" y="227793"/>
                        <a:pt x="1290692" y="208164"/>
                        <a:pt x="1301957" y="190562"/>
                      </a:cubicBezTo>
                      <a:cubicBezTo>
                        <a:pt x="1352079" y="127689"/>
                        <a:pt x="1430300" y="90775"/>
                        <a:pt x="1507382" y="72983"/>
                      </a:cubicBezTo>
                      <a:cubicBezTo>
                        <a:pt x="1598577" y="50442"/>
                        <a:pt x="1696480" y="89825"/>
                        <a:pt x="1740021" y="174607"/>
                      </a:cubicBezTo>
                      <a:cubicBezTo>
                        <a:pt x="1751412" y="195121"/>
                        <a:pt x="1762044" y="216206"/>
                        <a:pt x="1768246" y="238873"/>
                      </a:cubicBezTo>
                      <a:cubicBezTo>
                        <a:pt x="1774638" y="259261"/>
                        <a:pt x="1775081" y="281042"/>
                        <a:pt x="1780524" y="301493"/>
                      </a:cubicBezTo>
                      <a:cubicBezTo>
                        <a:pt x="1784637" y="311561"/>
                        <a:pt x="1798117" y="312700"/>
                        <a:pt x="1805395" y="305482"/>
                      </a:cubicBezTo>
                      <a:cubicBezTo>
                        <a:pt x="1817420" y="289526"/>
                        <a:pt x="1828305" y="272558"/>
                        <a:pt x="1841784" y="257678"/>
                      </a:cubicBezTo>
                      <a:cubicBezTo>
                        <a:pt x="1872858" y="217662"/>
                        <a:pt x="1922157" y="200630"/>
                        <a:pt x="1968862" y="185687"/>
                      </a:cubicBezTo>
                      <a:cubicBezTo>
                        <a:pt x="2051514" y="157384"/>
                        <a:pt x="2129925" y="162070"/>
                        <a:pt x="2207197" y="204429"/>
                      </a:cubicBezTo>
                      <a:cubicBezTo>
                        <a:pt x="2281304" y="244635"/>
                        <a:pt x="2322693" y="326503"/>
                        <a:pt x="2325288" y="409195"/>
                      </a:cubicBezTo>
                      <a:cubicBezTo>
                        <a:pt x="2330667" y="475424"/>
                        <a:pt x="2321744" y="541590"/>
                        <a:pt x="2299088" y="60408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2" name="Google Shape;592;p17"/>
                <p:cNvSpPr/>
                <p:nvPr/>
              </p:nvSpPr>
              <p:spPr>
                <a:xfrm>
                  <a:off x="17442242" y="8078823"/>
                  <a:ext cx="364128" cy="397502"/>
                </a:xfrm>
                <a:custGeom>
                  <a:avLst/>
                  <a:gdLst/>
                  <a:ahLst/>
                  <a:cxnLst/>
                  <a:rect l="l" t="t" r="r" b="b"/>
                  <a:pathLst>
                    <a:path w="364128" h="397502" extrusionOk="0">
                      <a:moveTo>
                        <a:pt x="353992" y="164270"/>
                      </a:moveTo>
                      <a:cubicBezTo>
                        <a:pt x="338993" y="124317"/>
                        <a:pt x="288807" y="61380"/>
                        <a:pt x="240710" y="59417"/>
                      </a:cubicBezTo>
                      <a:cubicBezTo>
                        <a:pt x="231850" y="55871"/>
                        <a:pt x="222167" y="54479"/>
                        <a:pt x="216219" y="59164"/>
                      </a:cubicBezTo>
                      <a:cubicBezTo>
                        <a:pt x="211029" y="58404"/>
                        <a:pt x="205776" y="57898"/>
                        <a:pt x="200524" y="57644"/>
                      </a:cubicBezTo>
                      <a:cubicBezTo>
                        <a:pt x="185462" y="48970"/>
                        <a:pt x="170020" y="40739"/>
                        <a:pt x="158312" y="27506"/>
                      </a:cubicBezTo>
                      <a:cubicBezTo>
                        <a:pt x="148376" y="18578"/>
                        <a:pt x="143503" y="-6559"/>
                        <a:pt x="126163" y="1609"/>
                      </a:cubicBezTo>
                      <a:cubicBezTo>
                        <a:pt x="113189" y="9460"/>
                        <a:pt x="123125" y="23643"/>
                        <a:pt x="130150" y="31938"/>
                      </a:cubicBezTo>
                      <a:cubicBezTo>
                        <a:pt x="138694" y="43525"/>
                        <a:pt x="149579" y="52959"/>
                        <a:pt x="161793" y="60620"/>
                      </a:cubicBezTo>
                      <a:cubicBezTo>
                        <a:pt x="144516" y="63976"/>
                        <a:pt x="127682" y="69991"/>
                        <a:pt x="112114" y="78096"/>
                      </a:cubicBezTo>
                      <a:cubicBezTo>
                        <a:pt x="112303" y="73980"/>
                        <a:pt x="110531" y="69738"/>
                        <a:pt x="105848" y="66889"/>
                      </a:cubicBezTo>
                      <a:cubicBezTo>
                        <a:pt x="91103" y="57454"/>
                        <a:pt x="77243" y="45424"/>
                        <a:pt x="69332" y="29532"/>
                      </a:cubicBezTo>
                      <a:cubicBezTo>
                        <a:pt x="68003" y="26493"/>
                        <a:pt x="66738" y="23010"/>
                        <a:pt x="64016" y="20984"/>
                      </a:cubicBezTo>
                      <a:cubicBezTo>
                        <a:pt x="60915" y="18705"/>
                        <a:pt x="56675" y="18451"/>
                        <a:pt x="53511" y="20857"/>
                      </a:cubicBezTo>
                      <a:cubicBezTo>
                        <a:pt x="36297" y="40549"/>
                        <a:pt x="75724" y="79615"/>
                        <a:pt x="92495" y="89239"/>
                      </a:cubicBezTo>
                      <a:cubicBezTo>
                        <a:pt x="93254" y="89683"/>
                        <a:pt x="94014" y="89999"/>
                        <a:pt x="94710" y="90252"/>
                      </a:cubicBezTo>
                      <a:cubicBezTo>
                        <a:pt x="89900" y="94431"/>
                        <a:pt x="85344" y="98927"/>
                        <a:pt x="80914" y="103612"/>
                      </a:cubicBezTo>
                      <a:cubicBezTo>
                        <a:pt x="79648" y="101460"/>
                        <a:pt x="77686" y="99623"/>
                        <a:pt x="74838" y="98357"/>
                      </a:cubicBezTo>
                      <a:cubicBezTo>
                        <a:pt x="58321" y="91709"/>
                        <a:pt x="40980" y="86833"/>
                        <a:pt x="25096" y="78666"/>
                      </a:cubicBezTo>
                      <a:cubicBezTo>
                        <a:pt x="19463" y="76133"/>
                        <a:pt x="14843" y="71321"/>
                        <a:pt x="8705" y="70118"/>
                      </a:cubicBezTo>
                      <a:cubicBezTo>
                        <a:pt x="4907" y="69611"/>
                        <a:pt x="1047" y="72081"/>
                        <a:pt x="98" y="75816"/>
                      </a:cubicBezTo>
                      <a:cubicBezTo>
                        <a:pt x="-2497" y="99117"/>
                        <a:pt x="47309" y="113806"/>
                        <a:pt x="64649" y="122164"/>
                      </a:cubicBezTo>
                      <a:cubicBezTo>
                        <a:pt x="64713" y="122164"/>
                        <a:pt x="64776" y="122164"/>
                        <a:pt x="64776" y="122227"/>
                      </a:cubicBezTo>
                      <a:cubicBezTo>
                        <a:pt x="53701" y="136284"/>
                        <a:pt x="43765" y="151290"/>
                        <a:pt x="34462" y="166296"/>
                      </a:cubicBezTo>
                      <a:cubicBezTo>
                        <a:pt x="34" y="226763"/>
                        <a:pt x="26678" y="303440"/>
                        <a:pt x="73066" y="349725"/>
                      </a:cubicBezTo>
                      <a:cubicBezTo>
                        <a:pt x="88824" y="364034"/>
                        <a:pt x="108949" y="372265"/>
                        <a:pt x="129011" y="378534"/>
                      </a:cubicBezTo>
                      <a:cubicBezTo>
                        <a:pt x="149769" y="384929"/>
                        <a:pt x="170273" y="393160"/>
                        <a:pt x="191790" y="396326"/>
                      </a:cubicBezTo>
                      <a:cubicBezTo>
                        <a:pt x="226028" y="400125"/>
                        <a:pt x="263303" y="395186"/>
                        <a:pt x="291908" y="374798"/>
                      </a:cubicBezTo>
                      <a:cubicBezTo>
                        <a:pt x="350385" y="325411"/>
                        <a:pt x="381521" y="237844"/>
                        <a:pt x="353992" y="164270"/>
                      </a:cubicBezTo>
                      <a:close/>
                      <a:moveTo>
                        <a:pt x="56865" y="179529"/>
                      </a:moveTo>
                      <a:cubicBezTo>
                        <a:pt x="83698" y="132295"/>
                        <a:pt x="111417" y="98357"/>
                        <a:pt x="153629" y="84427"/>
                      </a:cubicBezTo>
                      <a:cubicBezTo>
                        <a:pt x="159641" y="88163"/>
                        <a:pt x="165780" y="91899"/>
                        <a:pt x="170969" y="96774"/>
                      </a:cubicBezTo>
                      <a:cubicBezTo>
                        <a:pt x="226281" y="146541"/>
                        <a:pt x="197803" y="247974"/>
                        <a:pt x="172488" y="307682"/>
                      </a:cubicBezTo>
                      <a:cubicBezTo>
                        <a:pt x="163691" y="326171"/>
                        <a:pt x="143693" y="348775"/>
                        <a:pt x="120720" y="338771"/>
                      </a:cubicBezTo>
                      <a:cubicBezTo>
                        <a:pt x="116101" y="337694"/>
                        <a:pt x="112240" y="338517"/>
                        <a:pt x="109266" y="340480"/>
                      </a:cubicBezTo>
                      <a:cubicBezTo>
                        <a:pt x="102874" y="337188"/>
                        <a:pt x="96798" y="333389"/>
                        <a:pt x="91293" y="328577"/>
                      </a:cubicBezTo>
                      <a:cubicBezTo>
                        <a:pt x="54460" y="290333"/>
                        <a:pt x="30475" y="229866"/>
                        <a:pt x="56865" y="179529"/>
                      </a:cubicBezTo>
                      <a:close/>
                      <a:moveTo>
                        <a:pt x="222041" y="368720"/>
                      </a:moveTo>
                      <a:cubicBezTo>
                        <a:pt x="202359" y="370556"/>
                        <a:pt x="183183" y="366377"/>
                        <a:pt x="164577" y="360362"/>
                      </a:cubicBezTo>
                      <a:cubicBezTo>
                        <a:pt x="212991" y="329273"/>
                        <a:pt x="228686" y="227840"/>
                        <a:pt x="228243" y="179592"/>
                      </a:cubicBezTo>
                      <a:cubicBezTo>
                        <a:pt x="229002" y="141729"/>
                        <a:pt x="213244" y="99243"/>
                        <a:pt x="180589" y="78666"/>
                      </a:cubicBezTo>
                      <a:cubicBezTo>
                        <a:pt x="185968" y="78032"/>
                        <a:pt x="191600" y="77716"/>
                        <a:pt x="197359" y="77589"/>
                      </a:cubicBezTo>
                      <a:cubicBezTo>
                        <a:pt x="198182" y="77716"/>
                        <a:pt x="198942" y="77906"/>
                        <a:pt x="199764" y="78032"/>
                      </a:cubicBezTo>
                      <a:cubicBezTo>
                        <a:pt x="200524" y="78286"/>
                        <a:pt x="201283" y="78539"/>
                        <a:pt x="202043" y="78792"/>
                      </a:cubicBezTo>
                      <a:cubicBezTo>
                        <a:pt x="204827" y="79995"/>
                        <a:pt x="207928" y="80438"/>
                        <a:pt x="210776" y="80185"/>
                      </a:cubicBezTo>
                      <a:cubicBezTo>
                        <a:pt x="211346" y="80312"/>
                        <a:pt x="211915" y="80375"/>
                        <a:pt x="212485" y="80565"/>
                      </a:cubicBezTo>
                      <a:cubicBezTo>
                        <a:pt x="216915" y="81072"/>
                        <a:pt x="221155" y="82275"/>
                        <a:pt x="225332" y="83668"/>
                      </a:cubicBezTo>
                      <a:cubicBezTo>
                        <a:pt x="228559" y="85884"/>
                        <a:pt x="232546" y="86960"/>
                        <a:pt x="236786" y="87720"/>
                      </a:cubicBezTo>
                      <a:cubicBezTo>
                        <a:pt x="239761" y="88796"/>
                        <a:pt x="242672" y="89873"/>
                        <a:pt x="245710" y="90759"/>
                      </a:cubicBezTo>
                      <a:cubicBezTo>
                        <a:pt x="245710" y="90759"/>
                        <a:pt x="245710" y="90759"/>
                        <a:pt x="245710" y="90696"/>
                      </a:cubicBezTo>
                      <a:cubicBezTo>
                        <a:pt x="247229" y="90949"/>
                        <a:pt x="248621" y="90886"/>
                        <a:pt x="249950" y="90632"/>
                      </a:cubicBezTo>
                      <a:cubicBezTo>
                        <a:pt x="250963" y="91012"/>
                        <a:pt x="252038" y="91329"/>
                        <a:pt x="252924" y="91835"/>
                      </a:cubicBezTo>
                      <a:cubicBezTo>
                        <a:pt x="296465" y="112350"/>
                        <a:pt x="331399" y="162054"/>
                        <a:pt x="334816" y="210744"/>
                      </a:cubicBezTo>
                      <a:cubicBezTo>
                        <a:pt x="338866" y="251963"/>
                        <a:pt x="322729" y="291346"/>
                        <a:pt x="299629" y="324714"/>
                      </a:cubicBezTo>
                      <a:cubicBezTo>
                        <a:pt x="283048" y="352130"/>
                        <a:pt x="253684" y="367453"/>
                        <a:pt x="222041" y="36872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3" name="Google Shape;593;p17"/>
                <p:cNvSpPr/>
                <p:nvPr/>
              </p:nvSpPr>
              <p:spPr>
                <a:xfrm>
                  <a:off x="17917669" y="8143884"/>
                  <a:ext cx="386401" cy="356344"/>
                </a:xfrm>
                <a:custGeom>
                  <a:avLst/>
                  <a:gdLst/>
                  <a:ahLst/>
                  <a:cxnLst/>
                  <a:rect l="l" t="t" r="r" b="b"/>
                  <a:pathLst>
                    <a:path w="386401" h="356344" extrusionOk="0">
                      <a:moveTo>
                        <a:pt x="363714" y="170314"/>
                      </a:moveTo>
                      <a:cubicBezTo>
                        <a:pt x="352449" y="167908"/>
                        <a:pt x="341374" y="164615"/>
                        <a:pt x="330489" y="160943"/>
                      </a:cubicBezTo>
                      <a:cubicBezTo>
                        <a:pt x="327009" y="159993"/>
                        <a:pt x="323275" y="158157"/>
                        <a:pt x="319478" y="156764"/>
                      </a:cubicBezTo>
                      <a:cubicBezTo>
                        <a:pt x="316123" y="134413"/>
                        <a:pt x="308845" y="111999"/>
                        <a:pt x="297581" y="92054"/>
                      </a:cubicBezTo>
                      <a:cubicBezTo>
                        <a:pt x="311250" y="96993"/>
                        <a:pt x="326312" y="99082"/>
                        <a:pt x="340362" y="100982"/>
                      </a:cubicBezTo>
                      <a:cubicBezTo>
                        <a:pt x="350171" y="100729"/>
                        <a:pt x="364221" y="103008"/>
                        <a:pt x="370676" y="93954"/>
                      </a:cubicBezTo>
                      <a:cubicBezTo>
                        <a:pt x="376245" y="85532"/>
                        <a:pt x="367258" y="73439"/>
                        <a:pt x="357576" y="76605"/>
                      </a:cubicBezTo>
                      <a:cubicBezTo>
                        <a:pt x="336691" y="83253"/>
                        <a:pt x="314161" y="78631"/>
                        <a:pt x="292961" y="75908"/>
                      </a:cubicBezTo>
                      <a:cubicBezTo>
                        <a:pt x="291252" y="75528"/>
                        <a:pt x="288974" y="75275"/>
                        <a:pt x="286759" y="75338"/>
                      </a:cubicBezTo>
                      <a:cubicBezTo>
                        <a:pt x="281569" y="68374"/>
                        <a:pt x="275810" y="61852"/>
                        <a:pt x="269418" y="55964"/>
                      </a:cubicBezTo>
                      <a:cubicBezTo>
                        <a:pt x="285620" y="47479"/>
                        <a:pt x="299859" y="34942"/>
                        <a:pt x="308909" y="18860"/>
                      </a:cubicBezTo>
                      <a:cubicBezTo>
                        <a:pt x="316630" y="5690"/>
                        <a:pt x="297897" y="-7227"/>
                        <a:pt x="288404" y="4740"/>
                      </a:cubicBezTo>
                      <a:cubicBezTo>
                        <a:pt x="279607" y="20569"/>
                        <a:pt x="266950" y="33359"/>
                        <a:pt x="251255" y="41971"/>
                      </a:cubicBezTo>
                      <a:cubicBezTo>
                        <a:pt x="250686" y="41591"/>
                        <a:pt x="250116" y="41147"/>
                        <a:pt x="249483" y="40831"/>
                      </a:cubicBezTo>
                      <a:cubicBezTo>
                        <a:pt x="223346" y="27661"/>
                        <a:pt x="195754" y="22216"/>
                        <a:pt x="166389" y="21393"/>
                      </a:cubicBezTo>
                      <a:cubicBezTo>
                        <a:pt x="156770" y="20569"/>
                        <a:pt x="141075" y="17973"/>
                        <a:pt x="133797" y="25318"/>
                      </a:cubicBezTo>
                      <a:cubicBezTo>
                        <a:pt x="122785" y="28991"/>
                        <a:pt x="109369" y="37412"/>
                        <a:pt x="102660" y="45516"/>
                      </a:cubicBezTo>
                      <a:cubicBezTo>
                        <a:pt x="31591" y="82620"/>
                        <a:pt x="-19544" y="170187"/>
                        <a:pt x="7225" y="248573"/>
                      </a:cubicBezTo>
                      <a:cubicBezTo>
                        <a:pt x="23743" y="307458"/>
                        <a:pt x="65385" y="332784"/>
                        <a:pt x="121203" y="349500"/>
                      </a:cubicBezTo>
                      <a:cubicBezTo>
                        <a:pt x="184805" y="368115"/>
                        <a:pt x="257711" y="349247"/>
                        <a:pt x="288721" y="286880"/>
                      </a:cubicBezTo>
                      <a:cubicBezTo>
                        <a:pt x="307010" y="253005"/>
                        <a:pt x="322136" y="214889"/>
                        <a:pt x="321250" y="175949"/>
                      </a:cubicBezTo>
                      <a:cubicBezTo>
                        <a:pt x="323211" y="177152"/>
                        <a:pt x="324857" y="177975"/>
                        <a:pt x="325869" y="178228"/>
                      </a:cubicBezTo>
                      <a:cubicBezTo>
                        <a:pt x="340742" y="185763"/>
                        <a:pt x="356436" y="192918"/>
                        <a:pt x="373017" y="195514"/>
                      </a:cubicBezTo>
                      <a:cubicBezTo>
                        <a:pt x="379346" y="196273"/>
                        <a:pt x="385485" y="191905"/>
                        <a:pt x="386307" y="185383"/>
                      </a:cubicBezTo>
                      <a:cubicBezTo>
                        <a:pt x="387700" y="171770"/>
                        <a:pt x="373397" y="171517"/>
                        <a:pt x="363714" y="170314"/>
                      </a:cubicBezTo>
                      <a:close/>
                      <a:moveTo>
                        <a:pt x="49754" y="275546"/>
                      </a:moveTo>
                      <a:cubicBezTo>
                        <a:pt x="36590" y="252055"/>
                        <a:pt x="25325" y="225399"/>
                        <a:pt x="26528" y="197983"/>
                      </a:cubicBezTo>
                      <a:cubicBezTo>
                        <a:pt x="31970" y="149609"/>
                        <a:pt x="57221" y="104274"/>
                        <a:pt x="96901" y="75782"/>
                      </a:cubicBezTo>
                      <a:cubicBezTo>
                        <a:pt x="109305" y="65714"/>
                        <a:pt x="120570" y="58876"/>
                        <a:pt x="132342" y="54697"/>
                      </a:cubicBezTo>
                      <a:cubicBezTo>
                        <a:pt x="135759" y="56090"/>
                        <a:pt x="139556" y="57040"/>
                        <a:pt x="142467" y="58116"/>
                      </a:cubicBezTo>
                      <a:cubicBezTo>
                        <a:pt x="204740" y="78631"/>
                        <a:pt x="190311" y="159170"/>
                        <a:pt x="181578" y="209570"/>
                      </a:cubicBezTo>
                      <a:cubicBezTo>
                        <a:pt x="175313" y="242241"/>
                        <a:pt x="166453" y="275483"/>
                        <a:pt x="143100" y="300366"/>
                      </a:cubicBezTo>
                      <a:cubicBezTo>
                        <a:pt x="141075" y="302329"/>
                        <a:pt x="138860" y="304608"/>
                        <a:pt x="136518" y="306571"/>
                      </a:cubicBezTo>
                      <a:cubicBezTo>
                        <a:pt x="136392" y="306634"/>
                        <a:pt x="136265" y="306634"/>
                        <a:pt x="136139" y="306698"/>
                      </a:cubicBezTo>
                      <a:cubicBezTo>
                        <a:pt x="135126" y="306951"/>
                        <a:pt x="134240" y="307648"/>
                        <a:pt x="133670" y="308471"/>
                      </a:cubicBezTo>
                      <a:cubicBezTo>
                        <a:pt x="130126" y="309167"/>
                        <a:pt x="126709" y="310244"/>
                        <a:pt x="123292" y="311320"/>
                      </a:cubicBezTo>
                      <a:cubicBezTo>
                        <a:pt x="122849" y="311257"/>
                        <a:pt x="122469" y="311257"/>
                        <a:pt x="122026" y="311130"/>
                      </a:cubicBezTo>
                      <a:cubicBezTo>
                        <a:pt x="116520" y="310434"/>
                        <a:pt x="112280" y="312460"/>
                        <a:pt x="109559" y="315815"/>
                      </a:cubicBezTo>
                      <a:cubicBezTo>
                        <a:pt x="109495" y="315815"/>
                        <a:pt x="109369" y="315879"/>
                        <a:pt x="109305" y="315879"/>
                      </a:cubicBezTo>
                      <a:cubicBezTo>
                        <a:pt x="86016" y="307394"/>
                        <a:pt x="64752" y="294035"/>
                        <a:pt x="49754" y="275546"/>
                      </a:cubicBezTo>
                      <a:close/>
                      <a:moveTo>
                        <a:pt x="282012" y="231604"/>
                      </a:moveTo>
                      <a:cubicBezTo>
                        <a:pt x="267330" y="277889"/>
                        <a:pt x="234801" y="325693"/>
                        <a:pt x="181578" y="326959"/>
                      </a:cubicBezTo>
                      <a:cubicBezTo>
                        <a:pt x="173730" y="327339"/>
                        <a:pt x="165567" y="327086"/>
                        <a:pt x="157403" y="326389"/>
                      </a:cubicBezTo>
                      <a:cubicBezTo>
                        <a:pt x="160504" y="323603"/>
                        <a:pt x="163415" y="320628"/>
                        <a:pt x="166073" y="317652"/>
                      </a:cubicBezTo>
                      <a:cubicBezTo>
                        <a:pt x="204867" y="273457"/>
                        <a:pt x="211449" y="211469"/>
                        <a:pt x="216195" y="155054"/>
                      </a:cubicBezTo>
                      <a:cubicBezTo>
                        <a:pt x="219106" y="116051"/>
                        <a:pt x="208474" y="72742"/>
                        <a:pt x="178350" y="50455"/>
                      </a:cubicBezTo>
                      <a:cubicBezTo>
                        <a:pt x="181388" y="50772"/>
                        <a:pt x="184426" y="51151"/>
                        <a:pt x="187653" y="51658"/>
                      </a:cubicBezTo>
                      <a:cubicBezTo>
                        <a:pt x="231763" y="56154"/>
                        <a:pt x="262014" y="78568"/>
                        <a:pt x="278975" y="119597"/>
                      </a:cubicBezTo>
                      <a:cubicBezTo>
                        <a:pt x="295998" y="154294"/>
                        <a:pt x="296315" y="195894"/>
                        <a:pt x="282012" y="23160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4" name="Google Shape;594;p17"/>
                <p:cNvSpPr/>
                <p:nvPr/>
              </p:nvSpPr>
              <p:spPr>
                <a:xfrm>
                  <a:off x="17791322" y="8400497"/>
                  <a:ext cx="66867" cy="189405"/>
                </a:xfrm>
                <a:custGeom>
                  <a:avLst/>
                  <a:gdLst/>
                  <a:ahLst/>
                  <a:cxnLst/>
                  <a:rect l="l" t="t" r="r" b="b"/>
                  <a:pathLst>
                    <a:path w="66867" h="189405" extrusionOk="0">
                      <a:moveTo>
                        <a:pt x="481" y="172665"/>
                      </a:moveTo>
                      <a:cubicBezTo>
                        <a:pt x="-1671" y="180137"/>
                        <a:pt x="3645" y="188368"/>
                        <a:pt x="11493" y="189254"/>
                      </a:cubicBezTo>
                      <a:cubicBezTo>
                        <a:pt x="18581" y="190394"/>
                        <a:pt x="25416" y="184949"/>
                        <a:pt x="26365" y="177921"/>
                      </a:cubicBezTo>
                      <a:cubicBezTo>
                        <a:pt x="30795" y="151517"/>
                        <a:pt x="34655" y="127584"/>
                        <a:pt x="41996" y="101181"/>
                      </a:cubicBezTo>
                      <a:cubicBezTo>
                        <a:pt x="48958" y="69269"/>
                        <a:pt x="61805" y="38117"/>
                        <a:pt x="66868" y="6079"/>
                      </a:cubicBezTo>
                      <a:cubicBezTo>
                        <a:pt x="66361" y="1773"/>
                        <a:pt x="61425" y="-1329"/>
                        <a:pt x="57375" y="570"/>
                      </a:cubicBezTo>
                      <a:cubicBezTo>
                        <a:pt x="50477" y="3736"/>
                        <a:pt x="48262" y="11967"/>
                        <a:pt x="45161" y="18299"/>
                      </a:cubicBezTo>
                      <a:cubicBezTo>
                        <a:pt x="31934" y="52933"/>
                        <a:pt x="21428" y="88644"/>
                        <a:pt x="11493" y="124355"/>
                      </a:cubicBezTo>
                      <a:cubicBezTo>
                        <a:pt x="7252" y="140310"/>
                        <a:pt x="4088" y="156583"/>
                        <a:pt x="481" y="17266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5" name="Google Shape;595;p17"/>
                <p:cNvSpPr/>
                <p:nvPr/>
              </p:nvSpPr>
              <p:spPr>
                <a:xfrm>
                  <a:off x="17663155" y="8548131"/>
                  <a:ext cx="297661" cy="154372"/>
                </a:xfrm>
                <a:custGeom>
                  <a:avLst/>
                  <a:gdLst/>
                  <a:ahLst/>
                  <a:cxnLst/>
                  <a:rect l="l" t="t" r="r" b="b"/>
                  <a:pathLst>
                    <a:path w="297661" h="154372" extrusionOk="0">
                      <a:moveTo>
                        <a:pt x="270851" y="50675"/>
                      </a:moveTo>
                      <a:cubicBezTo>
                        <a:pt x="246866" y="101392"/>
                        <a:pt x="186238" y="139825"/>
                        <a:pt x="130167" y="120894"/>
                      </a:cubicBezTo>
                      <a:cubicBezTo>
                        <a:pt x="76121" y="103165"/>
                        <a:pt x="36694" y="63402"/>
                        <a:pt x="20050" y="8950"/>
                      </a:cubicBezTo>
                      <a:cubicBezTo>
                        <a:pt x="19037" y="3758"/>
                        <a:pt x="14671" y="-675"/>
                        <a:pt x="8595" y="85"/>
                      </a:cubicBezTo>
                      <a:cubicBezTo>
                        <a:pt x="-1531" y="1541"/>
                        <a:pt x="-1088" y="13065"/>
                        <a:pt x="1760" y="20536"/>
                      </a:cubicBezTo>
                      <a:cubicBezTo>
                        <a:pt x="15114" y="87336"/>
                        <a:pt x="72008" y="136153"/>
                        <a:pt x="136432" y="152172"/>
                      </a:cubicBezTo>
                      <a:cubicBezTo>
                        <a:pt x="201933" y="164645"/>
                        <a:pt x="268763" y="122603"/>
                        <a:pt x="296292" y="63719"/>
                      </a:cubicBezTo>
                      <a:cubicBezTo>
                        <a:pt x="303633" y="47699"/>
                        <a:pt x="279458" y="35543"/>
                        <a:pt x="270851" y="5067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596" name="Google Shape;596;p17"/>
              <p:cNvSpPr/>
              <p:nvPr/>
            </p:nvSpPr>
            <p:spPr>
              <a:xfrm>
                <a:off x="16861736" y="7602517"/>
                <a:ext cx="2034845" cy="1444318"/>
              </a:xfrm>
              <a:custGeom>
                <a:avLst/>
                <a:gdLst/>
                <a:ahLst/>
                <a:cxnLst/>
                <a:rect l="l" t="t" r="r" b="b"/>
                <a:pathLst>
                  <a:path w="2034845" h="1444318" extrusionOk="0">
                    <a:moveTo>
                      <a:pt x="872351" y="851231"/>
                    </a:moveTo>
                    <a:cubicBezTo>
                      <a:pt x="930827" y="801780"/>
                      <a:pt x="962026" y="714150"/>
                      <a:pt x="934434" y="640576"/>
                    </a:cubicBezTo>
                    <a:cubicBezTo>
                      <a:pt x="919435" y="600623"/>
                      <a:pt x="869249" y="537686"/>
                      <a:pt x="821152" y="535723"/>
                    </a:cubicBezTo>
                    <a:cubicBezTo>
                      <a:pt x="812292" y="532178"/>
                      <a:pt x="802483" y="530721"/>
                      <a:pt x="796597" y="535470"/>
                    </a:cubicBezTo>
                    <a:cubicBezTo>
                      <a:pt x="791408" y="534710"/>
                      <a:pt x="786155" y="534204"/>
                      <a:pt x="780902" y="533950"/>
                    </a:cubicBezTo>
                    <a:cubicBezTo>
                      <a:pt x="765841" y="525339"/>
                      <a:pt x="750399" y="517045"/>
                      <a:pt x="738691" y="503875"/>
                    </a:cubicBezTo>
                    <a:cubicBezTo>
                      <a:pt x="728755" y="494947"/>
                      <a:pt x="723882" y="469811"/>
                      <a:pt x="706542" y="477915"/>
                    </a:cubicBezTo>
                    <a:cubicBezTo>
                      <a:pt x="693631" y="485766"/>
                      <a:pt x="703504" y="499949"/>
                      <a:pt x="710529" y="508244"/>
                    </a:cubicBezTo>
                    <a:cubicBezTo>
                      <a:pt x="719072" y="519831"/>
                      <a:pt x="729958" y="529328"/>
                      <a:pt x="742108" y="536990"/>
                    </a:cubicBezTo>
                    <a:cubicBezTo>
                      <a:pt x="724831" y="540345"/>
                      <a:pt x="708061" y="546297"/>
                      <a:pt x="692492" y="554402"/>
                    </a:cubicBezTo>
                    <a:cubicBezTo>
                      <a:pt x="692682" y="550286"/>
                      <a:pt x="690910" y="546044"/>
                      <a:pt x="686164" y="543195"/>
                    </a:cubicBezTo>
                    <a:cubicBezTo>
                      <a:pt x="671418" y="533760"/>
                      <a:pt x="657559" y="521730"/>
                      <a:pt x="649648" y="505838"/>
                    </a:cubicBezTo>
                    <a:cubicBezTo>
                      <a:pt x="648319" y="502799"/>
                      <a:pt x="647053" y="499253"/>
                      <a:pt x="644332" y="497290"/>
                    </a:cubicBezTo>
                    <a:cubicBezTo>
                      <a:pt x="641231" y="495011"/>
                      <a:pt x="636991" y="494757"/>
                      <a:pt x="633826" y="497163"/>
                    </a:cubicBezTo>
                    <a:cubicBezTo>
                      <a:pt x="616613" y="516855"/>
                      <a:pt x="656040" y="555921"/>
                      <a:pt x="672810" y="565545"/>
                    </a:cubicBezTo>
                    <a:cubicBezTo>
                      <a:pt x="673570" y="565989"/>
                      <a:pt x="674266" y="566305"/>
                      <a:pt x="674962" y="566622"/>
                    </a:cubicBezTo>
                    <a:cubicBezTo>
                      <a:pt x="670152" y="570801"/>
                      <a:pt x="665596" y="575233"/>
                      <a:pt x="661166" y="579855"/>
                    </a:cubicBezTo>
                    <a:cubicBezTo>
                      <a:pt x="659900" y="577766"/>
                      <a:pt x="657938" y="575929"/>
                      <a:pt x="655090" y="574663"/>
                    </a:cubicBezTo>
                    <a:cubicBezTo>
                      <a:pt x="638573" y="567951"/>
                      <a:pt x="621296" y="563139"/>
                      <a:pt x="605348" y="554972"/>
                    </a:cubicBezTo>
                    <a:cubicBezTo>
                      <a:pt x="599715" y="552439"/>
                      <a:pt x="595095" y="547627"/>
                      <a:pt x="588957" y="546424"/>
                    </a:cubicBezTo>
                    <a:cubicBezTo>
                      <a:pt x="585160" y="545917"/>
                      <a:pt x="581299" y="548387"/>
                      <a:pt x="580350" y="552122"/>
                    </a:cubicBezTo>
                    <a:cubicBezTo>
                      <a:pt x="577755" y="575360"/>
                      <a:pt x="627498" y="590112"/>
                      <a:pt x="644901" y="598470"/>
                    </a:cubicBezTo>
                    <a:cubicBezTo>
                      <a:pt x="644965" y="598470"/>
                      <a:pt x="644965" y="598470"/>
                      <a:pt x="645028" y="598533"/>
                    </a:cubicBezTo>
                    <a:cubicBezTo>
                      <a:pt x="633953" y="612590"/>
                      <a:pt x="624080" y="627596"/>
                      <a:pt x="614777" y="642602"/>
                    </a:cubicBezTo>
                    <a:cubicBezTo>
                      <a:pt x="580350" y="703133"/>
                      <a:pt x="606993" y="779746"/>
                      <a:pt x="653382" y="826031"/>
                    </a:cubicBezTo>
                    <a:cubicBezTo>
                      <a:pt x="669203" y="840403"/>
                      <a:pt x="689265" y="848508"/>
                      <a:pt x="709326" y="854840"/>
                    </a:cubicBezTo>
                    <a:cubicBezTo>
                      <a:pt x="730084" y="861235"/>
                      <a:pt x="750589" y="869466"/>
                      <a:pt x="772106" y="872632"/>
                    </a:cubicBezTo>
                    <a:cubicBezTo>
                      <a:pt x="806533" y="876494"/>
                      <a:pt x="843872" y="871619"/>
                      <a:pt x="872351" y="851231"/>
                    </a:cubicBezTo>
                    <a:close/>
                    <a:moveTo>
                      <a:pt x="996454" y="804060"/>
                    </a:moveTo>
                    <a:cubicBezTo>
                      <a:pt x="995948" y="799754"/>
                      <a:pt x="991011" y="796652"/>
                      <a:pt x="986961" y="798551"/>
                    </a:cubicBezTo>
                    <a:cubicBezTo>
                      <a:pt x="980063" y="801717"/>
                      <a:pt x="977848" y="809948"/>
                      <a:pt x="974747" y="816280"/>
                    </a:cubicBezTo>
                    <a:cubicBezTo>
                      <a:pt x="961457" y="850914"/>
                      <a:pt x="951015" y="886625"/>
                      <a:pt x="941079" y="922335"/>
                    </a:cubicBezTo>
                    <a:cubicBezTo>
                      <a:pt x="936902" y="938291"/>
                      <a:pt x="933738" y="954563"/>
                      <a:pt x="930130" y="970646"/>
                    </a:cubicBezTo>
                    <a:cubicBezTo>
                      <a:pt x="927979" y="978181"/>
                      <a:pt x="933295" y="986412"/>
                      <a:pt x="941142" y="987235"/>
                    </a:cubicBezTo>
                    <a:cubicBezTo>
                      <a:pt x="948230" y="988375"/>
                      <a:pt x="955065" y="982929"/>
                      <a:pt x="956014" y="975901"/>
                    </a:cubicBezTo>
                    <a:cubicBezTo>
                      <a:pt x="960381" y="949498"/>
                      <a:pt x="964305" y="925564"/>
                      <a:pt x="971646" y="899161"/>
                    </a:cubicBezTo>
                    <a:cubicBezTo>
                      <a:pt x="978481" y="867186"/>
                      <a:pt x="991391" y="836098"/>
                      <a:pt x="996454" y="804060"/>
                    </a:cubicBezTo>
                    <a:close/>
                    <a:moveTo>
                      <a:pt x="1097774" y="1009269"/>
                    </a:moveTo>
                    <a:cubicBezTo>
                      <a:pt x="1105052" y="993313"/>
                      <a:pt x="1080877" y="981157"/>
                      <a:pt x="1072270" y="996289"/>
                    </a:cubicBezTo>
                    <a:cubicBezTo>
                      <a:pt x="1048285" y="1047006"/>
                      <a:pt x="987657" y="1085439"/>
                      <a:pt x="931586" y="1066508"/>
                    </a:cubicBezTo>
                    <a:cubicBezTo>
                      <a:pt x="877540" y="1048779"/>
                      <a:pt x="838113" y="1009016"/>
                      <a:pt x="821469" y="954500"/>
                    </a:cubicBezTo>
                    <a:cubicBezTo>
                      <a:pt x="820456" y="949245"/>
                      <a:pt x="816089" y="944876"/>
                      <a:pt x="810077" y="945636"/>
                    </a:cubicBezTo>
                    <a:cubicBezTo>
                      <a:pt x="799952" y="947092"/>
                      <a:pt x="800395" y="958616"/>
                      <a:pt x="803242" y="966087"/>
                    </a:cubicBezTo>
                    <a:cubicBezTo>
                      <a:pt x="816596" y="1032950"/>
                      <a:pt x="873426" y="1081704"/>
                      <a:pt x="937915" y="1097786"/>
                    </a:cubicBezTo>
                    <a:cubicBezTo>
                      <a:pt x="1003415" y="1110196"/>
                      <a:pt x="1070245" y="1068154"/>
                      <a:pt x="1097774" y="1009269"/>
                    </a:cubicBezTo>
                    <a:close/>
                    <a:moveTo>
                      <a:pt x="1442239" y="726623"/>
                    </a:moveTo>
                    <a:cubicBezTo>
                      <a:pt x="1443631" y="713073"/>
                      <a:pt x="1429329" y="712884"/>
                      <a:pt x="1419646" y="711681"/>
                    </a:cubicBezTo>
                    <a:cubicBezTo>
                      <a:pt x="1408381" y="709274"/>
                      <a:pt x="1397369" y="705919"/>
                      <a:pt x="1386421" y="702310"/>
                    </a:cubicBezTo>
                    <a:cubicBezTo>
                      <a:pt x="1382940" y="701360"/>
                      <a:pt x="1379206" y="699460"/>
                      <a:pt x="1375409" y="698067"/>
                    </a:cubicBezTo>
                    <a:cubicBezTo>
                      <a:pt x="1372118" y="675780"/>
                      <a:pt x="1364840" y="653366"/>
                      <a:pt x="1353639" y="633484"/>
                    </a:cubicBezTo>
                    <a:cubicBezTo>
                      <a:pt x="1367245" y="638360"/>
                      <a:pt x="1382307" y="640386"/>
                      <a:pt x="1396293" y="642285"/>
                    </a:cubicBezTo>
                    <a:cubicBezTo>
                      <a:pt x="1406103" y="642032"/>
                      <a:pt x="1420152" y="644312"/>
                      <a:pt x="1426607" y="635257"/>
                    </a:cubicBezTo>
                    <a:cubicBezTo>
                      <a:pt x="1432177" y="626836"/>
                      <a:pt x="1423190" y="614743"/>
                      <a:pt x="1413507" y="617845"/>
                    </a:cubicBezTo>
                    <a:cubicBezTo>
                      <a:pt x="1392560" y="624493"/>
                      <a:pt x="1370093" y="619871"/>
                      <a:pt x="1348892" y="617149"/>
                    </a:cubicBezTo>
                    <a:cubicBezTo>
                      <a:pt x="1347247" y="616769"/>
                      <a:pt x="1344969" y="616515"/>
                      <a:pt x="1342754" y="616579"/>
                    </a:cubicBezTo>
                    <a:cubicBezTo>
                      <a:pt x="1337564" y="609551"/>
                      <a:pt x="1331805" y="603029"/>
                      <a:pt x="1325413" y="597141"/>
                    </a:cubicBezTo>
                    <a:cubicBezTo>
                      <a:pt x="1341614" y="588656"/>
                      <a:pt x="1355791" y="576119"/>
                      <a:pt x="1364840" y="560037"/>
                    </a:cubicBezTo>
                    <a:cubicBezTo>
                      <a:pt x="1372561" y="546867"/>
                      <a:pt x="1353829" y="533950"/>
                      <a:pt x="1344336" y="545917"/>
                    </a:cubicBezTo>
                    <a:cubicBezTo>
                      <a:pt x="1335539" y="561746"/>
                      <a:pt x="1322945" y="574600"/>
                      <a:pt x="1307250" y="583148"/>
                    </a:cubicBezTo>
                    <a:cubicBezTo>
                      <a:pt x="1306618" y="582704"/>
                      <a:pt x="1305985" y="582324"/>
                      <a:pt x="1305415" y="581945"/>
                    </a:cubicBezTo>
                    <a:cubicBezTo>
                      <a:pt x="1279278" y="568775"/>
                      <a:pt x="1251685" y="563329"/>
                      <a:pt x="1222321" y="562506"/>
                    </a:cubicBezTo>
                    <a:cubicBezTo>
                      <a:pt x="1212701" y="561683"/>
                      <a:pt x="1196943" y="559024"/>
                      <a:pt x="1189665" y="566432"/>
                    </a:cubicBezTo>
                    <a:cubicBezTo>
                      <a:pt x="1178717" y="570104"/>
                      <a:pt x="1165364" y="578525"/>
                      <a:pt x="1158655" y="586567"/>
                    </a:cubicBezTo>
                    <a:cubicBezTo>
                      <a:pt x="1087522" y="623670"/>
                      <a:pt x="1036387" y="711301"/>
                      <a:pt x="1063157" y="789750"/>
                    </a:cubicBezTo>
                    <a:cubicBezTo>
                      <a:pt x="1079738" y="848635"/>
                      <a:pt x="1121317" y="873961"/>
                      <a:pt x="1177135" y="890677"/>
                    </a:cubicBezTo>
                    <a:cubicBezTo>
                      <a:pt x="1240737" y="909292"/>
                      <a:pt x="1313642" y="890424"/>
                      <a:pt x="1344652" y="828057"/>
                    </a:cubicBezTo>
                    <a:cubicBezTo>
                      <a:pt x="1362879" y="794182"/>
                      <a:pt x="1378067" y="756129"/>
                      <a:pt x="1377181" y="717062"/>
                    </a:cubicBezTo>
                    <a:cubicBezTo>
                      <a:pt x="1379143" y="718265"/>
                      <a:pt x="1380852" y="719089"/>
                      <a:pt x="1381864" y="719342"/>
                    </a:cubicBezTo>
                    <a:cubicBezTo>
                      <a:pt x="1396737" y="726877"/>
                      <a:pt x="1412431" y="734031"/>
                      <a:pt x="1429012" y="736627"/>
                    </a:cubicBezTo>
                    <a:cubicBezTo>
                      <a:pt x="1435278" y="737514"/>
                      <a:pt x="1441353" y="733145"/>
                      <a:pt x="1442239" y="726623"/>
                    </a:cubicBezTo>
                    <a:close/>
                    <a:moveTo>
                      <a:pt x="2033265" y="380661"/>
                    </a:moveTo>
                    <a:cubicBezTo>
                      <a:pt x="2038771" y="446827"/>
                      <a:pt x="2029847" y="513056"/>
                      <a:pt x="2007191" y="575550"/>
                    </a:cubicBezTo>
                    <a:cubicBezTo>
                      <a:pt x="1987762" y="631015"/>
                      <a:pt x="1957512" y="681605"/>
                      <a:pt x="1928780" y="732638"/>
                    </a:cubicBezTo>
                    <a:cubicBezTo>
                      <a:pt x="1885050" y="814380"/>
                      <a:pt x="1829675" y="889917"/>
                      <a:pt x="1770502" y="961845"/>
                    </a:cubicBezTo>
                    <a:cubicBezTo>
                      <a:pt x="1742403" y="992427"/>
                      <a:pt x="1712216" y="1020983"/>
                      <a:pt x="1681523" y="1048969"/>
                    </a:cubicBezTo>
                    <a:cubicBezTo>
                      <a:pt x="1641083" y="1082907"/>
                      <a:pt x="1596150" y="1110956"/>
                      <a:pt x="1553938" y="1142678"/>
                    </a:cubicBezTo>
                    <a:cubicBezTo>
                      <a:pt x="1438505" y="1212389"/>
                      <a:pt x="1321869" y="1279822"/>
                      <a:pt x="1200297" y="1338453"/>
                    </a:cubicBezTo>
                    <a:cubicBezTo>
                      <a:pt x="1102774" y="1376570"/>
                      <a:pt x="1001200" y="1403036"/>
                      <a:pt x="902031" y="1436214"/>
                    </a:cubicBezTo>
                    <a:cubicBezTo>
                      <a:pt x="889691" y="1439696"/>
                      <a:pt x="877223" y="1441089"/>
                      <a:pt x="864693" y="1444319"/>
                    </a:cubicBezTo>
                    <a:cubicBezTo>
                      <a:pt x="863364" y="1444065"/>
                      <a:pt x="862098" y="1443749"/>
                      <a:pt x="860832" y="1443495"/>
                    </a:cubicBezTo>
                    <a:cubicBezTo>
                      <a:pt x="843176" y="1439823"/>
                      <a:pt x="825329" y="1436721"/>
                      <a:pt x="807546" y="1433555"/>
                    </a:cubicBezTo>
                    <a:cubicBezTo>
                      <a:pt x="795838" y="1430072"/>
                      <a:pt x="784193" y="1426273"/>
                      <a:pt x="772675" y="1422221"/>
                    </a:cubicBezTo>
                    <a:cubicBezTo>
                      <a:pt x="728882" y="1403606"/>
                      <a:pt x="684328" y="1386700"/>
                      <a:pt x="641990" y="1364983"/>
                    </a:cubicBezTo>
                    <a:cubicBezTo>
                      <a:pt x="563073" y="1324080"/>
                      <a:pt x="486371" y="1276846"/>
                      <a:pt x="417832" y="1220051"/>
                    </a:cubicBezTo>
                    <a:cubicBezTo>
                      <a:pt x="327017" y="1144007"/>
                      <a:pt x="251580" y="1051185"/>
                      <a:pt x="188421" y="951144"/>
                    </a:cubicBezTo>
                    <a:cubicBezTo>
                      <a:pt x="149880" y="887321"/>
                      <a:pt x="108618" y="824638"/>
                      <a:pt x="79696" y="755686"/>
                    </a:cubicBezTo>
                    <a:cubicBezTo>
                      <a:pt x="38940" y="661154"/>
                      <a:pt x="14069" y="559594"/>
                      <a:pt x="3816" y="457211"/>
                    </a:cubicBezTo>
                    <a:cubicBezTo>
                      <a:pt x="-5740" y="366351"/>
                      <a:pt x="1538" y="286635"/>
                      <a:pt x="38370" y="202171"/>
                    </a:cubicBezTo>
                    <a:cubicBezTo>
                      <a:pt x="62799" y="137398"/>
                      <a:pt x="108238" y="66356"/>
                      <a:pt x="181966" y="55086"/>
                    </a:cubicBezTo>
                    <a:cubicBezTo>
                      <a:pt x="216014" y="48818"/>
                      <a:pt x="253226" y="53566"/>
                      <a:pt x="278034" y="79716"/>
                    </a:cubicBezTo>
                    <a:cubicBezTo>
                      <a:pt x="333978" y="128470"/>
                      <a:pt x="353091" y="158039"/>
                      <a:pt x="371254" y="229967"/>
                    </a:cubicBezTo>
                    <a:cubicBezTo>
                      <a:pt x="374608" y="239211"/>
                      <a:pt x="388088" y="241680"/>
                      <a:pt x="394669" y="234526"/>
                    </a:cubicBezTo>
                    <a:cubicBezTo>
                      <a:pt x="401314" y="228004"/>
                      <a:pt x="398277" y="218063"/>
                      <a:pt x="399163" y="209832"/>
                    </a:cubicBezTo>
                    <a:cubicBezTo>
                      <a:pt x="406441" y="156836"/>
                      <a:pt x="447197" y="115807"/>
                      <a:pt x="487383" y="84022"/>
                    </a:cubicBezTo>
                    <a:cubicBezTo>
                      <a:pt x="570098" y="18236"/>
                      <a:pt x="702934" y="-20704"/>
                      <a:pt x="806090" y="11524"/>
                    </a:cubicBezTo>
                    <a:cubicBezTo>
                      <a:pt x="872604" y="32292"/>
                      <a:pt x="909879" y="97445"/>
                      <a:pt x="932409" y="159369"/>
                    </a:cubicBezTo>
                    <a:cubicBezTo>
                      <a:pt x="937661" y="175641"/>
                      <a:pt x="942028" y="192167"/>
                      <a:pt x="945762" y="208819"/>
                    </a:cubicBezTo>
                    <a:cubicBezTo>
                      <a:pt x="948167" y="219393"/>
                      <a:pt x="949369" y="235982"/>
                      <a:pt x="963672" y="235855"/>
                    </a:cubicBezTo>
                    <a:cubicBezTo>
                      <a:pt x="973924" y="236108"/>
                      <a:pt x="978101" y="225535"/>
                      <a:pt x="982278" y="217937"/>
                    </a:cubicBezTo>
                    <a:cubicBezTo>
                      <a:pt x="991454" y="199258"/>
                      <a:pt x="998795" y="179567"/>
                      <a:pt x="1009997" y="162028"/>
                    </a:cubicBezTo>
                    <a:cubicBezTo>
                      <a:pt x="1060183" y="99154"/>
                      <a:pt x="1138341" y="62241"/>
                      <a:pt x="1215486" y="44449"/>
                    </a:cubicBezTo>
                    <a:cubicBezTo>
                      <a:pt x="1306681" y="21908"/>
                      <a:pt x="1404584" y="61291"/>
                      <a:pt x="1448061" y="146072"/>
                    </a:cubicBezTo>
                    <a:cubicBezTo>
                      <a:pt x="1459453" y="166523"/>
                      <a:pt x="1470085" y="187671"/>
                      <a:pt x="1476287" y="210339"/>
                    </a:cubicBezTo>
                    <a:cubicBezTo>
                      <a:pt x="1482742" y="230727"/>
                      <a:pt x="1483122" y="252507"/>
                      <a:pt x="1488564" y="272959"/>
                    </a:cubicBezTo>
                    <a:cubicBezTo>
                      <a:pt x="1492678" y="283026"/>
                      <a:pt x="1506157" y="284166"/>
                      <a:pt x="1513436" y="276948"/>
                    </a:cubicBezTo>
                    <a:cubicBezTo>
                      <a:pt x="1525523" y="260992"/>
                      <a:pt x="1536345" y="244023"/>
                      <a:pt x="1549825" y="229144"/>
                    </a:cubicBezTo>
                    <a:cubicBezTo>
                      <a:pt x="1580898" y="189127"/>
                      <a:pt x="1630198" y="172095"/>
                      <a:pt x="1676903" y="157152"/>
                    </a:cubicBezTo>
                    <a:cubicBezTo>
                      <a:pt x="1759554" y="128850"/>
                      <a:pt x="1838028" y="133535"/>
                      <a:pt x="1915237" y="175894"/>
                    </a:cubicBezTo>
                    <a:cubicBezTo>
                      <a:pt x="1989281" y="216164"/>
                      <a:pt x="2030733" y="297969"/>
                      <a:pt x="2033265" y="380661"/>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7" name="Google Shape;597;p17"/>
              <p:cNvSpPr/>
              <p:nvPr/>
            </p:nvSpPr>
            <p:spPr>
              <a:xfrm>
                <a:off x="16598578" y="8920392"/>
                <a:ext cx="2104604" cy="1790020"/>
              </a:xfrm>
              <a:custGeom>
                <a:avLst/>
                <a:gdLst/>
                <a:ahLst/>
                <a:cxnLst/>
                <a:rect l="l" t="t" r="r" b="b"/>
                <a:pathLst>
                  <a:path w="2104604" h="1790020" extrusionOk="0">
                    <a:moveTo>
                      <a:pt x="2101883" y="853636"/>
                    </a:moveTo>
                    <a:cubicBezTo>
                      <a:pt x="2102959" y="856169"/>
                      <a:pt x="2103908" y="858892"/>
                      <a:pt x="2104604" y="861678"/>
                    </a:cubicBezTo>
                    <a:cubicBezTo>
                      <a:pt x="2037964" y="905366"/>
                      <a:pt x="1968983" y="946015"/>
                      <a:pt x="1899305" y="984639"/>
                    </a:cubicBezTo>
                    <a:cubicBezTo>
                      <a:pt x="1802225" y="1029087"/>
                      <a:pt x="1702550" y="1072016"/>
                      <a:pt x="1596419" y="1088605"/>
                    </a:cubicBezTo>
                    <a:cubicBezTo>
                      <a:pt x="1549588" y="1094810"/>
                      <a:pt x="1502250" y="1091771"/>
                      <a:pt x="1455165" y="1091327"/>
                    </a:cubicBezTo>
                    <a:cubicBezTo>
                      <a:pt x="1360363" y="1089365"/>
                      <a:pt x="1264865" y="1084552"/>
                      <a:pt x="1172025" y="1061885"/>
                    </a:cubicBezTo>
                    <a:cubicBezTo>
                      <a:pt x="1121396" y="1049032"/>
                      <a:pt x="1071843" y="1032190"/>
                      <a:pt x="1023113" y="1013574"/>
                    </a:cubicBezTo>
                    <a:cubicBezTo>
                      <a:pt x="998938" y="1006989"/>
                      <a:pt x="948310" y="967100"/>
                      <a:pt x="930906" y="997935"/>
                    </a:cubicBezTo>
                    <a:cubicBezTo>
                      <a:pt x="900719" y="1076575"/>
                      <a:pt x="872113" y="1155721"/>
                      <a:pt x="843761" y="1235056"/>
                    </a:cubicBezTo>
                    <a:cubicBezTo>
                      <a:pt x="805980" y="1330981"/>
                      <a:pt x="764844" y="1424627"/>
                      <a:pt x="713140" y="1514283"/>
                    </a:cubicBezTo>
                    <a:cubicBezTo>
                      <a:pt x="692445" y="1548981"/>
                      <a:pt x="669283" y="1582096"/>
                      <a:pt x="645677" y="1614894"/>
                    </a:cubicBezTo>
                    <a:cubicBezTo>
                      <a:pt x="610807" y="1665990"/>
                      <a:pt x="573278" y="1716010"/>
                      <a:pt x="525561" y="1755837"/>
                    </a:cubicBezTo>
                    <a:cubicBezTo>
                      <a:pt x="480438" y="1793573"/>
                      <a:pt x="462718" y="1803894"/>
                      <a:pt x="411077" y="1767234"/>
                    </a:cubicBezTo>
                    <a:cubicBezTo>
                      <a:pt x="485184" y="1671752"/>
                      <a:pt x="554039" y="1571585"/>
                      <a:pt x="610743" y="1464643"/>
                    </a:cubicBezTo>
                    <a:cubicBezTo>
                      <a:pt x="628273" y="1427413"/>
                      <a:pt x="713962" y="1313696"/>
                      <a:pt x="683269" y="1279568"/>
                    </a:cubicBezTo>
                    <a:cubicBezTo>
                      <a:pt x="673966" y="1271527"/>
                      <a:pt x="660802" y="1270451"/>
                      <a:pt x="649791" y="1265702"/>
                    </a:cubicBezTo>
                    <a:cubicBezTo>
                      <a:pt x="624729" y="1257154"/>
                      <a:pt x="600681" y="1245947"/>
                      <a:pt x="577202" y="1233790"/>
                    </a:cubicBezTo>
                    <a:cubicBezTo>
                      <a:pt x="480311" y="1184910"/>
                      <a:pt x="388420" y="1124379"/>
                      <a:pt x="315325" y="1043333"/>
                    </a:cubicBezTo>
                    <a:cubicBezTo>
                      <a:pt x="278176" y="1004267"/>
                      <a:pt x="244129" y="962605"/>
                      <a:pt x="212866" y="918726"/>
                    </a:cubicBezTo>
                    <a:cubicBezTo>
                      <a:pt x="181919" y="878330"/>
                      <a:pt x="149643" y="838377"/>
                      <a:pt x="127809" y="792092"/>
                    </a:cubicBezTo>
                    <a:cubicBezTo>
                      <a:pt x="103444" y="740236"/>
                      <a:pt x="75409" y="689393"/>
                      <a:pt x="57752" y="634054"/>
                    </a:cubicBezTo>
                    <a:cubicBezTo>
                      <a:pt x="40665" y="580235"/>
                      <a:pt x="33134" y="524073"/>
                      <a:pt x="21363" y="468987"/>
                    </a:cubicBezTo>
                    <a:cubicBezTo>
                      <a:pt x="921" y="373062"/>
                      <a:pt x="-4015" y="274098"/>
                      <a:pt x="3010" y="176400"/>
                    </a:cubicBezTo>
                    <a:cubicBezTo>
                      <a:pt x="8516" y="118656"/>
                      <a:pt x="4212" y="54579"/>
                      <a:pt x="33260" y="2153"/>
                    </a:cubicBezTo>
                    <a:cubicBezTo>
                      <a:pt x="34146" y="3546"/>
                      <a:pt x="35032" y="4939"/>
                      <a:pt x="35918" y="6395"/>
                    </a:cubicBezTo>
                    <a:cubicBezTo>
                      <a:pt x="74017" y="62177"/>
                      <a:pt x="100850" y="123594"/>
                      <a:pt x="131543" y="183682"/>
                    </a:cubicBezTo>
                    <a:cubicBezTo>
                      <a:pt x="151858" y="221862"/>
                      <a:pt x="176729" y="257319"/>
                      <a:pt x="197614" y="295183"/>
                    </a:cubicBezTo>
                    <a:cubicBezTo>
                      <a:pt x="215207" y="326461"/>
                      <a:pt x="230396" y="359006"/>
                      <a:pt x="248495" y="390031"/>
                    </a:cubicBezTo>
                    <a:cubicBezTo>
                      <a:pt x="287226" y="451448"/>
                      <a:pt x="320388" y="515905"/>
                      <a:pt x="356967" y="578525"/>
                    </a:cubicBezTo>
                    <a:cubicBezTo>
                      <a:pt x="401584" y="650770"/>
                      <a:pt x="447656" y="722127"/>
                      <a:pt x="493918" y="793359"/>
                    </a:cubicBezTo>
                    <a:cubicBezTo>
                      <a:pt x="556824" y="893652"/>
                      <a:pt x="613022" y="998188"/>
                      <a:pt x="677953" y="1097153"/>
                    </a:cubicBezTo>
                    <a:cubicBezTo>
                      <a:pt x="690104" y="1112285"/>
                      <a:pt x="711558" y="1094620"/>
                      <a:pt x="700925" y="1079867"/>
                    </a:cubicBezTo>
                    <a:cubicBezTo>
                      <a:pt x="677700" y="1044663"/>
                      <a:pt x="655676" y="1008509"/>
                      <a:pt x="634602" y="971912"/>
                    </a:cubicBezTo>
                    <a:cubicBezTo>
                      <a:pt x="581379" y="885358"/>
                      <a:pt x="532269" y="796398"/>
                      <a:pt x="474995" y="712503"/>
                    </a:cubicBezTo>
                    <a:cubicBezTo>
                      <a:pt x="438036" y="654632"/>
                      <a:pt x="399875" y="597014"/>
                      <a:pt x="364815" y="537876"/>
                    </a:cubicBezTo>
                    <a:cubicBezTo>
                      <a:pt x="340766" y="495580"/>
                      <a:pt x="318806" y="452145"/>
                      <a:pt x="292036" y="411432"/>
                    </a:cubicBezTo>
                    <a:cubicBezTo>
                      <a:pt x="253368" y="350711"/>
                      <a:pt x="224004" y="284545"/>
                      <a:pt x="183374" y="225028"/>
                    </a:cubicBezTo>
                    <a:cubicBezTo>
                      <a:pt x="135783" y="155253"/>
                      <a:pt x="106229" y="74334"/>
                      <a:pt x="53575" y="7851"/>
                    </a:cubicBezTo>
                    <a:cubicBezTo>
                      <a:pt x="51423" y="5319"/>
                      <a:pt x="49272" y="2659"/>
                      <a:pt x="47120" y="0"/>
                    </a:cubicBezTo>
                    <a:cubicBezTo>
                      <a:pt x="64017" y="8548"/>
                      <a:pt x="78447" y="21021"/>
                      <a:pt x="93952" y="31975"/>
                    </a:cubicBezTo>
                    <a:cubicBezTo>
                      <a:pt x="234383" y="115996"/>
                      <a:pt x="368738" y="213314"/>
                      <a:pt x="482653" y="331716"/>
                    </a:cubicBezTo>
                    <a:cubicBezTo>
                      <a:pt x="521827" y="377368"/>
                      <a:pt x="559039" y="424919"/>
                      <a:pt x="595555" y="472723"/>
                    </a:cubicBezTo>
                    <a:cubicBezTo>
                      <a:pt x="621439" y="509383"/>
                      <a:pt x="640361" y="550413"/>
                      <a:pt x="663207" y="588846"/>
                    </a:cubicBezTo>
                    <a:cubicBezTo>
                      <a:pt x="713203" y="672107"/>
                      <a:pt x="756111" y="761764"/>
                      <a:pt x="777881" y="856992"/>
                    </a:cubicBezTo>
                    <a:cubicBezTo>
                      <a:pt x="783640" y="890233"/>
                      <a:pt x="788829" y="923538"/>
                      <a:pt x="789462" y="957349"/>
                    </a:cubicBezTo>
                    <a:cubicBezTo>
                      <a:pt x="791234" y="974001"/>
                      <a:pt x="785602" y="993060"/>
                      <a:pt x="793766" y="1008319"/>
                    </a:cubicBezTo>
                    <a:cubicBezTo>
                      <a:pt x="806360" y="1022439"/>
                      <a:pt x="820725" y="1009459"/>
                      <a:pt x="825092" y="995846"/>
                    </a:cubicBezTo>
                    <a:cubicBezTo>
                      <a:pt x="833509" y="978117"/>
                      <a:pt x="842179" y="960452"/>
                      <a:pt x="850913" y="942913"/>
                    </a:cubicBezTo>
                    <a:cubicBezTo>
                      <a:pt x="943690" y="764550"/>
                      <a:pt x="1022038" y="578082"/>
                      <a:pt x="1070451" y="382560"/>
                    </a:cubicBezTo>
                    <a:cubicBezTo>
                      <a:pt x="1076463" y="360589"/>
                      <a:pt x="1082412" y="338681"/>
                      <a:pt x="1088108" y="316710"/>
                    </a:cubicBezTo>
                    <a:cubicBezTo>
                      <a:pt x="1092601" y="295942"/>
                      <a:pt x="1101018" y="274351"/>
                      <a:pt x="1096588" y="252950"/>
                    </a:cubicBezTo>
                    <a:cubicBezTo>
                      <a:pt x="1089690" y="236805"/>
                      <a:pt x="1074438" y="224774"/>
                      <a:pt x="1067034" y="207742"/>
                    </a:cubicBezTo>
                    <a:cubicBezTo>
                      <a:pt x="1057921" y="189380"/>
                      <a:pt x="1051908" y="169119"/>
                      <a:pt x="1050200" y="148668"/>
                    </a:cubicBezTo>
                    <a:cubicBezTo>
                      <a:pt x="1049947" y="146832"/>
                      <a:pt x="1050073" y="143033"/>
                      <a:pt x="1050136" y="138854"/>
                    </a:cubicBezTo>
                    <a:cubicBezTo>
                      <a:pt x="1073995" y="148035"/>
                      <a:pt x="1098487" y="155189"/>
                      <a:pt x="1123991" y="156899"/>
                    </a:cubicBezTo>
                    <a:cubicBezTo>
                      <a:pt x="1130509" y="158355"/>
                      <a:pt x="1137218" y="156519"/>
                      <a:pt x="1141521" y="152593"/>
                    </a:cubicBezTo>
                    <a:cubicBezTo>
                      <a:pt x="1198478" y="142589"/>
                      <a:pt x="1252398" y="118846"/>
                      <a:pt x="1308026" y="103016"/>
                    </a:cubicBezTo>
                    <a:cubicBezTo>
                      <a:pt x="1305748" y="110108"/>
                      <a:pt x="1304292" y="117896"/>
                      <a:pt x="1301697" y="123404"/>
                    </a:cubicBezTo>
                    <a:cubicBezTo>
                      <a:pt x="1291129" y="155379"/>
                      <a:pt x="1275434" y="185328"/>
                      <a:pt x="1256891" y="213377"/>
                    </a:cubicBezTo>
                    <a:cubicBezTo>
                      <a:pt x="1239677" y="239844"/>
                      <a:pt x="1216072" y="259789"/>
                      <a:pt x="1189555" y="276631"/>
                    </a:cubicBezTo>
                    <a:cubicBezTo>
                      <a:pt x="1154558" y="302338"/>
                      <a:pt x="1155064" y="317470"/>
                      <a:pt x="1151837" y="357486"/>
                    </a:cubicBezTo>
                    <a:cubicBezTo>
                      <a:pt x="1146900" y="388828"/>
                      <a:pt x="1143103" y="420296"/>
                      <a:pt x="1139243" y="451765"/>
                    </a:cubicBezTo>
                    <a:cubicBezTo>
                      <a:pt x="1128548" y="513815"/>
                      <a:pt x="1117029" y="576056"/>
                      <a:pt x="1096082" y="635700"/>
                    </a:cubicBezTo>
                    <a:cubicBezTo>
                      <a:pt x="1085703" y="663559"/>
                      <a:pt x="1075641" y="696168"/>
                      <a:pt x="1066084" y="725230"/>
                    </a:cubicBezTo>
                    <a:cubicBezTo>
                      <a:pt x="1055895" y="752013"/>
                      <a:pt x="1043365" y="777783"/>
                      <a:pt x="1032416" y="804313"/>
                    </a:cubicBezTo>
                    <a:cubicBezTo>
                      <a:pt x="1026657" y="820965"/>
                      <a:pt x="1016785" y="838314"/>
                      <a:pt x="1018936" y="856359"/>
                    </a:cubicBezTo>
                    <a:cubicBezTo>
                      <a:pt x="1020709" y="868959"/>
                      <a:pt x="1036024" y="873898"/>
                      <a:pt x="1046086" y="867376"/>
                    </a:cubicBezTo>
                    <a:cubicBezTo>
                      <a:pt x="1087095" y="835528"/>
                      <a:pt x="1126332" y="800704"/>
                      <a:pt x="1172025" y="775440"/>
                    </a:cubicBezTo>
                    <a:cubicBezTo>
                      <a:pt x="1230628" y="743465"/>
                      <a:pt x="1294166" y="716429"/>
                      <a:pt x="1358148" y="697434"/>
                    </a:cubicBezTo>
                    <a:cubicBezTo>
                      <a:pt x="1434661" y="680782"/>
                      <a:pt x="1512186" y="665079"/>
                      <a:pt x="1590850" y="668182"/>
                    </a:cubicBezTo>
                    <a:cubicBezTo>
                      <a:pt x="1705650" y="667169"/>
                      <a:pt x="1821843" y="687050"/>
                      <a:pt x="1925569" y="737513"/>
                    </a:cubicBezTo>
                    <a:cubicBezTo>
                      <a:pt x="1968033" y="754102"/>
                      <a:pt x="2010625" y="771008"/>
                      <a:pt x="2047457" y="798487"/>
                    </a:cubicBezTo>
                    <a:cubicBezTo>
                      <a:pt x="2058216" y="806275"/>
                      <a:pt x="2069987" y="814507"/>
                      <a:pt x="2080176" y="824067"/>
                    </a:cubicBezTo>
                    <a:cubicBezTo>
                      <a:pt x="2014105" y="821978"/>
                      <a:pt x="1949997" y="832235"/>
                      <a:pt x="1882788" y="829513"/>
                    </a:cubicBezTo>
                    <a:cubicBezTo>
                      <a:pt x="1821147" y="826474"/>
                      <a:pt x="1761532" y="830842"/>
                      <a:pt x="1699702" y="835274"/>
                    </a:cubicBezTo>
                    <a:cubicBezTo>
                      <a:pt x="1654579" y="838757"/>
                      <a:pt x="1609203" y="839010"/>
                      <a:pt x="1564080" y="843062"/>
                    </a:cubicBezTo>
                    <a:cubicBezTo>
                      <a:pt x="1458456" y="856042"/>
                      <a:pt x="1354035" y="878330"/>
                      <a:pt x="1249803" y="899668"/>
                    </a:cubicBezTo>
                    <a:cubicBezTo>
                      <a:pt x="1205820" y="907835"/>
                      <a:pt x="1160507" y="910178"/>
                      <a:pt x="1118169" y="925627"/>
                    </a:cubicBezTo>
                    <a:cubicBezTo>
                      <a:pt x="1116460" y="924108"/>
                      <a:pt x="1115447" y="926387"/>
                      <a:pt x="1113992" y="927020"/>
                    </a:cubicBezTo>
                    <a:cubicBezTo>
                      <a:pt x="1111524" y="928540"/>
                      <a:pt x="1113232" y="932846"/>
                      <a:pt x="1115701" y="933352"/>
                    </a:cubicBezTo>
                    <a:cubicBezTo>
                      <a:pt x="1132598" y="936075"/>
                      <a:pt x="1149748" y="930883"/>
                      <a:pt x="1166709" y="929996"/>
                    </a:cubicBezTo>
                    <a:cubicBezTo>
                      <a:pt x="1223666" y="926704"/>
                      <a:pt x="1279927" y="917713"/>
                      <a:pt x="1335745" y="906126"/>
                    </a:cubicBezTo>
                    <a:cubicBezTo>
                      <a:pt x="1408271" y="893273"/>
                      <a:pt x="1480986" y="880673"/>
                      <a:pt x="1553955" y="870858"/>
                    </a:cubicBezTo>
                    <a:cubicBezTo>
                      <a:pt x="1603634" y="865793"/>
                      <a:pt x="1653566" y="866553"/>
                      <a:pt x="1703309" y="862627"/>
                    </a:cubicBezTo>
                    <a:cubicBezTo>
                      <a:pt x="1746660" y="859968"/>
                      <a:pt x="1791150" y="856359"/>
                      <a:pt x="1834817" y="856549"/>
                    </a:cubicBezTo>
                    <a:cubicBezTo>
                      <a:pt x="1914873" y="861488"/>
                      <a:pt x="1993095" y="853320"/>
                      <a:pt x="2073404" y="852370"/>
                    </a:cubicBezTo>
                    <a:cubicBezTo>
                      <a:pt x="2082328" y="851610"/>
                      <a:pt x="2092896" y="855093"/>
                      <a:pt x="2101883" y="853636"/>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8" name="Google Shape;598;p17"/>
              <p:cNvSpPr/>
              <p:nvPr/>
            </p:nvSpPr>
            <p:spPr>
              <a:xfrm>
                <a:off x="17487855" y="8163250"/>
                <a:ext cx="157151" cy="256798"/>
              </a:xfrm>
              <a:custGeom>
                <a:avLst/>
                <a:gdLst/>
                <a:ahLst/>
                <a:cxnLst/>
                <a:rect l="l" t="t" r="r" b="b"/>
                <a:pathLst>
                  <a:path w="157151" h="256798" extrusionOk="0">
                    <a:moveTo>
                      <a:pt x="125357" y="12347"/>
                    </a:moveTo>
                    <a:cubicBezTo>
                      <a:pt x="180669" y="62050"/>
                      <a:pt x="152190" y="163484"/>
                      <a:pt x="126876" y="223255"/>
                    </a:cubicBezTo>
                    <a:cubicBezTo>
                      <a:pt x="118079" y="241743"/>
                      <a:pt x="98081" y="264347"/>
                      <a:pt x="75108" y="254343"/>
                    </a:cubicBezTo>
                    <a:cubicBezTo>
                      <a:pt x="70488" y="253267"/>
                      <a:pt x="66564" y="254090"/>
                      <a:pt x="63527" y="256116"/>
                    </a:cubicBezTo>
                    <a:cubicBezTo>
                      <a:pt x="57198" y="252824"/>
                      <a:pt x="51123" y="248961"/>
                      <a:pt x="45617" y="244149"/>
                    </a:cubicBezTo>
                    <a:cubicBezTo>
                      <a:pt x="8784" y="205906"/>
                      <a:pt x="-15201" y="145439"/>
                      <a:pt x="11126" y="95102"/>
                    </a:cubicBezTo>
                    <a:cubicBezTo>
                      <a:pt x="37896" y="47931"/>
                      <a:pt x="65678" y="13930"/>
                      <a:pt x="107827" y="0"/>
                    </a:cubicBezTo>
                    <a:cubicBezTo>
                      <a:pt x="114029" y="3799"/>
                      <a:pt x="120167" y="7471"/>
                      <a:pt x="125357" y="123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599" name="Google Shape;599;p17"/>
              <p:cNvSpPr/>
              <p:nvPr/>
            </p:nvSpPr>
            <p:spPr>
              <a:xfrm>
                <a:off x="17944106" y="8198581"/>
                <a:ext cx="163015" cy="261244"/>
              </a:xfrm>
              <a:custGeom>
                <a:avLst/>
                <a:gdLst/>
                <a:ahLst/>
                <a:cxnLst/>
                <a:rect l="l" t="t" r="r" b="b"/>
                <a:pathLst>
                  <a:path w="163015" h="261244" extrusionOk="0">
                    <a:moveTo>
                      <a:pt x="115964" y="3482"/>
                    </a:moveTo>
                    <a:cubicBezTo>
                      <a:pt x="178238" y="23997"/>
                      <a:pt x="163808" y="104536"/>
                      <a:pt x="155075" y="154936"/>
                    </a:cubicBezTo>
                    <a:cubicBezTo>
                      <a:pt x="148810" y="187608"/>
                      <a:pt x="139950" y="220849"/>
                      <a:pt x="116597" y="245732"/>
                    </a:cubicBezTo>
                    <a:cubicBezTo>
                      <a:pt x="114572" y="247695"/>
                      <a:pt x="112357" y="249974"/>
                      <a:pt x="110016" y="252001"/>
                    </a:cubicBezTo>
                    <a:cubicBezTo>
                      <a:pt x="109889" y="252001"/>
                      <a:pt x="109762" y="252064"/>
                      <a:pt x="109699" y="252064"/>
                    </a:cubicBezTo>
                    <a:cubicBezTo>
                      <a:pt x="108687" y="252317"/>
                      <a:pt x="107801" y="253014"/>
                      <a:pt x="107231" y="253837"/>
                    </a:cubicBezTo>
                    <a:cubicBezTo>
                      <a:pt x="103624" y="254597"/>
                      <a:pt x="100080" y="255610"/>
                      <a:pt x="96599" y="256749"/>
                    </a:cubicBezTo>
                    <a:cubicBezTo>
                      <a:pt x="96283" y="256686"/>
                      <a:pt x="95966" y="256623"/>
                      <a:pt x="95586" y="256496"/>
                    </a:cubicBezTo>
                    <a:cubicBezTo>
                      <a:pt x="90081" y="255736"/>
                      <a:pt x="85777" y="257826"/>
                      <a:pt x="83056" y="261182"/>
                    </a:cubicBezTo>
                    <a:cubicBezTo>
                      <a:pt x="82993" y="261182"/>
                      <a:pt x="82929" y="261245"/>
                      <a:pt x="82866" y="261245"/>
                    </a:cubicBezTo>
                    <a:cubicBezTo>
                      <a:pt x="59577" y="252760"/>
                      <a:pt x="38313" y="239337"/>
                      <a:pt x="23314" y="220849"/>
                    </a:cubicBezTo>
                    <a:cubicBezTo>
                      <a:pt x="10151" y="197358"/>
                      <a:pt x="-1114" y="170702"/>
                      <a:pt x="88" y="143286"/>
                    </a:cubicBezTo>
                    <a:cubicBezTo>
                      <a:pt x="5531" y="94912"/>
                      <a:pt x="30782" y="49577"/>
                      <a:pt x="70462" y="21084"/>
                    </a:cubicBezTo>
                    <a:cubicBezTo>
                      <a:pt x="82803" y="11017"/>
                      <a:pt x="94131" y="4179"/>
                      <a:pt x="105839" y="0"/>
                    </a:cubicBezTo>
                    <a:cubicBezTo>
                      <a:pt x="109256" y="1393"/>
                      <a:pt x="113053" y="2343"/>
                      <a:pt x="115964" y="348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sp>
        <p:nvSpPr>
          <p:cNvPr id="600" name="Google Shape;600;p17"/>
          <p:cNvSpPr/>
          <p:nvPr/>
        </p:nvSpPr>
        <p:spPr>
          <a:xfrm>
            <a:off x="3267336" y="1463313"/>
            <a:ext cx="2608104" cy="3164353"/>
          </a:xfrm>
          <a:custGeom>
            <a:avLst/>
            <a:gdLst/>
            <a:ahLst/>
            <a:cxnLst/>
            <a:rect l="l" t="t" r="r" b="b"/>
            <a:pathLst>
              <a:path w="3524465" h="4276153" extrusionOk="0">
                <a:moveTo>
                  <a:pt x="3400005" y="4276153"/>
                </a:moveTo>
                <a:lnTo>
                  <a:pt x="124460" y="4276153"/>
                </a:lnTo>
                <a:cubicBezTo>
                  <a:pt x="55880" y="4276153"/>
                  <a:pt x="0" y="4220273"/>
                  <a:pt x="0" y="4151693"/>
                </a:cubicBezTo>
                <a:lnTo>
                  <a:pt x="0" y="124460"/>
                </a:lnTo>
                <a:cubicBezTo>
                  <a:pt x="0" y="55880"/>
                  <a:pt x="55880" y="0"/>
                  <a:pt x="124460" y="0"/>
                </a:cubicBezTo>
                <a:lnTo>
                  <a:pt x="3400006" y="0"/>
                </a:lnTo>
                <a:cubicBezTo>
                  <a:pt x="3468586" y="0"/>
                  <a:pt x="3524465" y="55880"/>
                  <a:pt x="3524465" y="124460"/>
                </a:cubicBezTo>
                <a:lnTo>
                  <a:pt x="3524465" y="4151693"/>
                </a:lnTo>
                <a:cubicBezTo>
                  <a:pt x="3524465" y="4220273"/>
                  <a:pt x="3468586" y="4276153"/>
                  <a:pt x="3400006" y="4276153"/>
                </a:cubicBezTo>
                <a:close/>
              </a:path>
            </a:pathLst>
          </a:custGeom>
          <a:solidFill>
            <a:schemeClr val="lt1"/>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grpSp>
        <p:nvGrpSpPr>
          <p:cNvPr id="601" name="Google Shape;601;p17"/>
          <p:cNvGrpSpPr/>
          <p:nvPr/>
        </p:nvGrpSpPr>
        <p:grpSpPr>
          <a:xfrm>
            <a:off x="3496659" y="3191798"/>
            <a:ext cx="2150663" cy="1021669"/>
            <a:chOff x="0" y="0"/>
            <a:chExt cx="5735100" cy="2724450"/>
          </a:xfrm>
        </p:grpSpPr>
        <p:sp>
          <p:nvSpPr>
            <p:cNvPr id="602" name="Google Shape;602;p17"/>
            <p:cNvSpPr txBox="1"/>
            <p:nvPr/>
          </p:nvSpPr>
          <p:spPr>
            <a:xfrm>
              <a:off x="0" y="828150"/>
              <a:ext cx="5735100" cy="1896300"/>
            </a:xfrm>
            <a:prstGeom prst="rect">
              <a:avLst/>
            </a:prstGeom>
            <a:noFill/>
            <a:ln>
              <a:noFill/>
            </a:ln>
          </p:spPr>
          <p:txBody>
            <a:bodyPr spcFirstLastPara="1" wrap="square" lIns="0" tIns="0" rIns="0" bIns="0" anchor="t" anchorCtr="0">
              <a:spAutoFit/>
            </a:bodyPr>
            <a:lstStyle/>
            <a:p>
              <a:pPr marL="0" marR="0" lvl="0" indent="0" algn="ctr" rtl="0">
                <a:lnSpc>
                  <a:spcPct val="115000"/>
                </a:lnSpc>
                <a:spcBef>
                  <a:spcPts val="0"/>
                </a:spcBef>
                <a:spcAft>
                  <a:spcPts val="0"/>
                </a:spcAft>
                <a:buNone/>
              </a:pPr>
              <a:r>
                <a:rPr lang="en" sz="1400">
                  <a:solidFill>
                    <a:schemeClr val="accent1"/>
                  </a:solidFill>
                  <a:latin typeface="Nunito"/>
                  <a:ea typeface="Nunito"/>
                  <a:cs typeface="Nunito"/>
                  <a:sym typeface="Nunito"/>
                </a:rPr>
                <a:t>What makes you unique and interesting? </a:t>
              </a:r>
              <a:endParaRPr sz="700">
                <a:solidFill>
                  <a:schemeClr val="accent1"/>
                </a:solidFill>
              </a:endParaRPr>
            </a:p>
            <a:p>
              <a:pPr marL="0" marR="0" lvl="0" indent="0" algn="ctr" rtl="0">
                <a:lnSpc>
                  <a:spcPct val="115000"/>
                </a:lnSpc>
                <a:spcBef>
                  <a:spcPts val="0"/>
                </a:spcBef>
                <a:spcAft>
                  <a:spcPts val="0"/>
                </a:spcAft>
                <a:buNone/>
              </a:pPr>
              <a:r>
                <a:rPr lang="en" sz="1400">
                  <a:solidFill>
                    <a:schemeClr val="accent1"/>
                  </a:solidFill>
                  <a:latin typeface="Nunito"/>
                  <a:ea typeface="Nunito"/>
                  <a:cs typeface="Nunito"/>
                  <a:sym typeface="Nunito"/>
                </a:rPr>
                <a:t>Write them here!</a:t>
              </a:r>
              <a:endParaRPr sz="700">
                <a:solidFill>
                  <a:schemeClr val="accent1"/>
                </a:solidFill>
              </a:endParaRPr>
            </a:p>
          </p:txBody>
        </p:sp>
        <p:sp>
          <p:nvSpPr>
            <p:cNvPr id="603" name="Google Shape;603;p17"/>
            <p:cNvSpPr txBox="1"/>
            <p:nvPr/>
          </p:nvSpPr>
          <p:spPr>
            <a:xfrm>
              <a:off x="0" y="0"/>
              <a:ext cx="5735100" cy="6978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 sz="1700" dirty="0">
                  <a:solidFill>
                    <a:schemeClr val="accent1"/>
                  </a:solidFill>
                  <a:latin typeface="Gloria Hallelujah"/>
                  <a:ea typeface="Gloria Hallelujah"/>
                  <a:cs typeface="Gloria Hallelujah"/>
                  <a:sym typeface="Gloria Hallelujah"/>
                </a:rPr>
                <a:t>Add a main point</a:t>
              </a:r>
              <a:endParaRPr sz="700" dirty="0">
                <a:solidFill>
                  <a:schemeClr val="accent1"/>
                </a:solidFill>
              </a:endParaRPr>
            </a:p>
          </p:txBody>
        </p:sp>
      </p:grpSp>
      <p:pic>
        <p:nvPicPr>
          <p:cNvPr id="604" name="Google Shape;604;p17"/>
          <p:cNvPicPr preferRelativeResize="0"/>
          <p:nvPr/>
        </p:nvPicPr>
        <p:blipFill rotWithShape="1">
          <a:blip r:embed="rId3">
            <a:alphaModFix/>
          </a:blip>
          <a:srcRect t="8124" b="8116"/>
          <a:stretch/>
        </p:blipFill>
        <p:spPr>
          <a:xfrm>
            <a:off x="6177338" y="1614122"/>
            <a:ext cx="2277682" cy="1273357"/>
          </a:xfrm>
          <a:prstGeom prst="rect">
            <a:avLst/>
          </a:prstGeom>
          <a:noFill/>
          <a:ln>
            <a:noFill/>
          </a:ln>
        </p:spPr>
      </p:pic>
      <p:pic>
        <p:nvPicPr>
          <p:cNvPr id="605" name="Google Shape;605;p17"/>
          <p:cNvPicPr preferRelativeResize="0"/>
          <p:nvPr/>
        </p:nvPicPr>
        <p:blipFill rotWithShape="1">
          <a:blip r:embed="rId4">
            <a:alphaModFix/>
          </a:blip>
          <a:srcRect t="7805" b="7805"/>
          <a:stretch/>
        </p:blipFill>
        <p:spPr>
          <a:xfrm>
            <a:off x="3433159" y="1614122"/>
            <a:ext cx="2277682" cy="1273357"/>
          </a:xfrm>
          <a:prstGeom prst="rect">
            <a:avLst/>
          </a:prstGeom>
          <a:noFill/>
          <a:ln>
            <a:noFill/>
          </a:ln>
        </p:spPr>
      </p:pic>
      <p:sp>
        <p:nvSpPr>
          <p:cNvPr id="606" name="Google Shape;606;p17"/>
          <p:cNvSpPr/>
          <p:nvPr/>
        </p:nvSpPr>
        <p:spPr>
          <a:xfrm>
            <a:off x="4679916" y="1319240"/>
            <a:ext cx="1196714" cy="491634"/>
          </a:xfrm>
          <a:custGeom>
            <a:avLst/>
            <a:gdLst/>
            <a:ahLst/>
            <a:cxnLst/>
            <a:rect l="l" t="t" r="r" b="b"/>
            <a:pathLst>
              <a:path w="2393428" h="983269" extrusionOk="0">
                <a:moveTo>
                  <a:pt x="2378654" y="597129"/>
                </a:moveTo>
                <a:cubicBezTo>
                  <a:pt x="2362330" y="547808"/>
                  <a:pt x="2341362" y="496520"/>
                  <a:pt x="2303448" y="459866"/>
                </a:cubicBezTo>
                <a:cubicBezTo>
                  <a:pt x="2274678" y="435685"/>
                  <a:pt x="2239827" y="414335"/>
                  <a:pt x="2201817" y="410497"/>
                </a:cubicBezTo>
                <a:cubicBezTo>
                  <a:pt x="2168307" y="409729"/>
                  <a:pt x="2133648" y="415582"/>
                  <a:pt x="2104638" y="433094"/>
                </a:cubicBezTo>
                <a:cubicBezTo>
                  <a:pt x="2103298" y="341889"/>
                  <a:pt x="2057676" y="256105"/>
                  <a:pt x="1995108" y="191815"/>
                </a:cubicBezTo>
                <a:cubicBezTo>
                  <a:pt x="1975768" y="170848"/>
                  <a:pt x="1956428" y="149642"/>
                  <a:pt x="1934120" y="131747"/>
                </a:cubicBezTo>
                <a:cubicBezTo>
                  <a:pt x="1911956" y="114811"/>
                  <a:pt x="1887637" y="100705"/>
                  <a:pt x="1862409" y="88807"/>
                </a:cubicBezTo>
                <a:cubicBezTo>
                  <a:pt x="1739140" y="26484"/>
                  <a:pt x="1599642" y="64194"/>
                  <a:pt x="1507107" y="162308"/>
                </a:cubicBezTo>
                <a:cubicBezTo>
                  <a:pt x="1457033" y="214460"/>
                  <a:pt x="1408444" y="269298"/>
                  <a:pt x="1377280" y="335268"/>
                </a:cubicBezTo>
                <a:cubicBezTo>
                  <a:pt x="1361099" y="310655"/>
                  <a:pt x="1346402" y="285083"/>
                  <a:pt x="1329073" y="261238"/>
                </a:cubicBezTo>
                <a:cubicBezTo>
                  <a:pt x="1313036" y="239312"/>
                  <a:pt x="1294701" y="219162"/>
                  <a:pt x="1276749" y="198771"/>
                </a:cubicBezTo>
                <a:cubicBezTo>
                  <a:pt x="1233761" y="147147"/>
                  <a:pt x="1183304" y="99410"/>
                  <a:pt x="1125380" y="64626"/>
                </a:cubicBezTo>
                <a:cubicBezTo>
                  <a:pt x="1045866" y="17800"/>
                  <a:pt x="941602" y="-7197"/>
                  <a:pt x="849640" y="1823"/>
                </a:cubicBezTo>
                <a:cubicBezTo>
                  <a:pt x="712345" y="15977"/>
                  <a:pt x="615836" y="138559"/>
                  <a:pt x="573709" y="262054"/>
                </a:cubicBezTo>
                <a:cubicBezTo>
                  <a:pt x="525024" y="216043"/>
                  <a:pt x="470499" y="193254"/>
                  <a:pt x="405011" y="182363"/>
                </a:cubicBezTo>
                <a:cubicBezTo>
                  <a:pt x="304720" y="162932"/>
                  <a:pt x="203376" y="205632"/>
                  <a:pt x="142101" y="286378"/>
                </a:cubicBezTo>
                <a:cubicBezTo>
                  <a:pt x="108399" y="324233"/>
                  <a:pt x="81639" y="367173"/>
                  <a:pt x="59427" y="412656"/>
                </a:cubicBezTo>
                <a:cubicBezTo>
                  <a:pt x="37118" y="456363"/>
                  <a:pt x="16007" y="501222"/>
                  <a:pt x="6098" y="549584"/>
                </a:cubicBezTo>
                <a:cubicBezTo>
                  <a:pt x="-3094" y="604422"/>
                  <a:pt x="18" y="660988"/>
                  <a:pt x="3130" y="716306"/>
                </a:cubicBezTo>
                <a:cubicBezTo>
                  <a:pt x="6768" y="749794"/>
                  <a:pt x="18" y="836442"/>
                  <a:pt x="20555" y="859375"/>
                </a:cubicBezTo>
                <a:cubicBezTo>
                  <a:pt x="31805" y="868299"/>
                  <a:pt x="48416" y="859903"/>
                  <a:pt x="61581" y="860335"/>
                </a:cubicBezTo>
                <a:cubicBezTo>
                  <a:pt x="83602" y="859183"/>
                  <a:pt x="106053" y="861678"/>
                  <a:pt x="127883" y="857216"/>
                </a:cubicBezTo>
                <a:cubicBezTo>
                  <a:pt x="141430" y="854145"/>
                  <a:pt x="157180" y="851891"/>
                  <a:pt x="167329" y="841719"/>
                </a:cubicBezTo>
                <a:cubicBezTo>
                  <a:pt x="171733" y="837065"/>
                  <a:pt x="171781" y="830205"/>
                  <a:pt x="172690" y="824207"/>
                </a:cubicBezTo>
                <a:cubicBezTo>
                  <a:pt x="177573" y="794653"/>
                  <a:pt x="181594" y="764907"/>
                  <a:pt x="185233" y="735209"/>
                </a:cubicBezTo>
                <a:cubicBezTo>
                  <a:pt x="188392" y="709877"/>
                  <a:pt x="192174" y="684641"/>
                  <a:pt x="196195" y="659452"/>
                </a:cubicBezTo>
                <a:cubicBezTo>
                  <a:pt x="206057" y="599384"/>
                  <a:pt x="216493" y="538693"/>
                  <a:pt x="237125" y="481264"/>
                </a:cubicBezTo>
                <a:cubicBezTo>
                  <a:pt x="244976" y="462984"/>
                  <a:pt x="255652" y="446144"/>
                  <a:pt x="265370" y="428776"/>
                </a:cubicBezTo>
                <a:cubicBezTo>
                  <a:pt x="276380" y="410545"/>
                  <a:pt x="285380" y="390490"/>
                  <a:pt x="300459" y="375185"/>
                </a:cubicBezTo>
                <a:cubicBezTo>
                  <a:pt x="308358" y="368612"/>
                  <a:pt x="319560" y="371203"/>
                  <a:pt x="329134" y="372690"/>
                </a:cubicBezTo>
                <a:cubicBezTo>
                  <a:pt x="375809" y="383485"/>
                  <a:pt x="410707" y="427864"/>
                  <a:pt x="432249" y="468693"/>
                </a:cubicBezTo>
                <a:cubicBezTo>
                  <a:pt x="443547" y="491003"/>
                  <a:pt x="452212" y="514464"/>
                  <a:pt x="461547" y="537637"/>
                </a:cubicBezTo>
                <a:cubicBezTo>
                  <a:pt x="477536" y="576019"/>
                  <a:pt x="494674" y="614066"/>
                  <a:pt x="503769" y="654847"/>
                </a:cubicBezTo>
                <a:cubicBezTo>
                  <a:pt x="511668" y="688719"/>
                  <a:pt x="520524" y="722687"/>
                  <a:pt x="522774" y="757567"/>
                </a:cubicBezTo>
                <a:cubicBezTo>
                  <a:pt x="523684" y="777285"/>
                  <a:pt x="523061" y="797052"/>
                  <a:pt x="524450" y="816723"/>
                </a:cubicBezTo>
                <a:cubicBezTo>
                  <a:pt x="525311" y="825839"/>
                  <a:pt x="525551" y="835578"/>
                  <a:pt x="530673" y="843446"/>
                </a:cubicBezTo>
                <a:cubicBezTo>
                  <a:pt x="540104" y="856640"/>
                  <a:pt x="556380" y="847189"/>
                  <a:pt x="569114" y="844742"/>
                </a:cubicBezTo>
                <a:cubicBezTo>
                  <a:pt x="593433" y="838073"/>
                  <a:pt x="617416" y="830013"/>
                  <a:pt x="641495" y="822576"/>
                </a:cubicBezTo>
                <a:cubicBezTo>
                  <a:pt x="656623" y="817970"/>
                  <a:pt x="671846" y="813748"/>
                  <a:pt x="687069" y="809526"/>
                </a:cubicBezTo>
                <a:cubicBezTo>
                  <a:pt x="697313" y="806504"/>
                  <a:pt x="711723" y="803769"/>
                  <a:pt x="714164" y="791391"/>
                </a:cubicBezTo>
                <a:cubicBezTo>
                  <a:pt x="715888" y="732378"/>
                  <a:pt x="717755" y="673174"/>
                  <a:pt x="721919" y="614209"/>
                </a:cubicBezTo>
                <a:cubicBezTo>
                  <a:pt x="725845" y="564073"/>
                  <a:pt x="731972" y="513361"/>
                  <a:pt x="749063" y="465431"/>
                </a:cubicBezTo>
                <a:cubicBezTo>
                  <a:pt x="760839" y="432950"/>
                  <a:pt x="776349" y="402100"/>
                  <a:pt x="794445" y="372738"/>
                </a:cubicBezTo>
                <a:cubicBezTo>
                  <a:pt x="813306" y="340209"/>
                  <a:pt x="834274" y="308832"/>
                  <a:pt x="861560" y="282780"/>
                </a:cubicBezTo>
                <a:cubicBezTo>
                  <a:pt x="886214" y="258455"/>
                  <a:pt x="912783" y="232692"/>
                  <a:pt x="948208" y="226646"/>
                </a:cubicBezTo>
                <a:cubicBezTo>
                  <a:pt x="1026573" y="214508"/>
                  <a:pt x="1098285" y="254233"/>
                  <a:pt x="1144529" y="316221"/>
                </a:cubicBezTo>
                <a:cubicBezTo>
                  <a:pt x="1213751" y="408098"/>
                  <a:pt x="1251952" y="519502"/>
                  <a:pt x="1266744" y="633113"/>
                </a:cubicBezTo>
                <a:cubicBezTo>
                  <a:pt x="1270670" y="661084"/>
                  <a:pt x="1275505" y="689199"/>
                  <a:pt x="1274452" y="717505"/>
                </a:cubicBezTo>
                <a:cubicBezTo>
                  <a:pt x="1273829" y="737704"/>
                  <a:pt x="1270861" y="757758"/>
                  <a:pt x="1271005" y="777957"/>
                </a:cubicBezTo>
                <a:cubicBezTo>
                  <a:pt x="1270861" y="800603"/>
                  <a:pt x="1280771" y="808423"/>
                  <a:pt x="1302552" y="803961"/>
                </a:cubicBezTo>
                <a:cubicBezTo>
                  <a:pt x="1331802" y="801130"/>
                  <a:pt x="1360812" y="796380"/>
                  <a:pt x="1389822" y="791967"/>
                </a:cubicBezTo>
                <a:cubicBezTo>
                  <a:pt x="1408061" y="789232"/>
                  <a:pt x="1426204" y="786545"/>
                  <a:pt x="1444347" y="783474"/>
                </a:cubicBezTo>
                <a:cubicBezTo>
                  <a:pt x="1457799" y="781987"/>
                  <a:pt x="1469815" y="775606"/>
                  <a:pt x="1470437" y="760685"/>
                </a:cubicBezTo>
                <a:cubicBezTo>
                  <a:pt x="1476421" y="730363"/>
                  <a:pt x="1482740" y="700137"/>
                  <a:pt x="1490687" y="670295"/>
                </a:cubicBezTo>
                <a:cubicBezTo>
                  <a:pt x="1500261" y="634648"/>
                  <a:pt x="1512038" y="599672"/>
                  <a:pt x="1522713" y="564361"/>
                </a:cubicBezTo>
                <a:cubicBezTo>
                  <a:pt x="1532766" y="531880"/>
                  <a:pt x="1541431" y="498823"/>
                  <a:pt x="1554883" y="467446"/>
                </a:cubicBezTo>
                <a:cubicBezTo>
                  <a:pt x="1590690" y="378064"/>
                  <a:pt x="1656274" y="299141"/>
                  <a:pt x="1752113" y="273281"/>
                </a:cubicBezTo>
                <a:cubicBezTo>
                  <a:pt x="1785719" y="266708"/>
                  <a:pt x="1824638" y="276543"/>
                  <a:pt x="1847186" y="303458"/>
                </a:cubicBezTo>
                <a:cubicBezTo>
                  <a:pt x="1870978" y="332725"/>
                  <a:pt x="1877057" y="371875"/>
                  <a:pt x="1883903" y="407954"/>
                </a:cubicBezTo>
                <a:cubicBezTo>
                  <a:pt x="1886823" y="429352"/>
                  <a:pt x="1884238" y="450942"/>
                  <a:pt x="1883568" y="472436"/>
                </a:cubicBezTo>
                <a:cubicBezTo>
                  <a:pt x="1882228" y="503093"/>
                  <a:pt x="1881414" y="533847"/>
                  <a:pt x="1876770" y="564217"/>
                </a:cubicBezTo>
                <a:cubicBezTo>
                  <a:pt x="1870547" y="617856"/>
                  <a:pt x="1850584" y="668088"/>
                  <a:pt x="1834978" y="719424"/>
                </a:cubicBezTo>
                <a:cubicBezTo>
                  <a:pt x="1827080" y="743653"/>
                  <a:pt x="1819851" y="768218"/>
                  <a:pt x="1809080" y="791391"/>
                </a:cubicBezTo>
                <a:cubicBezTo>
                  <a:pt x="1801803" y="806984"/>
                  <a:pt x="1792516" y="822000"/>
                  <a:pt x="1788399" y="838889"/>
                </a:cubicBezTo>
                <a:cubicBezTo>
                  <a:pt x="1785288" y="849588"/>
                  <a:pt x="1790027" y="863837"/>
                  <a:pt x="1803000" y="863501"/>
                </a:cubicBezTo>
                <a:cubicBezTo>
                  <a:pt x="1831771" y="864173"/>
                  <a:pt x="1860494" y="866380"/>
                  <a:pt x="1889025" y="870554"/>
                </a:cubicBezTo>
                <a:cubicBezTo>
                  <a:pt x="1903482" y="872521"/>
                  <a:pt x="1917987" y="874632"/>
                  <a:pt x="1932588" y="874872"/>
                </a:cubicBezTo>
                <a:cubicBezTo>
                  <a:pt x="1941588" y="874824"/>
                  <a:pt x="1952646" y="875927"/>
                  <a:pt x="1959348" y="868683"/>
                </a:cubicBezTo>
                <a:cubicBezTo>
                  <a:pt x="1962699" y="865420"/>
                  <a:pt x="1963178" y="860479"/>
                  <a:pt x="1964279" y="856161"/>
                </a:cubicBezTo>
                <a:cubicBezTo>
                  <a:pt x="1966290" y="848292"/>
                  <a:pt x="1968540" y="840472"/>
                  <a:pt x="1970694" y="832652"/>
                </a:cubicBezTo>
                <a:cubicBezTo>
                  <a:pt x="1978928" y="802042"/>
                  <a:pt x="1988215" y="771624"/>
                  <a:pt x="2000613" y="742406"/>
                </a:cubicBezTo>
                <a:cubicBezTo>
                  <a:pt x="2012677" y="716642"/>
                  <a:pt x="2026847" y="691885"/>
                  <a:pt x="2040299" y="666793"/>
                </a:cubicBezTo>
                <a:cubicBezTo>
                  <a:pt x="2061506" y="634168"/>
                  <a:pt x="2077974" y="596410"/>
                  <a:pt x="2109090" y="571893"/>
                </a:cubicBezTo>
                <a:cubicBezTo>
                  <a:pt x="2123595" y="561290"/>
                  <a:pt x="2139345" y="549536"/>
                  <a:pt x="2158206" y="549872"/>
                </a:cubicBezTo>
                <a:cubicBezTo>
                  <a:pt x="2246960" y="565848"/>
                  <a:pt x="2224604" y="721919"/>
                  <a:pt x="2214407" y="787169"/>
                </a:cubicBezTo>
                <a:cubicBezTo>
                  <a:pt x="2205408" y="835002"/>
                  <a:pt x="2188078" y="880581"/>
                  <a:pt x="2172807" y="926640"/>
                </a:cubicBezTo>
                <a:cubicBezTo>
                  <a:pt x="2167972" y="940553"/>
                  <a:pt x="2158254" y="966029"/>
                  <a:pt x="2179940" y="969963"/>
                </a:cubicBezTo>
                <a:cubicBezTo>
                  <a:pt x="2189179" y="970347"/>
                  <a:pt x="2198514" y="969484"/>
                  <a:pt x="2207801" y="969819"/>
                </a:cubicBezTo>
                <a:cubicBezTo>
                  <a:pt x="2251173" y="971403"/>
                  <a:pt x="2294113" y="978935"/>
                  <a:pt x="2337293" y="983061"/>
                </a:cubicBezTo>
                <a:cubicBezTo>
                  <a:pt x="2343373" y="983445"/>
                  <a:pt x="2350123" y="983733"/>
                  <a:pt x="2355149" y="979751"/>
                </a:cubicBezTo>
                <a:cubicBezTo>
                  <a:pt x="2359123" y="976632"/>
                  <a:pt x="2360655" y="971403"/>
                  <a:pt x="2361181" y="966605"/>
                </a:cubicBezTo>
                <a:cubicBezTo>
                  <a:pt x="2362378" y="955714"/>
                  <a:pt x="2363479" y="944775"/>
                  <a:pt x="2364915" y="933884"/>
                </a:cubicBezTo>
                <a:cubicBezTo>
                  <a:pt x="2369798" y="896942"/>
                  <a:pt x="2377027" y="860335"/>
                  <a:pt x="2382819" y="823536"/>
                </a:cubicBezTo>
                <a:cubicBezTo>
                  <a:pt x="2395409" y="748931"/>
                  <a:pt x="2399909" y="670631"/>
                  <a:pt x="2378654" y="59712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7" name="Google Shape;607;p17"/>
          <p:cNvSpPr/>
          <p:nvPr/>
        </p:nvSpPr>
        <p:spPr>
          <a:xfrm>
            <a:off x="4679916" y="1319240"/>
            <a:ext cx="1196714" cy="491634"/>
          </a:xfrm>
          <a:custGeom>
            <a:avLst/>
            <a:gdLst/>
            <a:ahLst/>
            <a:cxnLst/>
            <a:rect l="l" t="t" r="r" b="b"/>
            <a:pathLst>
              <a:path w="2393428" h="983269" extrusionOk="0">
                <a:moveTo>
                  <a:pt x="2337293" y="983061"/>
                </a:moveTo>
                <a:cubicBezTo>
                  <a:pt x="2294113" y="978935"/>
                  <a:pt x="2251173" y="971403"/>
                  <a:pt x="2207801" y="969819"/>
                </a:cubicBezTo>
                <a:cubicBezTo>
                  <a:pt x="2198514" y="969484"/>
                  <a:pt x="2189179" y="970347"/>
                  <a:pt x="2179940" y="969963"/>
                </a:cubicBezTo>
                <a:cubicBezTo>
                  <a:pt x="2158254" y="966029"/>
                  <a:pt x="2167972" y="940553"/>
                  <a:pt x="2172807" y="926640"/>
                </a:cubicBezTo>
                <a:cubicBezTo>
                  <a:pt x="2188078" y="880581"/>
                  <a:pt x="2205408" y="835002"/>
                  <a:pt x="2214407" y="787169"/>
                </a:cubicBezTo>
                <a:cubicBezTo>
                  <a:pt x="2224604" y="721919"/>
                  <a:pt x="2246960" y="565848"/>
                  <a:pt x="2158206" y="549872"/>
                </a:cubicBezTo>
                <a:cubicBezTo>
                  <a:pt x="2139345" y="549536"/>
                  <a:pt x="2123595" y="561290"/>
                  <a:pt x="2109090" y="571893"/>
                </a:cubicBezTo>
                <a:cubicBezTo>
                  <a:pt x="2077974" y="596410"/>
                  <a:pt x="2061506" y="634168"/>
                  <a:pt x="2040299" y="666793"/>
                </a:cubicBezTo>
                <a:cubicBezTo>
                  <a:pt x="2026847" y="691885"/>
                  <a:pt x="2012677" y="716642"/>
                  <a:pt x="2000613" y="742406"/>
                </a:cubicBezTo>
                <a:cubicBezTo>
                  <a:pt x="1988215" y="771624"/>
                  <a:pt x="1978928" y="802042"/>
                  <a:pt x="1970694" y="832652"/>
                </a:cubicBezTo>
                <a:cubicBezTo>
                  <a:pt x="1968540" y="840472"/>
                  <a:pt x="1966290" y="848292"/>
                  <a:pt x="1964279" y="856161"/>
                </a:cubicBezTo>
                <a:cubicBezTo>
                  <a:pt x="1963178" y="860479"/>
                  <a:pt x="1962699" y="865420"/>
                  <a:pt x="1959348" y="868683"/>
                </a:cubicBezTo>
                <a:cubicBezTo>
                  <a:pt x="1952646" y="875927"/>
                  <a:pt x="1941588" y="874824"/>
                  <a:pt x="1932588" y="874872"/>
                </a:cubicBezTo>
                <a:cubicBezTo>
                  <a:pt x="1917987" y="874632"/>
                  <a:pt x="1903482" y="872521"/>
                  <a:pt x="1889025" y="870554"/>
                </a:cubicBezTo>
                <a:cubicBezTo>
                  <a:pt x="1860494" y="866380"/>
                  <a:pt x="1831771" y="864173"/>
                  <a:pt x="1803000" y="863501"/>
                </a:cubicBezTo>
                <a:cubicBezTo>
                  <a:pt x="1790027" y="863837"/>
                  <a:pt x="1785288" y="849588"/>
                  <a:pt x="1788399" y="838889"/>
                </a:cubicBezTo>
                <a:cubicBezTo>
                  <a:pt x="1792516" y="822000"/>
                  <a:pt x="1801803" y="806984"/>
                  <a:pt x="1809080" y="791391"/>
                </a:cubicBezTo>
                <a:cubicBezTo>
                  <a:pt x="1819851" y="768218"/>
                  <a:pt x="1827080" y="743653"/>
                  <a:pt x="1834978" y="719424"/>
                </a:cubicBezTo>
                <a:cubicBezTo>
                  <a:pt x="1850584" y="668088"/>
                  <a:pt x="1870547" y="617856"/>
                  <a:pt x="1876770" y="564217"/>
                </a:cubicBezTo>
                <a:cubicBezTo>
                  <a:pt x="1881414" y="533847"/>
                  <a:pt x="1882228" y="503093"/>
                  <a:pt x="1883568" y="472436"/>
                </a:cubicBezTo>
                <a:cubicBezTo>
                  <a:pt x="1884238" y="450942"/>
                  <a:pt x="1886823" y="429352"/>
                  <a:pt x="1883903" y="407954"/>
                </a:cubicBezTo>
                <a:cubicBezTo>
                  <a:pt x="1877057" y="371875"/>
                  <a:pt x="1870978" y="332725"/>
                  <a:pt x="1847186" y="303458"/>
                </a:cubicBezTo>
                <a:cubicBezTo>
                  <a:pt x="1824638" y="276543"/>
                  <a:pt x="1785719" y="266708"/>
                  <a:pt x="1752113" y="273281"/>
                </a:cubicBezTo>
                <a:cubicBezTo>
                  <a:pt x="1656274" y="299141"/>
                  <a:pt x="1590690" y="378064"/>
                  <a:pt x="1554883" y="467446"/>
                </a:cubicBezTo>
                <a:cubicBezTo>
                  <a:pt x="1541431" y="498823"/>
                  <a:pt x="1532766" y="531880"/>
                  <a:pt x="1522713" y="564361"/>
                </a:cubicBezTo>
                <a:cubicBezTo>
                  <a:pt x="1512038" y="599672"/>
                  <a:pt x="1500261" y="634648"/>
                  <a:pt x="1490687" y="670295"/>
                </a:cubicBezTo>
                <a:cubicBezTo>
                  <a:pt x="1482740" y="700137"/>
                  <a:pt x="1476421" y="730363"/>
                  <a:pt x="1470437" y="760685"/>
                </a:cubicBezTo>
                <a:cubicBezTo>
                  <a:pt x="1469815" y="775606"/>
                  <a:pt x="1457799" y="781987"/>
                  <a:pt x="1444347" y="783474"/>
                </a:cubicBezTo>
                <a:cubicBezTo>
                  <a:pt x="1426204" y="786545"/>
                  <a:pt x="1408061" y="789232"/>
                  <a:pt x="1389822" y="791967"/>
                </a:cubicBezTo>
                <a:cubicBezTo>
                  <a:pt x="1360812" y="796380"/>
                  <a:pt x="1331802" y="801130"/>
                  <a:pt x="1302552" y="803961"/>
                </a:cubicBezTo>
                <a:cubicBezTo>
                  <a:pt x="1280771" y="808423"/>
                  <a:pt x="1270861" y="800603"/>
                  <a:pt x="1271005" y="777957"/>
                </a:cubicBezTo>
                <a:cubicBezTo>
                  <a:pt x="1270861" y="757758"/>
                  <a:pt x="1273829" y="737704"/>
                  <a:pt x="1274452" y="717505"/>
                </a:cubicBezTo>
                <a:cubicBezTo>
                  <a:pt x="1275505" y="689199"/>
                  <a:pt x="1270670" y="661084"/>
                  <a:pt x="1266744" y="633113"/>
                </a:cubicBezTo>
                <a:cubicBezTo>
                  <a:pt x="1251952" y="519502"/>
                  <a:pt x="1213751" y="408098"/>
                  <a:pt x="1144529" y="316221"/>
                </a:cubicBezTo>
                <a:cubicBezTo>
                  <a:pt x="1098285" y="254233"/>
                  <a:pt x="1026573" y="214508"/>
                  <a:pt x="948208" y="226646"/>
                </a:cubicBezTo>
                <a:cubicBezTo>
                  <a:pt x="912783" y="232692"/>
                  <a:pt x="886214" y="258455"/>
                  <a:pt x="861560" y="282780"/>
                </a:cubicBezTo>
                <a:cubicBezTo>
                  <a:pt x="834274" y="308832"/>
                  <a:pt x="813306" y="340209"/>
                  <a:pt x="794445" y="372738"/>
                </a:cubicBezTo>
                <a:cubicBezTo>
                  <a:pt x="776349" y="402100"/>
                  <a:pt x="760839" y="432950"/>
                  <a:pt x="749063" y="465431"/>
                </a:cubicBezTo>
                <a:cubicBezTo>
                  <a:pt x="731972" y="513361"/>
                  <a:pt x="725845" y="564073"/>
                  <a:pt x="721919" y="614209"/>
                </a:cubicBezTo>
                <a:cubicBezTo>
                  <a:pt x="717755" y="673174"/>
                  <a:pt x="715888" y="732378"/>
                  <a:pt x="714164" y="791391"/>
                </a:cubicBezTo>
                <a:cubicBezTo>
                  <a:pt x="711723" y="803769"/>
                  <a:pt x="697313" y="806504"/>
                  <a:pt x="687069" y="809526"/>
                </a:cubicBezTo>
                <a:cubicBezTo>
                  <a:pt x="671846" y="813748"/>
                  <a:pt x="656623" y="817970"/>
                  <a:pt x="641495" y="822576"/>
                </a:cubicBezTo>
                <a:cubicBezTo>
                  <a:pt x="617416" y="830013"/>
                  <a:pt x="593433" y="838073"/>
                  <a:pt x="569114" y="844742"/>
                </a:cubicBezTo>
                <a:cubicBezTo>
                  <a:pt x="556380" y="847189"/>
                  <a:pt x="540104" y="856640"/>
                  <a:pt x="530673" y="843446"/>
                </a:cubicBezTo>
                <a:cubicBezTo>
                  <a:pt x="525551" y="835578"/>
                  <a:pt x="525311" y="825839"/>
                  <a:pt x="524450" y="816723"/>
                </a:cubicBezTo>
                <a:cubicBezTo>
                  <a:pt x="523061" y="797052"/>
                  <a:pt x="523684" y="777285"/>
                  <a:pt x="522774" y="757567"/>
                </a:cubicBezTo>
                <a:cubicBezTo>
                  <a:pt x="520524" y="722687"/>
                  <a:pt x="511668" y="688719"/>
                  <a:pt x="503769" y="654847"/>
                </a:cubicBezTo>
                <a:cubicBezTo>
                  <a:pt x="494674" y="614066"/>
                  <a:pt x="477536" y="576019"/>
                  <a:pt x="461547" y="537637"/>
                </a:cubicBezTo>
                <a:cubicBezTo>
                  <a:pt x="452212" y="514464"/>
                  <a:pt x="443547" y="491003"/>
                  <a:pt x="432249" y="468693"/>
                </a:cubicBezTo>
                <a:cubicBezTo>
                  <a:pt x="410707" y="427864"/>
                  <a:pt x="375809" y="383485"/>
                  <a:pt x="329134" y="372690"/>
                </a:cubicBezTo>
                <a:cubicBezTo>
                  <a:pt x="319560" y="371203"/>
                  <a:pt x="308358" y="368612"/>
                  <a:pt x="300459" y="375185"/>
                </a:cubicBezTo>
                <a:cubicBezTo>
                  <a:pt x="285380" y="390490"/>
                  <a:pt x="276380" y="410545"/>
                  <a:pt x="265370" y="428776"/>
                </a:cubicBezTo>
                <a:cubicBezTo>
                  <a:pt x="255652" y="446144"/>
                  <a:pt x="244976" y="462984"/>
                  <a:pt x="237125" y="481264"/>
                </a:cubicBezTo>
                <a:cubicBezTo>
                  <a:pt x="216493" y="538693"/>
                  <a:pt x="206057" y="599384"/>
                  <a:pt x="196195" y="659452"/>
                </a:cubicBezTo>
                <a:cubicBezTo>
                  <a:pt x="192174" y="684641"/>
                  <a:pt x="188392" y="709877"/>
                  <a:pt x="185233" y="735209"/>
                </a:cubicBezTo>
                <a:cubicBezTo>
                  <a:pt x="181594" y="764907"/>
                  <a:pt x="177573" y="794653"/>
                  <a:pt x="172690" y="824207"/>
                </a:cubicBezTo>
                <a:cubicBezTo>
                  <a:pt x="171781" y="830205"/>
                  <a:pt x="171733" y="837065"/>
                  <a:pt x="167329" y="841719"/>
                </a:cubicBezTo>
                <a:cubicBezTo>
                  <a:pt x="157180" y="851891"/>
                  <a:pt x="141430" y="854145"/>
                  <a:pt x="127883" y="857216"/>
                </a:cubicBezTo>
                <a:cubicBezTo>
                  <a:pt x="106053" y="861678"/>
                  <a:pt x="83602" y="859183"/>
                  <a:pt x="61581" y="860335"/>
                </a:cubicBezTo>
                <a:cubicBezTo>
                  <a:pt x="48416" y="859903"/>
                  <a:pt x="31805" y="868299"/>
                  <a:pt x="20555" y="859375"/>
                </a:cubicBezTo>
                <a:cubicBezTo>
                  <a:pt x="18" y="836442"/>
                  <a:pt x="6768" y="749794"/>
                  <a:pt x="3130" y="716306"/>
                </a:cubicBezTo>
                <a:cubicBezTo>
                  <a:pt x="18" y="660988"/>
                  <a:pt x="-3094" y="604422"/>
                  <a:pt x="6098" y="549584"/>
                </a:cubicBezTo>
                <a:cubicBezTo>
                  <a:pt x="16007" y="501222"/>
                  <a:pt x="37118" y="456363"/>
                  <a:pt x="59427" y="412656"/>
                </a:cubicBezTo>
                <a:cubicBezTo>
                  <a:pt x="81639" y="367173"/>
                  <a:pt x="108399" y="324233"/>
                  <a:pt x="142101" y="286378"/>
                </a:cubicBezTo>
                <a:cubicBezTo>
                  <a:pt x="203376" y="205632"/>
                  <a:pt x="304720" y="162932"/>
                  <a:pt x="405011" y="182363"/>
                </a:cubicBezTo>
                <a:cubicBezTo>
                  <a:pt x="470499" y="193254"/>
                  <a:pt x="525024" y="216043"/>
                  <a:pt x="573709" y="262054"/>
                </a:cubicBezTo>
                <a:cubicBezTo>
                  <a:pt x="615836" y="138559"/>
                  <a:pt x="712345" y="15977"/>
                  <a:pt x="849640" y="1823"/>
                </a:cubicBezTo>
                <a:cubicBezTo>
                  <a:pt x="941602" y="-7197"/>
                  <a:pt x="1045866" y="17800"/>
                  <a:pt x="1125380" y="64626"/>
                </a:cubicBezTo>
                <a:cubicBezTo>
                  <a:pt x="1183304" y="99410"/>
                  <a:pt x="1233761" y="147147"/>
                  <a:pt x="1276749" y="198771"/>
                </a:cubicBezTo>
                <a:cubicBezTo>
                  <a:pt x="1294701" y="219162"/>
                  <a:pt x="1313036" y="239312"/>
                  <a:pt x="1329073" y="261238"/>
                </a:cubicBezTo>
                <a:cubicBezTo>
                  <a:pt x="1346402" y="285083"/>
                  <a:pt x="1361099" y="310655"/>
                  <a:pt x="1377280" y="335268"/>
                </a:cubicBezTo>
                <a:cubicBezTo>
                  <a:pt x="1408444" y="269298"/>
                  <a:pt x="1457033" y="214460"/>
                  <a:pt x="1507107" y="162308"/>
                </a:cubicBezTo>
                <a:cubicBezTo>
                  <a:pt x="1599642" y="64194"/>
                  <a:pt x="1739140" y="26484"/>
                  <a:pt x="1862409" y="88807"/>
                </a:cubicBezTo>
                <a:cubicBezTo>
                  <a:pt x="1887637" y="100705"/>
                  <a:pt x="1911956" y="114811"/>
                  <a:pt x="1934120" y="131747"/>
                </a:cubicBezTo>
                <a:cubicBezTo>
                  <a:pt x="1956428" y="149642"/>
                  <a:pt x="1975768" y="170848"/>
                  <a:pt x="1995108" y="191815"/>
                </a:cubicBezTo>
                <a:cubicBezTo>
                  <a:pt x="2057676" y="256105"/>
                  <a:pt x="2103298" y="341889"/>
                  <a:pt x="2104638" y="433094"/>
                </a:cubicBezTo>
                <a:cubicBezTo>
                  <a:pt x="2133648" y="415582"/>
                  <a:pt x="2168307" y="409729"/>
                  <a:pt x="2201817" y="410497"/>
                </a:cubicBezTo>
                <a:cubicBezTo>
                  <a:pt x="2239827" y="414335"/>
                  <a:pt x="2274678" y="435685"/>
                  <a:pt x="2303448" y="459866"/>
                </a:cubicBezTo>
                <a:cubicBezTo>
                  <a:pt x="2341362" y="496520"/>
                  <a:pt x="2362330" y="547808"/>
                  <a:pt x="2378654" y="597129"/>
                </a:cubicBezTo>
                <a:cubicBezTo>
                  <a:pt x="2399909" y="670631"/>
                  <a:pt x="2395409" y="748931"/>
                  <a:pt x="2382819" y="823536"/>
                </a:cubicBezTo>
                <a:cubicBezTo>
                  <a:pt x="2377027" y="860335"/>
                  <a:pt x="2369798" y="896942"/>
                  <a:pt x="2364915" y="933884"/>
                </a:cubicBezTo>
                <a:cubicBezTo>
                  <a:pt x="2363479" y="944775"/>
                  <a:pt x="2362378" y="955714"/>
                  <a:pt x="2361181" y="966605"/>
                </a:cubicBezTo>
                <a:cubicBezTo>
                  <a:pt x="2360655" y="971403"/>
                  <a:pt x="2359123" y="976632"/>
                  <a:pt x="2355149" y="979751"/>
                </a:cubicBezTo>
                <a:cubicBezTo>
                  <a:pt x="2350123" y="983733"/>
                  <a:pt x="2343373" y="983445"/>
                  <a:pt x="2337293" y="983061"/>
                </a:cubicBezTo>
                <a:close/>
                <a:moveTo>
                  <a:pt x="2340788" y="962287"/>
                </a:moveTo>
                <a:cubicBezTo>
                  <a:pt x="2351751" y="853618"/>
                  <a:pt x="2386745" y="744757"/>
                  <a:pt x="2366543" y="635128"/>
                </a:cubicBezTo>
                <a:cubicBezTo>
                  <a:pt x="2355628" y="581585"/>
                  <a:pt x="2328533" y="512881"/>
                  <a:pt x="2288752" y="474595"/>
                </a:cubicBezTo>
                <a:cubicBezTo>
                  <a:pt x="2266396" y="455691"/>
                  <a:pt x="2239253" y="439715"/>
                  <a:pt x="2210865" y="432662"/>
                </a:cubicBezTo>
                <a:cubicBezTo>
                  <a:pt x="2184392" y="428968"/>
                  <a:pt x="2156292" y="433238"/>
                  <a:pt x="2131398" y="442833"/>
                </a:cubicBezTo>
                <a:cubicBezTo>
                  <a:pt x="2120819" y="447295"/>
                  <a:pt x="2111388" y="454012"/>
                  <a:pt x="2100904" y="458618"/>
                </a:cubicBezTo>
                <a:cubicBezTo>
                  <a:pt x="2096404" y="460537"/>
                  <a:pt x="2090325" y="459098"/>
                  <a:pt x="2087261" y="455164"/>
                </a:cubicBezTo>
                <a:cubicBezTo>
                  <a:pt x="2083240" y="449982"/>
                  <a:pt x="2084532" y="443121"/>
                  <a:pt x="2084053" y="437028"/>
                </a:cubicBezTo>
                <a:cubicBezTo>
                  <a:pt x="2083766" y="423403"/>
                  <a:pt x="2082905" y="411840"/>
                  <a:pt x="2081325" y="398790"/>
                </a:cubicBezTo>
                <a:cubicBezTo>
                  <a:pt x="2069405" y="319051"/>
                  <a:pt x="2024454" y="249388"/>
                  <a:pt x="1968300" y="193446"/>
                </a:cubicBezTo>
                <a:cubicBezTo>
                  <a:pt x="1938524" y="159334"/>
                  <a:pt x="1902860" y="131219"/>
                  <a:pt x="1862026" y="111596"/>
                </a:cubicBezTo>
                <a:cubicBezTo>
                  <a:pt x="1820425" y="91541"/>
                  <a:pt x="1774325" y="76093"/>
                  <a:pt x="1727746" y="78875"/>
                </a:cubicBezTo>
                <a:cubicBezTo>
                  <a:pt x="1656753" y="82138"/>
                  <a:pt x="1588249" y="113179"/>
                  <a:pt x="1536979" y="162068"/>
                </a:cubicBezTo>
                <a:cubicBezTo>
                  <a:pt x="1498538" y="200930"/>
                  <a:pt x="1460001" y="240800"/>
                  <a:pt x="1429507" y="286378"/>
                </a:cubicBezTo>
                <a:cubicBezTo>
                  <a:pt x="1417731" y="304370"/>
                  <a:pt x="1406672" y="322889"/>
                  <a:pt x="1397050" y="342176"/>
                </a:cubicBezTo>
                <a:cubicBezTo>
                  <a:pt x="1392024" y="353979"/>
                  <a:pt x="1382258" y="373458"/>
                  <a:pt x="1368232" y="359017"/>
                </a:cubicBezTo>
                <a:cubicBezTo>
                  <a:pt x="1344344" y="324281"/>
                  <a:pt x="1324477" y="286666"/>
                  <a:pt x="1297382" y="254185"/>
                </a:cubicBezTo>
                <a:cubicBezTo>
                  <a:pt x="1254489" y="204193"/>
                  <a:pt x="1213799" y="153960"/>
                  <a:pt x="1161044" y="114475"/>
                </a:cubicBezTo>
                <a:cubicBezTo>
                  <a:pt x="1084402" y="52775"/>
                  <a:pt x="985308" y="22502"/>
                  <a:pt x="887746" y="20439"/>
                </a:cubicBezTo>
                <a:cubicBezTo>
                  <a:pt x="778982" y="18423"/>
                  <a:pt x="695686" y="81754"/>
                  <a:pt x="639533" y="170992"/>
                </a:cubicBezTo>
                <a:cubicBezTo>
                  <a:pt x="624788" y="196133"/>
                  <a:pt x="611193" y="222088"/>
                  <a:pt x="600326" y="249148"/>
                </a:cubicBezTo>
                <a:cubicBezTo>
                  <a:pt x="593193" y="261814"/>
                  <a:pt x="591709" y="298853"/>
                  <a:pt x="570071" y="286043"/>
                </a:cubicBezTo>
                <a:cubicBezTo>
                  <a:pt x="543168" y="263253"/>
                  <a:pt x="516886" y="238497"/>
                  <a:pt x="483472" y="225735"/>
                </a:cubicBezTo>
                <a:cubicBezTo>
                  <a:pt x="421861" y="200547"/>
                  <a:pt x="352208" y="188600"/>
                  <a:pt x="287247" y="207455"/>
                </a:cubicBezTo>
                <a:cubicBezTo>
                  <a:pt x="238992" y="221129"/>
                  <a:pt x="196387" y="251115"/>
                  <a:pt x="164504" y="289305"/>
                </a:cubicBezTo>
                <a:cubicBezTo>
                  <a:pt x="113665" y="343376"/>
                  <a:pt x="78862" y="409297"/>
                  <a:pt x="47794" y="476130"/>
                </a:cubicBezTo>
                <a:cubicBezTo>
                  <a:pt x="50044" y="477761"/>
                  <a:pt x="50666" y="480832"/>
                  <a:pt x="49326" y="483279"/>
                </a:cubicBezTo>
                <a:cubicBezTo>
                  <a:pt x="43007" y="495081"/>
                  <a:pt x="37071" y="506212"/>
                  <a:pt x="31518" y="517631"/>
                </a:cubicBezTo>
                <a:cubicBezTo>
                  <a:pt x="20268" y="551839"/>
                  <a:pt x="17970" y="588541"/>
                  <a:pt x="19933" y="624333"/>
                </a:cubicBezTo>
                <a:cubicBezTo>
                  <a:pt x="20986" y="660364"/>
                  <a:pt x="22518" y="696443"/>
                  <a:pt x="24720" y="732426"/>
                </a:cubicBezTo>
                <a:cubicBezTo>
                  <a:pt x="26587" y="769225"/>
                  <a:pt x="23810" y="806984"/>
                  <a:pt x="33815" y="842295"/>
                </a:cubicBezTo>
                <a:cubicBezTo>
                  <a:pt x="72591" y="835050"/>
                  <a:pt x="114239" y="845701"/>
                  <a:pt x="150957" y="828429"/>
                </a:cubicBezTo>
                <a:cubicBezTo>
                  <a:pt x="166228" y="731419"/>
                  <a:pt x="174749" y="633161"/>
                  <a:pt x="198685" y="537685"/>
                </a:cubicBezTo>
                <a:cubicBezTo>
                  <a:pt x="204669" y="513936"/>
                  <a:pt x="210222" y="489899"/>
                  <a:pt x="220275" y="467494"/>
                </a:cubicBezTo>
                <a:cubicBezTo>
                  <a:pt x="230184" y="446240"/>
                  <a:pt x="242966" y="426425"/>
                  <a:pt x="254311" y="405891"/>
                </a:cubicBezTo>
                <a:cubicBezTo>
                  <a:pt x="266949" y="386316"/>
                  <a:pt x="277002" y="359400"/>
                  <a:pt x="300890" y="351676"/>
                </a:cubicBezTo>
                <a:cubicBezTo>
                  <a:pt x="334448" y="344863"/>
                  <a:pt x="368293" y="361799"/>
                  <a:pt x="392708" y="383965"/>
                </a:cubicBezTo>
                <a:cubicBezTo>
                  <a:pt x="442015" y="424266"/>
                  <a:pt x="463222" y="485582"/>
                  <a:pt x="486200" y="542819"/>
                </a:cubicBezTo>
                <a:cubicBezTo>
                  <a:pt x="514253" y="604182"/>
                  <a:pt x="531774" y="669816"/>
                  <a:pt x="541683" y="736456"/>
                </a:cubicBezTo>
                <a:cubicBezTo>
                  <a:pt x="546040" y="767018"/>
                  <a:pt x="542066" y="798252"/>
                  <a:pt x="546806" y="828765"/>
                </a:cubicBezTo>
                <a:cubicBezTo>
                  <a:pt x="596305" y="816099"/>
                  <a:pt x="644655" y="799163"/>
                  <a:pt x="693819" y="785298"/>
                </a:cubicBezTo>
                <a:cubicBezTo>
                  <a:pt x="696165" y="696107"/>
                  <a:pt x="697218" y="606149"/>
                  <a:pt x="713159" y="518158"/>
                </a:cubicBezTo>
                <a:cubicBezTo>
                  <a:pt x="723643" y="462552"/>
                  <a:pt x="746813" y="410065"/>
                  <a:pt x="776445" y="362135"/>
                </a:cubicBezTo>
                <a:cubicBezTo>
                  <a:pt x="799806" y="320634"/>
                  <a:pt x="828625" y="282540"/>
                  <a:pt x="864433" y="251019"/>
                </a:cubicBezTo>
                <a:cubicBezTo>
                  <a:pt x="888943" y="227606"/>
                  <a:pt x="918623" y="208175"/>
                  <a:pt x="952995" y="204673"/>
                </a:cubicBezTo>
                <a:cubicBezTo>
                  <a:pt x="1090482" y="191767"/>
                  <a:pt x="1169565" y="296502"/>
                  <a:pt x="1224139" y="407906"/>
                </a:cubicBezTo>
                <a:cubicBezTo>
                  <a:pt x="1265691" y="493210"/>
                  <a:pt x="1283451" y="587678"/>
                  <a:pt x="1294031" y="681330"/>
                </a:cubicBezTo>
                <a:cubicBezTo>
                  <a:pt x="1298579" y="715202"/>
                  <a:pt x="1290728" y="750322"/>
                  <a:pt x="1292260" y="783954"/>
                </a:cubicBezTo>
                <a:cubicBezTo>
                  <a:pt x="1344727" y="778005"/>
                  <a:pt x="1397529" y="770856"/>
                  <a:pt x="1449230" y="760685"/>
                </a:cubicBezTo>
                <a:cubicBezTo>
                  <a:pt x="1461773" y="690158"/>
                  <a:pt x="1482453" y="621646"/>
                  <a:pt x="1504282" y="553518"/>
                </a:cubicBezTo>
                <a:cubicBezTo>
                  <a:pt x="1524101" y="483422"/>
                  <a:pt x="1549090" y="412704"/>
                  <a:pt x="1595430" y="355370"/>
                </a:cubicBezTo>
                <a:cubicBezTo>
                  <a:pt x="1618695" y="325720"/>
                  <a:pt x="1646796" y="299812"/>
                  <a:pt x="1680018" y="281773"/>
                </a:cubicBezTo>
                <a:cubicBezTo>
                  <a:pt x="1712762" y="262965"/>
                  <a:pt x="1749576" y="245406"/>
                  <a:pt x="1788256" y="251403"/>
                </a:cubicBezTo>
                <a:cubicBezTo>
                  <a:pt x="1868967" y="260039"/>
                  <a:pt x="1891945" y="329414"/>
                  <a:pt x="1903722" y="399222"/>
                </a:cubicBezTo>
                <a:cubicBezTo>
                  <a:pt x="1908030" y="423930"/>
                  <a:pt x="1905206" y="448975"/>
                  <a:pt x="1904296" y="473827"/>
                </a:cubicBezTo>
                <a:cubicBezTo>
                  <a:pt x="1903099" y="523196"/>
                  <a:pt x="1898791" y="572613"/>
                  <a:pt x="1887302" y="620782"/>
                </a:cubicBezTo>
                <a:cubicBezTo>
                  <a:pt x="1874137" y="669576"/>
                  <a:pt x="1856808" y="717217"/>
                  <a:pt x="1841680" y="765435"/>
                </a:cubicBezTo>
                <a:cubicBezTo>
                  <a:pt x="1833781" y="792542"/>
                  <a:pt x="1817601" y="816195"/>
                  <a:pt x="1808841" y="842775"/>
                </a:cubicBezTo>
                <a:cubicBezTo>
                  <a:pt x="1854031" y="842103"/>
                  <a:pt x="1898408" y="854050"/>
                  <a:pt x="1943503" y="853714"/>
                </a:cubicBezTo>
                <a:cubicBezTo>
                  <a:pt x="1957816" y="799115"/>
                  <a:pt x="1972752" y="743893"/>
                  <a:pt x="2001523" y="694908"/>
                </a:cubicBezTo>
                <a:cubicBezTo>
                  <a:pt x="2024262" y="652927"/>
                  <a:pt x="2047671" y="608644"/>
                  <a:pt x="2078213" y="571893"/>
                </a:cubicBezTo>
                <a:cubicBezTo>
                  <a:pt x="2163999" y="482031"/>
                  <a:pt x="2238247" y="546849"/>
                  <a:pt x="2244662" y="652592"/>
                </a:cubicBezTo>
                <a:cubicBezTo>
                  <a:pt x="2246433" y="705127"/>
                  <a:pt x="2242652" y="758238"/>
                  <a:pt x="2230827" y="809574"/>
                </a:cubicBezTo>
                <a:cubicBezTo>
                  <a:pt x="2220726" y="857312"/>
                  <a:pt x="2201386" y="902363"/>
                  <a:pt x="2187695" y="949045"/>
                </a:cubicBezTo>
                <a:cubicBezTo>
                  <a:pt x="2239061" y="947414"/>
                  <a:pt x="2289805" y="958017"/>
                  <a:pt x="2340788" y="96228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08" name="Google Shape;608;p17"/>
          <p:cNvSpPr/>
          <p:nvPr/>
        </p:nvSpPr>
        <p:spPr>
          <a:xfrm>
            <a:off x="4689577" y="1329437"/>
            <a:ext cx="1176704" cy="470946"/>
          </a:xfrm>
          <a:custGeom>
            <a:avLst/>
            <a:gdLst/>
            <a:ahLst/>
            <a:cxnLst/>
            <a:rect l="l" t="t" r="r" b="b"/>
            <a:pathLst>
              <a:path w="2353408" h="941893" extrusionOk="0">
                <a:moveTo>
                  <a:pt x="2347221" y="614734"/>
                </a:moveTo>
                <a:cubicBezTo>
                  <a:pt x="2367471" y="724363"/>
                  <a:pt x="2332477" y="833224"/>
                  <a:pt x="2321466" y="941893"/>
                </a:cubicBezTo>
                <a:cubicBezTo>
                  <a:pt x="2270483" y="937623"/>
                  <a:pt x="2219739" y="927020"/>
                  <a:pt x="2168326" y="928747"/>
                </a:cubicBezTo>
                <a:cubicBezTo>
                  <a:pt x="2182017" y="882065"/>
                  <a:pt x="2201357" y="837014"/>
                  <a:pt x="2211458" y="789324"/>
                </a:cubicBezTo>
                <a:cubicBezTo>
                  <a:pt x="2223282" y="738036"/>
                  <a:pt x="2227064" y="684925"/>
                  <a:pt x="2225293" y="632342"/>
                </a:cubicBezTo>
                <a:cubicBezTo>
                  <a:pt x="2218830" y="526599"/>
                  <a:pt x="2144629" y="461781"/>
                  <a:pt x="2058844" y="551643"/>
                </a:cubicBezTo>
                <a:cubicBezTo>
                  <a:pt x="2028302" y="588394"/>
                  <a:pt x="2004892" y="632677"/>
                  <a:pt x="1982153" y="674658"/>
                </a:cubicBezTo>
                <a:cubicBezTo>
                  <a:pt x="1953383" y="723643"/>
                  <a:pt x="1938447" y="778865"/>
                  <a:pt x="1924133" y="833464"/>
                </a:cubicBezTo>
                <a:cubicBezTo>
                  <a:pt x="1879038" y="833752"/>
                  <a:pt x="1834709" y="821805"/>
                  <a:pt x="1789519" y="822525"/>
                </a:cubicBezTo>
                <a:cubicBezTo>
                  <a:pt x="1798279" y="795897"/>
                  <a:pt x="1814460" y="772292"/>
                  <a:pt x="1822359" y="745185"/>
                </a:cubicBezTo>
                <a:cubicBezTo>
                  <a:pt x="1837486" y="696967"/>
                  <a:pt x="1854816" y="649326"/>
                  <a:pt x="1867980" y="600532"/>
                </a:cubicBezTo>
                <a:cubicBezTo>
                  <a:pt x="1879469" y="552363"/>
                  <a:pt x="1883730" y="502946"/>
                  <a:pt x="1884974" y="453577"/>
                </a:cubicBezTo>
                <a:cubicBezTo>
                  <a:pt x="1885884" y="428677"/>
                  <a:pt x="1888660" y="403632"/>
                  <a:pt x="1884400" y="378972"/>
                </a:cubicBezTo>
                <a:cubicBezTo>
                  <a:pt x="1872576" y="309164"/>
                  <a:pt x="1849598" y="239789"/>
                  <a:pt x="1768934" y="231153"/>
                </a:cubicBezTo>
                <a:cubicBezTo>
                  <a:pt x="1730254" y="225108"/>
                  <a:pt x="1693393" y="242715"/>
                  <a:pt x="1660697" y="261523"/>
                </a:cubicBezTo>
                <a:cubicBezTo>
                  <a:pt x="1627474" y="279562"/>
                  <a:pt x="1599373" y="305470"/>
                  <a:pt x="1576108" y="335120"/>
                </a:cubicBezTo>
                <a:cubicBezTo>
                  <a:pt x="1529768" y="392406"/>
                  <a:pt x="1504827" y="463124"/>
                  <a:pt x="1484961" y="533268"/>
                </a:cubicBezTo>
                <a:cubicBezTo>
                  <a:pt x="1463179" y="601396"/>
                  <a:pt x="1442451" y="669860"/>
                  <a:pt x="1429909" y="740435"/>
                </a:cubicBezTo>
                <a:cubicBezTo>
                  <a:pt x="1378207" y="750606"/>
                  <a:pt x="1325405" y="757755"/>
                  <a:pt x="1272938" y="763704"/>
                </a:cubicBezTo>
                <a:cubicBezTo>
                  <a:pt x="1271454" y="730072"/>
                  <a:pt x="1279305" y="694952"/>
                  <a:pt x="1274757" y="661080"/>
                </a:cubicBezTo>
                <a:cubicBezTo>
                  <a:pt x="1264178" y="567428"/>
                  <a:pt x="1246417" y="472960"/>
                  <a:pt x="1204865" y="387656"/>
                </a:cubicBezTo>
                <a:cubicBezTo>
                  <a:pt x="1150291" y="276252"/>
                  <a:pt x="1071208" y="171469"/>
                  <a:pt x="933721" y="184423"/>
                </a:cubicBezTo>
                <a:cubicBezTo>
                  <a:pt x="899301" y="187925"/>
                  <a:pt x="869669" y="207404"/>
                  <a:pt x="845159" y="230769"/>
                </a:cubicBezTo>
                <a:cubicBezTo>
                  <a:pt x="809351" y="262290"/>
                  <a:pt x="780485" y="300336"/>
                  <a:pt x="757171" y="341885"/>
                </a:cubicBezTo>
                <a:cubicBezTo>
                  <a:pt x="727539" y="389815"/>
                  <a:pt x="704369" y="442302"/>
                  <a:pt x="693885" y="497908"/>
                </a:cubicBezTo>
                <a:cubicBezTo>
                  <a:pt x="677944" y="585899"/>
                  <a:pt x="676891" y="675857"/>
                  <a:pt x="674545" y="765048"/>
                </a:cubicBezTo>
                <a:cubicBezTo>
                  <a:pt x="625381" y="778865"/>
                  <a:pt x="577031" y="795801"/>
                  <a:pt x="527532" y="808467"/>
                </a:cubicBezTo>
                <a:cubicBezTo>
                  <a:pt x="522793" y="777954"/>
                  <a:pt x="526718" y="746768"/>
                  <a:pt x="522410" y="716158"/>
                </a:cubicBezTo>
                <a:cubicBezTo>
                  <a:pt x="512500" y="649470"/>
                  <a:pt x="494979" y="583884"/>
                  <a:pt x="466927" y="522521"/>
                </a:cubicBezTo>
                <a:cubicBezTo>
                  <a:pt x="443948" y="465283"/>
                  <a:pt x="422741" y="403920"/>
                  <a:pt x="373434" y="363619"/>
                </a:cubicBezTo>
                <a:cubicBezTo>
                  <a:pt x="349019" y="341453"/>
                  <a:pt x="315126" y="324517"/>
                  <a:pt x="281616" y="331330"/>
                </a:cubicBezTo>
                <a:cubicBezTo>
                  <a:pt x="257728" y="339054"/>
                  <a:pt x="247675" y="365970"/>
                  <a:pt x="235037" y="385545"/>
                </a:cubicBezTo>
                <a:cubicBezTo>
                  <a:pt x="223692" y="406031"/>
                  <a:pt x="210958" y="425894"/>
                  <a:pt x="201001" y="447148"/>
                </a:cubicBezTo>
                <a:cubicBezTo>
                  <a:pt x="190900" y="469553"/>
                  <a:pt x="185347" y="493590"/>
                  <a:pt x="179411" y="517339"/>
                </a:cubicBezTo>
                <a:cubicBezTo>
                  <a:pt x="155427" y="612767"/>
                  <a:pt x="146906" y="711073"/>
                  <a:pt x="131635" y="808036"/>
                </a:cubicBezTo>
                <a:cubicBezTo>
                  <a:pt x="94918" y="825260"/>
                  <a:pt x="53269" y="814656"/>
                  <a:pt x="14494" y="821853"/>
                </a:cubicBezTo>
                <a:cubicBezTo>
                  <a:pt x="4488" y="786542"/>
                  <a:pt x="7265" y="748783"/>
                  <a:pt x="5398" y="711984"/>
                </a:cubicBezTo>
                <a:cubicBezTo>
                  <a:pt x="3196" y="676001"/>
                  <a:pt x="1664" y="639970"/>
                  <a:pt x="611" y="603891"/>
                </a:cubicBezTo>
                <a:cubicBezTo>
                  <a:pt x="-1304" y="568100"/>
                  <a:pt x="946" y="531349"/>
                  <a:pt x="12196" y="497189"/>
                </a:cubicBezTo>
                <a:cubicBezTo>
                  <a:pt x="17749" y="485770"/>
                  <a:pt x="23685" y="474639"/>
                  <a:pt x="30004" y="462837"/>
                </a:cubicBezTo>
                <a:cubicBezTo>
                  <a:pt x="31344" y="460390"/>
                  <a:pt x="30722" y="457271"/>
                  <a:pt x="28472" y="455688"/>
                </a:cubicBezTo>
                <a:cubicBezTo>
                  <a:pt x="59541" y="388855"/>
                  <a:pt x="94391" y="322934"/>
                  <a:pt x="145183" y="268911"/>
                </a:cubicBezTo>
                <a:cubicBezTo>
                  <a:pt x="177065" y="230721"/>
                  <a:pt x="219671" y="200687"/>
                  <a:pt x="267925" y="187061"/>
                </a:cubicBezTo>
                <a:cubicBezTo>
                  <a:pt x="332887" y="168206"/>
                  <a:pt x="402540" y="180153"/>
                  <a:pt x="464150" y="205341"/>
                </a:cubicBezTo>
                <a:cubicBezTo>
                  <a:pt x="497564" y="218055"/>
                  <a:pt x="523846" y="242859"/>
                  <a:pt x="550750" y="265649"/>
                </a:cubicBezTo>
                <a:cubicBezTo>
                  <a:pt x="572387" y="278459"/>
                  <a:pt x="573871" y="241420"/>
                  <a:pt x="581004" y="228754"/>
                </a:cubicBezTo>
                <a:cubicBezTo>
                  <a:pt x="591871" y="201694"/>
                  <a:pt x="605467" y="175691"/>
                  <a:pt x="620211" y="150598"/>
                </a:cubicBezTo>
                <a:cubicBezTo>
                  <a:pt x="676316" y="61408"/>
                  <a:pt x="759661" y="-1923"/>
                  <a:pt x="868424" y="45"/>
                </a:cubicBezTo>
                <a:cubicBezTo>
                  <a:pt x="965986" y="2060"/>
                  <a:pt x="1065080" y="32334"/>
                  <a:pt x="1141722" y="94081"/>
                </a:cubicBezTo>
                <a:cubicBezTo>
                  <a:pt x="1194477" y="133566"/>
                  <a:pt x="1235168" y="183799"/>
                  <a:pt x="1278060" y="233792"/>
                </a:cubicBezTo>
                <a:cubicBezTo>
                  <a:pt x="1305156" y="266272"/>
                  <a:pt x="1325022" y="303887"/>
                  <a:pt x="1348910" y="338623"/>
                </a:cubicBezTo>
                <a:cubicBezTo>
                  <a:pt x="1362936" y="353016"/>
                  <a:pt x="1372702" y="333585"/>
                  <a:pt x="1377729" y="321734"/>
                </a:cubicBezTo>
                <a:cubicBezTo>
                  <a:pt x="1387303" y="302447"/>
                  <a:pt x="1398361" y="283928"/>
                  <a:pt x="1410138" y="265937"/>
                </a:cubicBezTo>
                <a:cubicBezTo>
                  <a:pt x="1440632" y="220310"/>
                  <a:pt x="1479168" y="180488"/>
                  <a:pt x="1517609" y="141627"/>
                </a:cubicBezTo>
                <a:cubicBezTo>
                  <a:pt x="1568879" y="92737"/>
                  <a:pt x="1637383" y="61696"/>
                  <a:pt x="1708377" y="58433"/>
                </a:cubicBezTo>
                <a:cubicBezTo>
                  <a:pt x="1754908" y="55651"/>
                  <a:pt x="1801008" y="71099"/>
                  <a:pt x="1842608" y="91154"/>
                </a:cubicBezTo>
                <a:cubicBezTo>
                  <a:pt x="1883443" y="110777"/>
                  <a:pt x="1919107" y="138892"/>
                  <a:pt x="1948883" y="173004"/>
                </a:cubicBezTo>
                <a:cubicBezTo>
                  <a:pt x="2005036" y="228946"/>
                  <a:pt x="2049939" y="298609"/>
                  <a:pt x="2061907" y="378348"/>
                </a:cubicBezTo>
                <a:cubicBezTo>
                  <a:pt x="2063535" y="391398"/>
                  <a:pt x="2064349" y="402913"/>
                  <a:pt x="2064636" y="416586"/>
                </a:cubicBezTo>
                <a:cubicBezTo>
                  <a:pt x="2065067" y="422679"/>
                  <a:pt x="2063774" y="429540"/>
                  <a:pt x="2067843" y="434722"/>
                </a:cubicBezTo>
                <a:cubicBezTo>
                  <a:pt x="2070859" y="438656"/>
                  <a:pt x="2076939" y="440095"/>
                  <a:pt x="2081487" y="438176"/>
                </a:cubicBezTo>
                <a:cubicBezTo>
                  <a:pt x="2091971" y="433570"/>
                  <a:pt x="2101401" y="426853"/>
                  <a:pt x="2112029" y="422392"/>
                </a:cubicBezTo>
                <a:cubicBezTo>
                  <a:pt x="2136922" y="412748"/>
                  <a:pt x="2164975" y="408526"/>
                  <a:pt x="2191495" y="412220"/>
                </a:cubicBezTo>
                <a:cubicBezTo>
                  <a:pt x="2219883" y="419225"/>
                  <a:pt x="2247026" y="435250"/>
                  <a:pt x="2269382" y="454105"/>
                </a:cubicBezTo>
                <a:cubicBezTo>
                  <a:pt x="2309163" y="492487"/>
                  <a:pt x="2336259" y="561191"/>
                  <a:pt x="2347221" y="614734"/>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609" name="Google Shape;609;p17"/>
          <p:cNvPicPr preferRelativeResize="0"/>
          <p:nvPr/>
        </p:nvPicPr>
        <p:blipFill rotWithShape="1">
          <a:blip r:embed="rId5">
            <a:alphaModFix/>
          </a:blip>
          <a:srcRect l="2742" t="18440"/>
          <a:stretch/>
        </p:blipFill>
        <p:spPr>
          <a:xfrm>
            <a:off x="667473" y="1614122"/>
            <a:ext cx="2277682" cy="1273356"/>
          </a:xfrm>
          <a:prstGeom prst="rect">
            <a:avLst/>
          </a:prstGeom>
          <a:noFill/>
          <a:ln>
            <a:noFill/>
          </a:ln>
        </p:spPr>
      </p:pic>
      <p:pic>
        <p:nvPicPr>
          <p:cNvPr id="2" name="Picture 1"/>
          <p:cNvPicPr>
            <a:picLocks noChangeAspect="1"/>
          </p:cNvPicPr>
          <p:nvPr/>
        </p:nvPicPr>
        <p:blipFill>
          <a:blip r:embed="rId6"/>
          <a:stretch>
            <a:fillRect/>
          </a:stretch>
        </p:blipFill>
        <p:spPr>
          <a:xfrm>
            <a:off x="162575" y="1207431"/>
            <a:ext cx="2916527" cy="3420234"/>
          </a:xfrm>
          <a:prstGeom prst="rect">
            <a:avLst/>
          </a:prstGeom>
        </p:spPr>
      </p:pic>
      <p:pic>
        <p:nvPicPr>
          <p:cNvPr id="3" name="Picture 2"/>
          <p:cNvPicPr>
            <a:picLocks noChangeAspect="1"/>
          </p:cNvPicPr>
          <p:nvPr/>
        </p:nvPicPr>
        <p:blipFill>
          <a:blip r:embed="rId7"/>
          <a:stretch>
            <a:fillRect/>
          </a:stretch>
        </p:blipFill>
        <p:spPr>
          <a:xfrm>
            <a:off x="3189158" y="1198476"/>
            <a:ext cx="2709637" cy="3417067"/>
          </a:xfrm>
          <a:prstGeom prst="rect">
            <a:avLst/>
          </a:prstGeom>
        </p:spPr>
      </p:pic>
      <p:pic>
        <p:nvPicPr>
          <p:cNvPr id="4" name="Picture 3"/>
          <p:cNvPicPr>
            <a:picLocks noChangeAspect="1"/>
          </p:cNvPicPr>
          <p:nvPr/>
        </p:nvPicPr>
        <p:blipFill>
          <a:blip r:embed="rId8"/>
          <a:stretch>
            <a:fillRect/>
          </a:stretch>
        </p:blipFill>
        <p:spPr>
          <a:xfrm>
            <a:off x="6027629" y="1198476"/>
            <a:ext cx="2599215" cy="3429189"/>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13"/>
          <p:cNvSpPr txBox="1"/>
          <p:nvPr/>
        </p:nvSpPr>
        <p:spPr>
          <a:xfrm>
            <a:off x="405492" y="497652"/>
            <a:ext cx="4654187" cy="1231106"/>
          </a:xfrm>
          <a:prstGeom prst="rect">
            <a:avLst/>
          </a:prstGeom>
          <a:noFill/>
          <a:ln>
            <a:noFill/>
          </a:ln>
        </p:spPr>
        <p:txBody>
          <a:bodyPr spcFirstLastPara="1" wrap="square" lIns="0" tIns="0" rIns="0" bIns="0" anchor="t" anchorCtr="0">
            <a:spAutoFit/>
          </a:bodyPr>
          <a:lstStyle/>
          <a:p>
            <a:pPr lvl="0"/>
            <a:r>
              <a:rPr lang="en-US" sz="4000" dirty="0" err="1" smtClean="0">
                <a:solidFill>
                  <a:schemeClr val="accent1"/>
                </a:solidFill>
                <a:latin typeface="Gloria Hallelujah"/>
                <a:ea typeface="Gloria Hallelujah"/>
                <a:cs typeface="Gloria Hallelujah"/>
                <a:sym typeface="Gloria Hallelujah"/>
              </a:rPr>
              <a:t>Giảm</a:t>
            </a:r>
            <a:r>
              <a:rPr lang="en-US" sz="4000" dirty="0" smtClean="0">
                <a:solidFill>
                  <a:schemeClr val="accent1"/>
                </a:solidFill>
                <a:latin typeface="Gloria Hallelujah"/>
                <a:ea typeface="Gloria Hallelujah"/>
                <a:cs typeface="Gloria Hallelujah"/>
                <a:sym typeface="Gloria Hallelujah"/>
              </a:rPr>
              <a:t> </a:t>
            </a:r>
            <a:r>
              <a:rPr lang="en-US" sz="4000" dirty="0" err="1" smtClean="0">
                <a:solidFill>
                  <a:schemeClr val="accent1"/>
                </a:solidFill>
                <a:latin typeface="Gloria Hallelujah"/>
                <a:ea typeface="Gloria Hallelujah"/>
                <a:cs typeface="Gloria Hallelujah"/>
                <a:sym typeface="Gloria Hallelujah"/>
              </a:rPr>
              <a:t>áp</a:t>
            </a:r>
            <a:r>
              <a:rPr lang="en-US" sz="4000" dirty="0">
                <a:solidFill>
                  <a:schemeClr val="accent1"/>
                </a:solidFill>
                <a:latin typeface="Gloria Hallelujah"/>
                <a:ea typeface="Gloria Hallelujah"/>
                <a:cs typeface="Gloria Hallelujah"/>
                <a:sym typeface="Gloria Hallelujah"/>
              </a:rPr>
              <a:t> </a:t>
            </a:r>
            <a:r>
              <a:rPr lang="en-US" sz="4000" dirty="0" err="1" smtClean="0">
                <a:solidFill>
                  <a:schemeClr val="accent1"/>
                </a:solidFill>
                <a:latin typeface="Gloria Hallelujah"/>
                <a:ea typeface="Gloria Hallelujah"/>
                <a:cs typeface="Gloria Hallelujah"/>
                <a:sym typeface="Gloria Hallelujah"/>
              </a:rPr>
              <a:t>lực</a:t>
            </a:r>
            <a:r>
              <a:rPr lang="en-US" sz="4000" dirty="0" smtClean="0">
                <a:solidFill>
                  <a:schemeClr val="accent1"/>
                </a:solidFill>
                <a:latin typeface="Gloria Hallelujah"/>
                <a:ea typeface="Gloria Hallelujah"/>
                <a:cs typeface="Gloria Hallelujah"/>
                <a:sym typeface="Gloria Hallelujah"/>
              </a:rPr>
              <a:t> </a:t>
            </a:r>
            <a:r>
              <a:rPr lang="en-US" sz="4000" dirty="0" err="1" smtClean="0">
                <a:solidFill>
                  <a:schemeClr val="accent1"/>
                </a:solidFill>
                <a:latin typeface="Gloria Hallelujah"/>
                <a:ea typeface="Gloria Hallelujah"/>
                <a:cs typeface="Gloria Hallelujah"/>
                <a:sym typeface="Gloria Hallelujah"/>
              </a:rPr>
              <a:t>cho</a:t>
            </a:r>
            <a:r>
              <a:rPr lang="en-US" sz="4000" dirty="0">
                <a:solidFill>
                  <a:schemeClr val="accent1"/>
                </a:solidFill>
                <a:latin typeface="Gloria Hallelujah"/>
                <a:ea typeface="Gloria Hallelujah"/>
                <a:cs typeface="Gloria Hallelujah"/>
                <a:sym typeface="Gloria Hallelujah"/>
              </a:rPr>
              <a:t> </a:t>
            </a:r>
            <a:r>
              <a:rPr lang="en-US" sz="4000" dirty="0" err="1">
                <a:solidFill>
                  <a:schemeClr val="accent1"/>
                </a:solidFill>
                <a:latin typeface="Gloria Hallelujah"/>
                <a:ea typeface="Gloria Hallelujah"/>
                <a:cs typeface="Gloria Hallelujah"/>
                <a:sym typeface="Gloria Hallelujah"/>
              </a:rPr>
              <a:t>mắt</a:t>
            </a:r>
            <a:endParaRPr sz="700" dirty="0">
              <a:solidFill>
                <a:schemeClr val="accent1"/>
              </a:solidFill>
            </a:endParaRPr>
          </a:p>
        </p:txBody>
      </p:sp>
      <p:grpSp>
        <p:nvGrpSpPr>
          <p:cNvPr id="407" name="Google Shape;407;p13"/>
          <p:cNvGrpSpPr/>
          <p:nvPr/>
        </p:nvGrpSpPr>
        <p:grpSpPr>
          <a:xfrm>
            <a:off x="448872" y="1948120"/>
            <a:ext cx="4822873" cy="1936880"/>
            <a:chOff x="-167242" y="-2513338"/>
            <a:chExt cx="11235203" cy="5165010"/>
          </a:xfrm>
        </p:grpSpPr>
        <p:sp>
          <p:nvSpPr>
            <p:cNvPr id="408" name="Google Shape;408;p13"/>
            <p:cNvSpPr txBox="1"/>
            <p:nvPr/>
          </p:nvSpPr>
          <p:spPr>
            <a:xfrm>
              <a:off x="-167242" y="-2513338"/>
              <a:ext cx="11184300" cy="976677"/>
            </a:xfrm>
            <a:prstGeom prst="rect">
              <a:avLst/>
            </a:prstGeom>
            <a:noFill/>
            <a:ln>
              <a:noFill/>
            </a:ln>
          </p:spPr>
          <p:txBody>
            <a:bodyPr spcFirstLastPara="1" wrap="square" lIns="0" tIns="0" rIns="0" bIns="0" anchor="t" anchorCtr="0">
              <a:spAutoFit/>
            </a:bodyPr>
            <a:lstStyle/>
            <a:p>
              <a:pPr marL="184150" lvl="1">
                <a:lnSpc>
                  <a:spcPct val="140000"/>
                </a:lnSpc>
                <a:buClr>
                  <a:schemeClr val="accent1"/>
                </a:buClr>
                <a:buSzPts val="1700"/>
              </a:pPr>
              <a:endParaRPr sz="1700" dirty="0">
                <a:solidFill>
                  <a:schemeClr val="accent1"/>
                </a:solidFill>
              </a:endParaRPr>
            </a:p>
          </p:txBody>
        </p:sp>
        <p:sp>
          <p:nvSpPr>
            <p:cNvPr id="410" name="Google Shape;410;p13"/>
            <p:cNvSpPr txBox="1"/>
            <p:nvPr/>
          </p:nvSpPr>
          <p:spPr>
            <a:xfrm>
              <a:off x="-116339" y="2249510"/>
              <a:ext cx="11184300" cy="402162"/>
            </a:xfrm>
            <a:prstGeom prst="rect">
              <a:avLst/>
            </a:prstGeom>
            <a:noFill/>
            <a:ln>
              <a:noFill/>
            </a:ln>
          </p:spPr>
          <p:txBody>
            <a:bodyPr spcFirstLastPara="1" wrap="square" lIns="0" tIns="0" rIns="0" bIns="0" anchor="t" anchorCtr="0">
              <a:spAutoFit/>
            </a:bodyPr>
            <a:lstStyle/>
            <a:p>
              <a:pPr marL="184150" lvl="1">
                <a:lnSpc>
                  <a:spcPct val="140000"/>
                </a:lnSpc>
                <a:buClr>
                  <a:schemeClr val="accent1"/>
                </a:buClr>
                <a:buSzPts val="1700"/>
              </a:pPr>
              <a:endParaRPr sz="700" dirty="0">
                <a:solidFill>
                  <a:schemeClr val="accent1"/>
                </a:solidFill>
              </a:endParaRPr>
            </a:p>
          </p:txBody>
        </p:sp>
      </p:grpSp>
      <p:sp>
        <p:nvSpPr>
          <p:cNvPr id="411" name="Google Shape;411;p13"/>
          <p:cNvSpPr/>
          <p:nvPr/>
        </p:nvSpPr>
        <p:spPr>
          <a:xfrm>
            <a:off x="5770502" y="2096041"/>
            <a:ext cx="2859119" cy="2701408"/>
          </a:xfrm>
          <a:custGeom>
            <a:avLst/>
            <a:gdLst/>
            <a:ahLst/>
            <a:cxnLst/>
            <a:rect l="l" t="t" r="r" b="b"/>
            <a:pathLst>
              <a:path w="5718238" h="5402816" extrusionOk="0">
                <a:moveTo>
                  <a:pt x="5700341" y="4195759"/>
                </a:moveTo>
                <a:cubicBezTo>
                  <a:pt x="5632297" y="4175529"/>
                  <a:pt x="5403463" y="4289252"/>
                  <a:pt x="5335419" y="4327197"/>
                </a:cubicBezTo>
                <a:cubicBezTo>
                  <a:pt x="5255939" y="4374172"/>
                  <a:pt x="5174629" y="4419204"/>
                  <a:pt x="5100524" y="4474522"/>
                </a:cubicBezTo>
                <a:cubicBezTo>
                  <a:pt x="5033509" y="4528469"/>
                  <a:pt x="4968553" y="4585044"/>
                  <a:pt x="4899594" y="4636591"/>
                </a:cubicBezTo>
                <a:cubicBezTo>
                  <a:pt x="4875007" y="4585501"/>
                  <a:pt x="4865629" y="4528240"/>
                  <a:pt x="4836124" y="4478980"/>
                </a:cubicBezTo>
                <a:cubicBezTo>
                  <a:pt x="4775742" y="4373943"/>
                  <a:pt x="4706555" y="4273708"/>
                  <a:pt x="4632793" y="4177701"/>
                </a:cubicBezTo>
                <a:cubicBezTo>
                  <a:pt x="4594711" y="4131412"/>
                  <a:pt x="4548509" y="4092209"/>
                  <a:pt x="4497963" y="4060206"/>
                </a:cubicBezTo>
                <a:cubicBezTo>
                  <a:pt x="4684712" y="3899395"/>
                  <a:pt x="4766594" y="3687494"/>
                  <a:pt x="4758474" y="3404388"/>
                </a:cubicBezTo>
                <a:cubicBezTo>
                  <a:pt x="4842757" y="3363814"/>
                  <a:pt x="4924868" y="3318211"/>
                  <a:pt x="4995656" y="3256492"/>
                </a:cubicBezTo>
                <a:cubicBezTo>
                  <a:pt x="5103841" y="3155913"/>
                  <a:pt x="5188124" y="3016704"/>
                  <a:pt x="5181949" y="2864921"/>
                </a:cubicBezTo>
                <a:cubicBezTo>
                  <a:pt x="5181720" y="2729026"/>
                  <a:pt x="5164452" y="2590502"/>
                  <a:pt x="5101439" y="2468322"/>
                </a:cubicBezTo>
                <a:cubicBezTo>
                  <a:pt x="5056038" y="2365229"/>
                  <a:pt x="4993598" y="2271965"/>
                  <a:pt x="4923953" y="2183844"/>
                </a:cubicBezTo>
                <a:cubicBezTo>
                  <a:pt x="4856023" y="2077779"/>
                  <a:pt x="4754929" y="1997774"/>
                  <a:pt x="4640455" y="1946799"/>
                </a:cubicBezTo>
                <a:cubicBezTo>
                  <a:pt x="4723251" y="1773529"/>
                  <a:pt x="4726568" y="1618661"/>
                  <a:pt x="4636910" y="1479451"/>
                </a:cubicBezTo>
                <a:cubicBezTo>
                  <a:pt x="4648231" y="1449963"/>
                  <a:pt x="4659439" y="1420475"/>
                  <a:pt x="4672247" y="1391559"/>
                </a:cubicBezTo>
                <a:cubicBezTo>
                  <a:pt x="4724623" y="1280580"/>
                  <a:pt x="4785006" y="1173486"/>
                  <a:pt x="4839098" y="1063193"/>
                </a:cubicBezTo>
                <a:cubicBezTo>
                  <a:pt x="4852020" y="1037934"/>
                  <a:pt x="4865058" y="1012789"/>
                  <a:pt x="4878209" y="987530"/>
                </a:cubicBezTo>
                <a:cubicBezTo>
                  <a:pt x="4902453" y="940327"/>
                  <a:pt x="4923953" y="887066"/>
                  <a:pt x="4975529" y="863978"/>
                </a:cubicBezTo>
                <a:cubicBezTo>
                  <a:pt x="5025504" y="835862"/>
                  <a:pt x="5067246" y="796088"/>
                  <a:pt x="5110817" y="759400"/>
                </a:cubicBezTo>
                <a:cubicBezTo>
                  <a:pt x="5151643" y="721454"/>
                  <a:pt x="5196244" y="687166"/>
                  <a:pt x="5231466" y="643734"/>
                </a:cubicBezTo>
                <a:cubicBezTo>
                  <a:pt x="5294250" y="567386"/>
                  <a:pt x="5267032" y="504524"/>
                  <a:pt x="5164909" y="528183"/>
                </a:cubicBezTo>
                <a:cubicBezTo>
                  <a:pt x="5243245" y="420290"/>
                  <a:pt x="5189267" y="347713"/>
                  <a:pt x="5067703" y="412060"/>
                </a:cubicBezTo>
                <a:cubicBezTo>
                  <a:pt x="5114590" y="321997"/>
                  <a:pt x="5061299" y="233762"/>
                  <a:pt x="4963864" y="303710"/>
                </a:cubicBezTo>
                <a:cubicBezTo>
                  <a:pt x="4875464" y="363371"/>
                  <a:pt x="4823202" y="454692"/>
                  <a:pt x="4766708" y="542470"/>
                </a:cubicBezTo>
                <a:cubicBezTo>
                  <a:pt x="4741434" y="481551"/>
                  <a:pt x="4715818" y="412060"/>
                  <a:pt x="4656008" y="376858"/>
                </a:cubicBezTo>
                <a:cubicBezTo>
                  <a:pt x="4627418" y="361885"/>
                  <a:pt x="4583618" y="356857"/>
                  <a:pt x="4563147" y="387144"/>
                </a:cubicBezTo>
                <a:cubicBezTo>
                  <a:pt x="4547366" y="420404"/>
                  <a:pt x="4560060" y="459950"/>
                  <a:pt x="4560861" y="495266"/>
                </a:cubicBezTo>
                <a:cubicBezTo>
                  <a:pt x="4568179" y="591616"/>
                  <a:pt x="4599400" y="689566"/>
                  <a:pt x="4670989" y="757457"/>
                </a:cubicBezTo>
                <a:cubicBezTo>
                  <a:pt x="4623873" y="841005"/>
                  <a:pt x="4590594" y="930612"/>
                  <a:pt x="4554571" y="1019189"/>
                </a:cubicBezTo>
                <a:cubicBezTo>
                  <a:pt x="4515803" y="1106853"/>
                  <a:pt x="4457479" y="1186402"/>
                  <a:pt x="4428661" y="1278179"/>
                </a:cubicBezTo>
                <a:cubicBezTo>
                  <a:pt x="4322192" y="1203317"/>
                  <a:pt x="4203486" y="1145370"/>
                  <a:pt x="4076775" y="1114739"/>
                </a:cubicBezTo>
                <a:cubicBezTo>
                  <a:pt x="3933597" y="1075422"/>
                  <a:pt x="3777724" y="1061478"/>
                  <a:pt x="3633974" y="1104339"/>
                </a:cubicBezTo>
                <a:cubicBezTo>
                  <a:pt x="3605727" y="1047420"/>
                  <a:pt x="3581712" y="987644"/>
                  <a:pt x="3543058" y="936669"/>
                </a:cubicBezTo>
                <a:cubicBezTo>
                  <a:pt x="3472841" y="849006"/>
                  <a:pt x="3379066" y="778715"/>
                  <a:pt x="3272368" y="742256"/>
                </a:cubicBezTo>
                <a:cubicBezTo>
                  <a:pt x="3205811" y="719854"/>
                  <a:pt x="3134450" y="717682"/>
                  <a:pt x="3064805" y="716539"/>
                </a:cubicBezTo>
                <a:cubicBezTo>
                  <a:pt x="3015402" y="716654"/>
                  <a:pt x="2965541" y="719854"/>
                  <a:pt x="2918425" y="735969"/>
                </a:cubicBezTo>
                <a:cubicBezTo>
                  <a:pt x="2811499" y="768314"/>
                  <a:pt x="2729274" y="842034"/>
                  <a:pt x="2660200" y="927412"/>
                </a:cubicBezTo>
                <a:cubicBezTo>
                  <a:pt x="2657913" y="930155"/>
                  <a:pt x="2655740" y="933012"/>
                  <a:pt x="2653453" y="935869"/>
                </a:cubicBezTo>
                <a:cubicBezTo>
                  <a:pt x="2618573" y="979872"/>
                  <a:pt x="2586896" y="1026619"/>
                  <a:pt x="2557048" y="1072336"/>
                </a:cubicBezTo>
                <a:cubicBezTo>
                  <a:pt x="2501583" y="933012"/>
                  <a:pt x="2375673" y="827176"/>
                  <a:pt x="2225748" y="807517"/>
                </a:cubicBezTo>
                <a:cubicBezTo>
                  <a:pt x="2124653" y="779972"/>
                  <a:pt x="2018070" y="782373"/>
                  <a:pt x="1914689" y="793802"/>
                </a:cubicBezTo>
                <a:cubicBezTo>
                  <a:pt x="1862998" y="798717"/>
                  <a:pt x="1807991" y="799288"/>
                  <a:pt x="1756301" y="811289"/>
                </a:cubicBezTo>
                <a:cubicBezTo>
                  <a:pt x="1650060" y="835634"/>
                  <a:pt x="1545421" y="873122"/>
                  <a:pt x="1455649" y="935984"/>
                </a:cubicBezTo>
                <a:cubicBezTo>
                  <a:pt x="1398697" y="977587"/>
                  <a:pt x="1348379" y="1027762"/>
                  <a:pt x="1306523" y="1084108"/>
                </a:cubicBezTo>
                <a:cubicBezTo>
                  <a:pt x="1297603" y="1070508"/>
                  <a:pt x="1288912" y="1056678"/>
                  <a:pt x="1280106" y="1042848"/>
                </a:cubicBezTo>
                <a:cubicBezTo>
                  <a:pt x="1247399" y="993931"/>
                  <a:pt x="1222355" y="940670"/>
                  <a:pt x="1188618" y="892438"/>
                </a:cubicBezTo>
                <a:cubicBezTo>
                  <a:pt x="1163802" y="857007"/>
                  <a:pt x="1135555" y="823976"/>
                  <a:pt x="1110968" y="788430"/>
                </a:cubicBezTo>
                <a:cubicBezTo>
                  <a:pt x="1065910" y="727854"/>
                  <a:pt x="1022682" y="666250"/>
                  <a:pt x="981170" y="603274"/>
                </a:cubicBezTo>
                <a:cubicBezTo>
                  <a:pt x="963673" y="574701"/>
                  <a:pt x="935998" y="551385"/>
                  <a:pt x="922046" y="521325"/>
                </a:cubicBezTo>
                <a:cubicBezTo>
                  <a:pt x="918958" y="475836"/>
                  <a:pt x="936569" y="431833"/>
                  <a:pt x="944575" y="387487"/>
                </a:cubicBezTo>
                <a:cubicBezTo>
                  <a:pt x="953609" y="347599"/>
                  <a:pt x="960928" y="307596"/>
                  <a:pt x="965502" y="266907"/>
                </a:cubicBezTo>
                <a:cubicBezTo>
                  <a:pt x="968133" y="224733"/>
                  <a:pt x="975566" y="179587"/>
                  <a:pt x="959327" y="139355"/>
                </a:cubicBezTo>
                <a:cubicBezTo>
                  <a:pt x="938857" y="80265"/>
                  <a:pt x="876187" y="92952"/>
                  <a:pt x="845196" y="135584"/>
                </a:cubicBezTo>
                <a:cubicBezTo>
                  <a:pt x="816720" y="172615"/>
                  <a:pt x="807114" y="219132"/>
                  <a:pt x="794649" y="263136"/>
                </a:cubicBezTo>
                <a:cubicBezTo>
                  <a:pt x="745703" y="172501"/>
                  <a:pt x="690810" y="81180"/>
                  <a:pt x="614189" y="10889"/>
                </a:cubicBezTo>
                <a:cubicBezTo>
                  <a:pt x="547860" y="-29228"/>
                  <a:pt x="522816" y="50549"/>
                  <a:pt x="526018" y="103467"/>
                </a:cubicBezTo>
                <a:cubicBezTo>
                  <a:pt x="407427" y="-52658"/>
                  <a:pt x="389472" y="144956"/>
                  <a:pt x="432929" y="237419"/>
                </a:cubicBezTo>
                <a:cubicBezTo>
                  <a:pt x="340183" y="153756"/>
                  <a:pt x="282660" y="226790"/>
                  <a:pt x="326231" y="325311"/>
                </a:cubicBezTo>
                <a:cubicBezTo>
                  <a:pt x="344300" y="365086"/>
                  <a:pt x="370946" y="399831"/>
                  <a:pt x="396562" y="435034"/>
                </a:cubicBezTo>
                <a:cubicBezTo>
                  <a:pt x="434415" y="492523"/>
                  <a:pt x="463463" y="554814"/>
                  <a:pt x="492739" y="618932"/>
                </a:cubicBezTo>
                <a:cubicBezTo>
                  <a:pt x="530363" y="698024"/>
                  <a:pt x="571304" y="775629"/>
                  <a:pt x="622880" y="846606"/>
                </a:cubicBezTo>
                <a:cubicBezTo>
                  <a:pt x="662335" y="905353"/>
                  <a:pt x="698129" y="966386"/>
                  <a:pt x="738041" y="1024904"/>
                </a:cubicBezTo>
                <a:cubicBezTo>
                  <a:pt x="775322" y="1077251"/>
                  <a:pt x="818893" y="1124683"/>
                  <a:pt x="857432" y="1176115"/>
                </a:cubicBezTo>
                <a:cubicBezTo>
                  <a:pt x="953609" y="1312811"/>
                  <a:pt x="1044411" y="1454535"/>
                  <a:pt x="1158199" y="1578087"/>
                </a:cubicBezTo>
                <a:cubicBezTo>
                  <a:pt x="1162888" y="1582430"/>
                  <a:pt x="1168834" y="1584830"/>
                  <a:pt x="1174781" y="1585173"/>
                </a:cubicBezTo>
                <a:cubicBezTo>
                  <a:pt x="1175925" y="1620375"/>
                  <a:pt x="1177068" y="1655463"/>
                  <a:pt x="1176268" y="1690437"/>
                </a:cubicBezTo>
                <a:cubicBezTo>
                  <a:pt x="985058" y="1681751"/>
                  <a:pt x="795335" y="1751813"/>
                  <a:pt x="643808" y="1866221"/>
                </a:cubicBezTo>
                <a:cubicBezTo>
                  <a:pt x="523044" y="1964514"/>
                  <a:pt x="439104" y="2105324"/>
                  <a:pt x="416461" y="2259964"/>
                </a:cubicBezTo>
                <a:cubicBezTo>
                  <a:pt x="395190" y="2409232"/>
                  <a:pt x="435788" y="2583758"/>
                  <a:pt x="511608" y="2713253"/>
                </a:cubicBezTo>
                <a:cubicBezTo>
                  <a:pt x="555179" y="2779087"/>
                  <a:pt x="604926" y="2841262"/>
                  <a:pt x="659247" y="2898409"/>
                </a:cubicBezTo>
                <a:cubicBezTo>
                  <a:pt x="705791" y="2942070"/>
                  <a:pt x="760570" y="2975558"/>
                  <a:pt x="805856" y="3020818"/>
                </a:cubicBezTo>
                <a:cubicBezTo>
                  <a:pt x="672398" y="3113853"/>
                  <a:pt x="569932" y="3270093"/>
                  <a:pt x="581253" y="3437305"/>
                </a:cubicBezTo>
                <a:cubicBezTo>
                  <a:pt x="585027" y="3577772"/>
                  <a:pt x="650441" y="3689666"/>
                  <a:pt x="757596" y="3777444"/>
                </a:cubicBezTo>
                <a:cubicBezTo>
                  <a:pt x="886709" y="3886251"/>
                  <a:pt x="1059964" y="3936998"/>
                  <a:pt x="1227386" y="3934369"/>
                </a:cubicBezTo>
                <a:cubicBezTo>
                  <a:pt x="1324364" y="3933569"/>
                  <a:pt x="1424428" y="3933112"/>
                  <a:pt x="1516488" y="3899166"/>
                </a:cubicBezTo>
                <a:cubicBezTo>
                  <a:pt x="1525522" y="3916882"/>
                  <a:pt x="1534671" y="3934712"/>
                  <a:pt x="1543934" y="3952427"/>
                </a:cubicBezTo>
                <a:cubicBezTo>
                  <a:pt x="1512714" y="3964543"/>
                  <a:pt x="1486297" y="3987973"/>
                  <a:pt x="1460452" y="4008774"/>
                </a:cubicBezTo>
                <a:cubicBezTo>
                  <a:pt x="1353983" y="4109467"/>
                  <a:pt x="1246370" y="4210617"/>
                  <a:pt x="1161858" y="4331198"/>
                </a:cubicBezTo>
                <a:cubicBezTo>
                  <a:pt x="1095758" y="4421375"/>
                  <a:pt x="1022225" y="4506981"/>
                  <a:pt x="969162" y="4605960"/>
                </a:cubicBezTo>
                <a:cubicBezTo>
                  <a:pt x="924447" y="4685623"/>
                  <a:pt x="883163" y="4767114"/>
                  <a:pt x="838906" y="4846891"/>
                </a:cubicBezTo>
                <a:cubicBezTo>
                  <a:pt x="804941" y="4909181"/>
                  <a:pt x="809287" y="4913753"/>
                  <a:pt x="742043" y="4880722"/>
                </a:cubicBezTo>
                <a:cubicBezTo>
                  <a:pt x="660962" y="4841863"/>
                  <a:pt x="579881" y="4803117"/>
                  <a:pt x="496970" y="4768372"/>
                </a:cubicBezTo>
                <a:cubicBezTo>
                  <a:pt x="429155" y="4743112"/>
                  <a:pt x="357909" y="4726540"/>
                  <a:pt x="291694" y="4696938"/>
                </a:cubicBezTo>
                <a:cubicBezTo>
                  <a:pt x="240118" y="4674193"/>
                  <a:pt x="186026" y="4657392"/>
                  <a:pt x="131248" y="4644248"/>
                </a:cubicBezTo>
                <a:cubicBezTo>
                  <a:pt x="97168" y="4638191"/>
                  <a:pt x="64004" y="4621961"/>
                  <a:pt x="29239" y="4622418"/>
                </a:cubicBezTo>
                <a:cubicBezTo>
                  <a:pt x="17917" y="4624361"/>
                  <a:pt x="7282" y="4632590"/>
                  <a:pt x="3050" y="4643448"/>
                </a:cubicBezTo>
                <a:cubicBezTo>
                  <a:pt x="-13532" y="4701510"/>
                  <a:pt x="41361" y="4748370"/>
                  <a:pt x="74525" y="4789059"/>
                </a:cubicBezTo>
                <a:cubicBezTo>
                  <a:pt x="109405" y="4832147"/>
                  <a:pt x="148745" y="4871122"/>
                  <a:pt x="188885" y="4909181"/>
                </a:cubicBezTo>
                <a:cubicBezTo>
                  <a:pt x="227081" y="4948956"/>
                  <a:pt x="261961" y="4991816"/>
                  <a:pt x="304503" y="5027133"/>
                </a:cubicBezTo>
                <a:cubicBezTo>
                  <a:pt x="362598" y="5078908"/>
                  <a:pt x="418062" y="5138455"/>
                  <a:pt x="483362" y="5182344"/>
                </a:cubicBezTo>
                <a:cubicBezTo>
                  <a:pt x="555179" y="5237891"/>
                  <a:pt x="636261" y="5279379"/>
                  <a:pt x="712310" y="5328640"/>
                </a:cubicBezTo>
                <a:cubicBezTo>
                  <a:pt x="744788" y="5351727"/>
                  <a:pt x="778295" y="5373215"/>
                  <a:pt x="811917" y="5394473"/>
                </a:cubicBezTo>
                <a:cubicBezTo>
                  <a:pt x="818779" y="5398816"/>
                  <a:pt x="826212" y="5402703"/>
                  <a:pt x="834560" y="5402817"/>
                </a:cubicBezTo>
                <a:cubicBezTo>
                  <a:pt x="901118" y="5397331"/>
                  <a:pt x="909809" y="5313668"/>
                  <a:pt x="935311" y="5265321"/>
                </a:cubicBezTo>
                <a:cubicBezTo>
                  <a:pt x="954410" y="5221661"/>
                  <a:pt x="973050" y="5179144"/>
                  <a:pt x="995579" y="5136855"/>
                </a:cubicBezTo>
                <a:cubicBezTo>
                  <a:pt x="1050014" y="5026219"/>
                  <a:pt x="1126635" y="4929069"/>
                  <a:pt x="1193879" y="4826433"/>
                </a:cubicBezTo>
                <a:cubicBezTo>
                  <a:pt x="1257920" y="4711453"/>
                  <a:pt x="1338087" y="4605960"/>
                  <a:pt x="1424200" y="4506410"/>
                </a:cubicBezTo>
                <a:cubicBezTo>
                  <a:pt x="1503337" y="4408003"/>
                  <a:pt x="1593109" y="4319197"/>
                  <a:pt x="1690429" y="4238734"/>
                </a:cubicBezTo>
                <a:cubicBezTo>
                  <a:pt x="1699349" y="4229019"/>
                  <a:pt x="1715588" y="4218046"/>
                  <a:pt x="1726110" y="4205703"/>
                </a:cubicBezTo>
                <a:cubicBezTo>
                  <a:pt x="1844243" y="4301710"/>
                  <a:pt x="1988908" y="4359771"/>
                  <a:pt x="2137919" y="4387202"/>
                </a:cubicBezTo>
                <a:cubicBezTo>
                  <a:pt x="2233524" y="4406403"/>
                  <a:pt x="2330616" y="4421947"/>
                  <a:pt x="2428279" y="4425261"/>
                </a:cubicBezTo>
                <a:cubicBezTo>
                  <a:pt x="2625778" y="4424804"/>
                  <a:pt x="2828424" y="4430862"/>
                  <a:pt x="3017803" y="4366514"/>
                </a:cubicBezTo>
                <a:cubicBezTo>
                  <a:pt x="3112265" y="4339655"/>
                  <a:pt x="3198950" y="4293138"/>
                  <a:pt x="3274999" y="4231305"/>
                </a:cubicBezTo>
                <a:cubicBezTo>
                  <a:pt x="3311022" y="4202503"/>
                  <a:pt x="3340070" y="4166271"/>
                  <a:pt x="3374492" y="4135640"/>
                </a:cubicBezTo>
                <a:cubicBezTo>
                  <a:pt x="3481876" y="4200331"/>
                  <a:pt x="3594634" y="4262507"/>
                  <a:pt x="3717914" y="4290395"/>
                </a:cubicBezTo>
                <a:cubicBezTo>
                  <a:pt x="3793277" y="4303881"/>
                  <a:pt x="3870584" y="4297824"/>
                  <a:pt x="3946748" y="4294852"/>
                </a:cubicBezTo>
                <a:cubicBezTo>
                  <a:pt x="4070371" y="4291538"/>
                  <a:pt x="4189420" y="4249934"/>
                  <a:pt x="4298062" y="4192902"/>
                </a:cubicBezTo>
                <a:cubicBezTo>
                  <a:pt x="4303780" y="4189930"/>
                  <a:pt x="4309383" y="4186844"/>
                  <a:pt x="4315101" y="4183758"/>
                </a:cubicBezTo>
                <a:cubicBezTo>
                  <a:pt x="4412879" y="4318739"/>
                  <a:pt x="4503681" y="4461150"/>
                  <a:pt x="4565778" y="4616361"/>
                </a:cubicBezTo>
                <a:cubicBezTo>
                  <a:pt x="4623186" y="4760371"/>
                  <a:pt x="4669502" y="4909067"/>
                  <a:pt x="4736975" y="5048849"/>
                </a:cubicBezTo>
                <a:cubicBezTo>
                  <a:pt x="4745895" y="5069307"/>
                  <a:pt x="4753900" y="5090109"/>
                  <a:pt x="4761562" y="5111024"/>
                </a:cubicBezTo>
                <a:cubicBezTo>
                  <a:pt x="4765793" y="5124968"/>
                  <a:pt x="4772197" y="5139712"/>
                  <a:pt x="4786492" y="5145655"/>
                </a:cubicBezTo>
                <a:cubicBezTo>
                  <a:pt x="4849733" y="5166800"/>
                  <a:pt x="4929099" y="5058792"/>
                  <a:pt x="4976902" y="5022904"/>
                </a:cubicBezTo>
                <a:cubicBezTo>
                  <a:pt x="5022874" y="4983930"/>
                  <a:pt x="5073535" y="4943470"/>
                  <a:pt x="5116420" y="4900038"/>
                </a:cubicBezTo>
                <a:cubicBezTo>
                  <a:pt x="5207794" y="4816146"/>
                  <a:pt x="5298595" y="4731797"/>
                  <a:pt x="5383450" y="4641163"/>
                </a:cubicBezTo>
                <a:cubicBezTo>
                  <a:pt x="5443261" y="4578987"/>
                  <a:pt x="5495180" y="4509725"/>
                  <a:pt x="5553275" y="4445834"/>
                </a:cubicBezTo>
                <a:cubicBezTo>
                  <a:pt x="5604965" y="4383887"/>
                  <a:pt x="5641218" y="4311653"/>
                  <a:pt x="5699998" y="4252906"/>
                </a:cubicBezTo>
                <a:cubicBezTo>
                  <a:pt x="5720697" y="4236791"/>
                  <a:pt x="5727559" y="4208789"/>
                  <a:pt x="5700341" y="419575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412" name="Google Shape;412;p13"/>
          <p:cNvGrpSpPr/>
          <p:nvPr/>
        </p:nvGrpSpPr>
        <p:grpSpPr>
          <a:xfrm>
            <a:off x="5770502" y="2096041"/>
            <a:ext cx="2859119" cy="2701408"/>
            <a:chOff x="11541004" y="4192083"/>
            <a:chExt cx="5718238" cy="5402816"/>
          </a:xfrm>
        </p:grpSpPr>
        <p:sp>
          <p:nvSpPr>
            <p:cNvPr id="413" name="Google Shape;413;p13"/>
            <p:cNvSpPr/>
            <p:nvPr/>
          </p:nvSpPr>
          <p:spPr>
            <a:xfrm>
              <a:off x="13034734" y="5750854"/>
              <a:ext cx="2537872" cy="1390042"/>
            </a:xfrm>
            <a:custGeom>
              <a:avLst/>
              <a:gdLst/>
              <a:ahLst/>
              <a:cxnLst/>
              <a:rect l="l" t="t" r="r" b="b"/>
              <a:pathLst>
                <a:path w="2537872" h="1390042" extrusionOk="0">
                  <a:moveTo>
                    <a:pt x="2537873" y="695021"/>
                  </a:moveTo>
                  <a:cubicBezTo>
                    <a:pt x="2537873" y="1078871"/>
                    <a:pt x="1969751" y="1390042"/>
                    <a:pt x="1268936" y="1390042"/>
                  </a:cubicBezTo>
                  <a:cubicBezTo>
                    <a:pt x="568122" y="1390042"/>
                    <a:pt x="0" y="1078871"/>
                    <a:pt x="0" y="695021"/>
                  </a:cubicBezTo>
                  <a:cubicBezTo>
                    <a:pt x="0" y="311171"/>
                    <a:pt x="568122" y="0"/>
                    <a:pt x="1268936" y="0"/>
                  </a:cubicBezTo>
                  <a:cubicBezTo>
                    <a:pt x="1969751" y="0"/>
                    <a:pt x="2537873" y="311172"/>
                    <a:pt x="2537873" y="695021"/>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4" name="Google Shape;414;p13"/>
            <p:cNvSpPr/>
            <p:nvPr/>
          </p:nvSpPr>
          <p:spPr>
            <a:xfrm>
              <a:off x="12002152" y="4956758"/>
              <a:ext cx="4669645" cy="3609979"/>
            </a:xfrm>
            <a:custGeom>
              <a:avLst/>
              <a:gdLst/>
              <a:ahLst/>
              <a:cxnLst/>
              <a:rect l="l" t="t" r="r" b="b"/>
              <a:pathLst>
                <a:path w="4669645" h="3609979" extrusionOk="0">
                  <a:moveTo>
                    <a:pt x="1591802" y="1333449"/>
                  </a:moveTo>
                  <a:cubicBezTo>
                    <a:pt x="1611700" y="1322248"/>
                    <a:pt x="1518268" y="1312648"/>
                    <a:pt x="1511064" y="1313219"/>
                  </a:cubicBezTo>
                  <a:cubicBezTo>
                    <a:pt x="1495511" y="1313219"/>
                    <a:pt x="1466463" y="1303847"/>
                    <a:pt x="1464634" y="1327163"/>
                  </a:cubicBezTo>
                  <a:cubicBezTo>
                    <a:pt x="1466349" y="1350593"/>
                    <a:pt x="1494024" y="1340536"/>
                    <a:pt x="1509463" y="1339850"/>
                  </a:cubicBezTo>
                  <a:cubicBezTo>
                    <a:pt x="1536680" y="1336421"/>
                    <a:pt x="1564927" y="1338821"/>
                    <a:pt x="1591802" y="1333449"/>
                  </a:cubicBezTo>
                  <a:close/>
                  <a:moveTo>
                    <a:pt x="2161314" y="1789596"/>
                  </a:moveTo>
                  <a:cubicBezTo>
                    <a:pt x="2234390" y="1684446"/>
                    <a:pt x="2252230" y="1548207"/>
                    <a:pt x="2240565" y="1422941"/>
                  </a:cubicBezTo>
                  <a:cubicBezTo>
                    <a:pt x="2208201" y="1210126"/>
                    <a:pt x="1950663" y="1139035"/>
                    <a:pt x="1765858" y="1176295"/>
                  </a:cubicBezTo>
                  <a:cubicBezTo>
                    <a:pt x="1752134" y="1181667"/>
                    <a:pt x="1739212" y="1188296"/>
                    <a:pt x="1726975" y="1195954"/>
                  </a:cubicBezTo>
                  <a:cubicBezTo>
                    <a:pt x="1721715" y="1171038"/>
                    <a:pt x="1714739" y="1146693"/>
                    <a:pt x="1709936" y="1121091"/>
                  </a:cubicBezTo>
                  <a:cubicBezTo>
                    <a:pt x="1702616" y="1096861"/>
                    <a:pt x="1666479" y="1104176"/>
                    <a:pt x="1669452" y="1129435"/>
                  </a:cubicBezTo>
                  <a:cubicBezTo>
                    <a:pt x="1674827" y="1159837"/>
                    <a:pt x="1690266" y="1187382"/>
                    <a:pt x="1697356" y="1217441"/>
                  </a:cubicBezTo>
                  <a:cubicBezTo>
                    <a:pt x="1681460" y="1230585"/>
                    <a:pt x="1666707" y="1245329"/>
                    <a:pt x="1652756" y="1260987"/>
                  </a:cubicBezTo>
                  <a:cubicBezTo>
                    <a:pt x="1631370" y="1249558"/>
                    <a:pt x="1612043" y="1235614"/>
                    <a:pt x="1591802" y="1221898"/>
                  </a:cubicBezTo>
                  <a:cubicBezTo>
                    <a:pt x="1580251" y="1213212"/>
                    <a:pt x="1561496" y="1203154"/>
                    <a:pt x="1551662" y="1219384"/>
                  </a:cubicBezTo>
                  <a:cubicBezTo>
                    <a:pt x="1534965" y="1247500"/>
                    <a:pt x="1607812" y="1268302"/>
                    <a:pt x="1626224" y="1281331"/>
                  </a:cubicBezTo>
                  <a:cubicBezTo>
                    <a:pt x="1628054" y="1282360"/>
                    <a:pt x="1630341" y="1283503"/>
                    <a:pt x="1632743" y="1284646"/>
                  </a:cubicBezTo>
                  <a:cubicBezTo>
                    <a:pt x="1612272" y="1310019"/>
                    <a:pt x="1593288" y="1336650"/>
                    <a:pt x="1574305" y="1362023"/>
                  </a:cubicBezTo>
                  <a:cubicBezTo>
                    <a:pt x="1532220" y="1428313"/>
                    <a:pt x="1514838" y="1508205"/>
                    <a:pt x="1520213" y="1586724"/>
                  </a:cubicBezTo>
                  <a:cubicBezTo>
                    <a:pt x="1517811" y="1593582"/>
                    <a:pt x="1518726" y="1601354"/>
                    <a:pt x="1522157" y="1607755"/>
                  </a:cubicBezTo>
                  <a:cubicBezTo>
                    <a:pt x="1522157" y="1607755"/>
                    <a:pt x="1522157" y="1607755"/>
                    <a:pt x="1522157" y="1607869"/>
                  </a:cubicBezTo>
                  <a:cubicBezTo>
                    <a:pt x="1529133" y="1665473"/>
                    <a:pt x="1548231" y="1721705"/>
                    <a:pt x="1578765" y="1770280"/>
                  </a:cubicBezTo>
                  <a:cubicBezTo>
                    <a:pt x="1612844" y="1826170"/>
                    <a:pt x="1664763" y="1864916"/>
                    <a:pt x="1722172" y="1894404"/>
                  </a:cubicBezTo>
                  <a:cubicBezTo>
                    <a:pt x="1761969" y="1920234"/>
                    <a:pt x="1808857" y="1931663"/>
                    <a:pt x="1855744" y="1935207"/>
                  </a:cubicBezTo>
                  <a:cubicBezTo>
                    <a:pt x="1975708" y="1949836"/>
                    <a:pt x="2087437" y="1878631"/>
                    <a:pt x="2161314" y="1789596"/>
                  </a:cubicBezTo>
                  <a:close/>
                  <a:moveTo>
                    <a:pt x="2329080" y="1725934"/>
                  </a:moveTo>
                  <a:cubicBezTo>
                    <a:pt x="2328508" y="1718391"/>
                    <a:pt x="2327593" y="1710505"/>
                    <a:pt x="2322904" y="1704333"/>
                  </a:cubicBezTo>
                  <a:cubicBezTo>
                    <a:pt x="2317987" y="1697589"/>
                    <a:pt x="2307008" y="1702047"/>
                    <a:pt x="2307237" y="1709933"/>
                  </a:cubicBezTo>
                  <a:cubicBezTo>
                    <a:pt x="2292713" y="1783424"/>
                    <a:pt x="2290998" y="1858515"/>
                    <a:pt x="2280133" y="1932578"/>
                  </a:cubicBezTo>
                  <a:cubicBezTo>
                    <a:pt x="2280133" y="1952465"/>
                    <a:pt x="2265838" y="1977152"/>
                    <a:pt x="2280591" y="1993954"/>
                  </a:cubicBezTo>
                  <a:cubicBezTo>
                    <a:pt x="2294543" y="2008697"/>
                    <a:pt x="2320503" y="1997497"/>
                    <a:pt x="2320274" y="1977495"/>
                  </a:cubicBezTo>
                  <a:cubicBezTo>
                    <a:pt x="2320617" y="1964009"/>
                    <a:pt x="2320960" y="1950636"/>
                    <a:pt x="2321761" y="1937149"/>
                  </a:cubicBezTo>
                  <a:cubicBezTo>
                    <a:pt x="2327479" y="1867087"/>
                    <a:pt x="2328050" y="1796225"/>
                    <a:pt x="2329080" y="1725934"/>
                  </a:cubicBezTo>
                  <a:close/>
                  <a:moveTo>
                    <a:pt x="2740889" y="2127449"/>
                  </a:moveTo>
                  <a:cubicBezTo>
                    <a:pt x="2745692" y="2101276"/>
                    <a:pt x="2717560" y="2085389"/>
                    <a:pt x="2695603" y="2097390"/>
                  </a:cubicBezTo>
                  <a:cubicBezTo>
                    <a:pt x="2568320" y="2157394"/>
                    <a:pt x="2445498" y="2187453"/>
                    <a:pt x="2323933" y="2182653"/>
                  </a:cubicBezTo>
                  <a:cubicBezTo>
                    <a:pt x="2318673" y="2182424"/>
                    <a:pt x="2313412" y="2182195"/>
                    <a:pt x="2308037" y="2181853"/>
                  </a:cubicBezTo>
                  <a:cubicBezTo>
                    <a:pt x="2306551" y="2181853"/>
                    <a:pt x="2305064" y="2181624"/>
                    <a:pt x="2303463" y="2181510"/>
                  </a:cubicBezTo>
                  <a:cubicBezTo>
                    <a:pt x="2300833" y="2181281"/>
                    <a:pt x="2298202" y="2181167"/>
                    <a:pt x="2295572" y="2180938"/>
                  </a:cubicBezTo>
                  <a:cubicBezTo>
                    <a:pt x="2286766" y="2180138"/>
                    <a:pt x="2277961" y="2179338"/>
                    <a:pt x="2269269" y="2178195"/>
                  </a:cubicBezTo>
                  <a:cubicBezTo>
                    <a:pt x="2265838" y="2177738"/>
                    <a:pt x="2262293" y="2177281"/>
                    <a:pt x="2258863" y="2176824"/>
                  </a:cubicBezTo>
                  <a:cubicBezTo>
                    <a:pt x="2250629" y="2175681"/>
                    <a:pt x="2242509" y="2174309"/>
                    <a:pt x="2234275" y="2172824"/>
                  </a:cubicBezTo>
                  <a:cubicBezTo>
                    <a:pt x="2226956" y="2171452"/>
                    <a:pt x="2219637" y="2170080"/>
                    <a:pt x="2212432" y="2168366"/>
                  </a:cubicBezTo>
                  <a:cubicBezTo>
                    <a:pt x="2208659" y="2167566"/>
                    <a:pt x="2204885" y="2166652"/>
                    <a:pt x="2201111" y="2165737"/>
                  </a:cubicBezTo>
                  <a:cubicBezTo>
                    <a:pt x="2197337" y="2164823"/>
                    <a:pt x="2193563" y="2163909"/>
                    <a:pt x="2189789" y="2162880"/>
                  </a:cubicBezTo>
                  <a:cubicBezTo>
                    <a:pt x="2189446" y="2162880"/>
                    <a:pt x="2188989" y="2162766"/>
                    <a:pt x="2188646" y="2162537"/>
                  </a:cubicBezTo>
                  <a:cubicBezTo>
                    <a:pt x="2181784" y="2160708"/>
                    <a:pt x="2174808" y="2158880"/>
                    <a:pt x="2167947" y="2156822"/>
                  </a:cubicBezTo>
                  <a:cubicBezTo>
                    <a:pt x="2167146" y="2156708"/>
                    <a:pt x="2166460" y="2156480"/>
                    <a:pt x="2165659" y="2156137"/>
                  </a:cubicBezTo>
                  <a:cubicBezTo>
                    <a:pt x="2154681" y="2152936"/>
                    <a:pt x="2143817" y="2149393"/>
                    <a:pt x="2132838" y="2145507"/>
                  </a:cubicBezTo>
                  <a:cubicBezTo>
                    <a:pt x="2129064" y="2144250"/>
                    <a:pt x="2125290" y="2142879"/>
                    <a:pt x="2121516" y="2141393"/>
                  </a:cubicBezTo>
                  <a:cubicBezTo>
                    <a:pt x="2118086" y="2140135"/>
                    <a:pt x="2114769" y="2138878"/>
                    <a:pt x="2111338" y="2137507"/>
                  </a:cubicBezTo>
                  <a:cubicBezTo>
                    <a:pt x="2103333" y="2134421"/>
                    <a:pt x="2095328" y="2131106"/>
                    <a:pt x="2087208" y="2127677"/>
                  </a:cubicBezTo>
                  <a:cubicBezTo>
                    <a:pt x="2083435" y="2126077"/>
                    <a:pt x="2079661" y="2124363"/>
                    <a:pt x="2075887" y="2122763"/>
                  </a:cubicBezTo>
                  <a:cubicBezTo>
                    <a:pt x="2068339" y="2119334"/>
                    <a:pt x="2060677" y="2115791"/>
                    <a:pt x="2053129" y="2112133"/>
                  </a:cubicBezTo>
                  <a:cubicBezTo>
                    <a:pt x="2049355" y="2110305"/>
                    <a:pt x="2045582" y="2108362"/>
                    <a:pt x="2041693" y="2106419"/>
                  </a:cubicBezTo>
                  <a:cubicBezTo>
                    <a:pt x="2038834" y="2104933"/>
                    <a:pt x="2035975" y="2103561"/>
                    <a:pt x="2033116" y="2101961"/>
                  </a:cubicBezTo>
                  <a:cubicBezTo>
                    <a:pt x="2028313" y="2099561"/>
                    <a:pt x="2023624" y="2097047"/>
                    <a:pt x="2018821" y="2094418"/>
                  </a:cubicBezTo>
                  <a:cubicBezTo>
                    <a:pt x="2015047" y="2092361"/>
                    <a:pt x="2011274" y="2090303"/>
                    <a:pt x="2007385" y="2088132"/>
                  </a:cubicBezTo>
                  <a:cubicBezTo>
                    <a:pt x="1999838" y="2083903"/>
                    <a:pt x="1992290" y="2079445"/>
                    <a:pt x="1984742" y="2074874"/>
                  </a:cubicBezTo>
                  <a:cubicBezTo>
                    <a:pt x="1984742" y="2074874"/>
                    <a:pt x="1984628" y="2074874"/>
                    <a:pt x="1984513" y="2074759"/>
                  </a:cubicBezTo>
                  <a:lnTo>
                    <a:pt x="1984513" y="2074759"/>
                  </a:lnTo>
                  <a:cubicBezTo>
                    <a:pt x="1983713" y="2074302"/>
                    <a:pt x="1982912" y="2073845"/>
                    <a:pt x="1982112" y="2073274"/>
                  </a:cubicBezTo>
                  <a:cubicBezTo>
                    <a:pt x="1981997" y="2073274"/>
                    <a:pt x="1981997" y="2073159"/>
                    <a:pt x="1981883" y="2073159"/>
                  </a:cubicBezTo>
                  <a:cubicBezTo>
                    <a:pt x="1981769" y="2073159"/>
                    <a:pt x="1981654" y="2073045"/>
                    <a:pt x="1981540" y="2073045"/>
                  </a:cubicBezTo>
                  <a:cubicBezTo>
                    <a:pt x="1981083" y="2072816"/>
                    <a:pt x="1980511" y="2072588"/>
                    <a:pt x="1979939" y="2072359"/>
                  </a:cubicBezTo>
                  <a:cubicBezTo>
                    <a:pt x="1979482" y="2072131"/>
                    <a:pt x="1979139" y="2072016"/>
                    <a:pt x="1978681" y="2072016"/>
                  </a:cubicBezTo>
                  <a:cubicBezTo>
                    <a:pt x="1978224" y="2071788"/>
                    <a:pt x="1977766" y="2071673"/>
                    <a:pt x="1977309" y="2071673"/>
                  </a:cubicBezTo>
                  <a:cubicBezTo>
                    <a:pt x="1975822" y="2071331"/>
                    <a:pt x="1974335" y="2071331"/>
                    <a:pt x="1972849" y="2071445"/>
                  </a:cubicBezTo>
                  <a:cubicBezTo>
                    <a:pt x="1972391" y="2071445"/>
                    <a:pt x="1971819" y="2071559"/>
                    <a:pt x="1971362" y="2071673"/>
                  </a:cubicBezTo>
                  <a:lnTo>
                    <a:pt x="1971362" y="2071673"/>
                  </a:lnTo>
                  <a:cubicBezTo>
                    <a:pt x="1963471" y="2066416"/>
                    <a:pt x="1955580" y="2061273"/>
                    <a:pt x="1947461" y="2056244"/>
                  </a:cubicBezTo>
                  <a:cubicBezTo>
                    <a:pt x="1945745" y="2055215"/>
                    <a:pt x="1944144" y="2054186"/>
                    <a:pt x="1942429" y="2053272"/>
                  </a:cubicBezTo>
                  <a:cubicBezTo>
                    <a:pt x="1938426" y="2050758"/>
                    <a:pt x="1934309" y="2048357"/>
                    <a:pt x="1930193" y="2046072"/>
                  </a:cubicBezTo>
                  <a:cubicBezTo>
                    <a:pt x="1928363" y="2045043"/>
                    <a:pt x="1926647" y="2044129"/>
                    <a:pt x="1924818" y="2043100"/>
                  </a:cubicBezTo>
                  <a:cubicBezTo>
                    <a:pt x="1914182" y="2037385"/>
                    <a:pt x="1903204" y="2032128"/>
                    <a:pt x="1891882" y="2027785"/>
                  </a:cubicBezTo>
                  <a:cubicBezTo>
                    <a:pt x="1884563" y="2023670"/>
                    <a:pt x="1877816" y="2021841"/>
                    <a:pt x="1871869" y="2021841"/>
                  </a:cubicBezTo>
                  <a:cubicBezTo>
                    <a:pt x="1870840" y="2021841"/>
                    <a:pt x="1869925" y="2021841"/>
                    <a:pt x="1869010" y="2021956"/>
                  </a:cubicBezTo>
                  <a:cubicBezTo>
                    <a:pt x="1868210" y="2022070"/>
                    <a:pt x="1867295" y="2022184"/>
                    <a:pt x="1866494" y="2022298"/>
                  </a:cubicBezTo>
                  <a:cubicBezTo>
                    <a:pt x="1865922" y="2022413"/>
                    <a:pt x="1865236" y="2022641"/>
                    <a:pt x="1864664" y="2022756"/>
                  </a:cubicBezTo>
                  <a:cubicBezTo>
                    <a:pt x="1864207" y="2022870"/>
                    <a:pt x="1863635" y="2022984"/>
                    <a:pt x="1863178" y="2023213"/>
                  </a:cubicBezTo>
                  <a:cubicBezTo>
                    <a:pt x="1862606" y="2023327"/>
                    <a:pt x="1862034" y="2023556"/>
                    <a:pt x="1861577" y="2023784"/>
                  </a:cubicBezTo>
                  <a:cubicBezTo>
                    <a:pt x="1860662" y="2024127"/>
                    <a:pt x="1859747" y="2024584"/>
                    <a:pt x="1858946" y="2025041"/>
                  </a:cubicBezTo>
                  <a:cubicBezTo>
                    <a:pt x="1858146" y="2025384"/>
                    <a:pt x="1857460" y="2025841"/>
                    <a:pt x="1856774" y="2026299"/>
                  </a:cubicBezTo>
                  <a:cubicBezTo>
                    <a:pt x="1856659" y="2026299"/>
                    <a:pt x="1856659" y="2026413"/>
                    <a:pt x="1856545" y="2026413"/>
                  </a:cubicBezTo>
                  <a:cubicBezTo>
                    <a:pt x="1855401" y="2027213"/>
                    <a:pt x="1854258" y="2028127"/>
                    <a:pt x="1853343" y="2029156"/>
                  </a:cubicBezTo>
                  <a:cubicBezTo>
                    <a:pt x="1853114" y="2029385"/>
                    <a:pt x="1853000" y="2029499"/>
                    <a:pt x="1852885" y="2029613"/>
                  </a:cubicBezTo>
                  <a:cubicBezTo>
                    <a:pt x="1852314" y="2030070"/>
                    <a:pt x="1851856" y="2030642"/>
                    <a:pt x="1851513" y="2031213"/>
                  </a:cubicBezTo>
                  <a:cubicBezTo>
                    <a:pt x="1851056" y="2031785"/>
                    <a:pt x="1850712" y="2032242"/>
                    <a:pt x="1850255" y="2032813"/>
                  </a:cubicBezTo>
                  <a:cubicBezTo>
                    <a:pt x="1850141" y="2033042"/>
                    <a:pt x="1849912" y="2033156"/>
                    <a:pt x="1849912" y="2033499"/>
                  </a:cubicBezTo>
                  <a:cubicBezTo>
                    <a:pt x="1849569" y="2033956"/>
                    <a:pt x="1849226" y="2034528"/>
                    <a:pt x="1848997" y="2035099"/>
                  </a:cubicBezTo>
                  <a:cubicBezTo>
                    <a:pt x="1848997" y="2035099"/>
                    <a:pt x="1848997" y="2035214"/>
                    <a:pt x="1848883" y="2035214"/>
                  </a:cubicBezTo>
                  <a:cubicBezTo>
                    <a:pt x="1848540" y="2035899"/>
                    <a:pt x="1848197" y="2036585"/>
                    <a:pt x="1847968" y="2037385"/>
                  </a:cubicBezTo>
                  <a:cubicBezTo>
                    <a:pt x="1847625" y="2038185"/>
                    <a:pt x="1847396" y="2038871"/>
                    <a:pt x="1847167" y="2039671"/>
                  </a:cubicBezTo>
                  <a:cubicBezTo>
                    <a:pt x="1846939" y="2040357"/>
                    <a:pt x="1846710" y="2041157"/>
                    <a:pt x="1846596" y="2041843"/>
                  </a:cubicBezTo>
                  <a:cubicBezTo>
                    <a:pt x="1845338" y="2043100"/>
                    <a:pt x="1844080" y="2044471"/>
                    <a:pt x="1843050" y="2045957"/>
                  </a:cubicBezTo>
                  <a:cubicBezTo>
                    <a:pt x="1842136" y="2047329"/>
                    <a:pt x="1841221" y="2048815"/>
                    <a:pt x="1840534" y="2050415"/>
                  </a:cubicBezTo>
                  <a:cubicBezTo>
                    <a:pt x="1840534" y="2050415"/>
                    <a:pt x="1840420" y="2050529"/>
                    <a:pt x="1840420" y="2050643"/>
                  </a:cubicBezTo>
                  <a:cubicBezTo>
                    <a:pt x="1839734" y="2052129"/>
                    <a:pt x="1839162" y="2053844"/>
                    <a:pt x="1838819" y="2055558"/>
                  </a:cubicBezTo>
                  <a:cubicBezTo>
                    <a:pt x="1838019" y="2058872"/>
                    <a:pt x="1838019" y="2062301"/>
                    <a:pt x="1838819" y="2065730"/>
                  </a:cubicBezTo>
                  <a:cubicBezTo>
                    <a:pt x="1838933" y="2066302"/>
                    <a:pt x="1839162" y="2066873"/>
                    <a:pt x="1839277" y="2067444"/>
                  </a:cubicBezTo>
                  <a:cubicBezTo>
                    <a:pt x="1846367" y="2091789"/>
                    <a:pt x="1853343" y="2116248"/>
                    <a:pt x="1862263" y="2139907"/>
                  </a:cubicBezTo>
                  <a:cubicBezTo>
                    <a:pt x="1889366" y="2219227"/>
                    <a:pt x="1931679" y="2296489"/>
                    <a:pt x="1996521" y="2351008"/>
                  </a:cubicBezTo>
                  <a:cubicBezTo>
                    <a:pt x="2014361" y="2368037"/>
                    <a:pt x="2034031" y="2384496"/>
                    <a:pt x="2055073" y="2399811"/>
                  </a:cubicBezTo>
                  <a:cubicBezTo>
                    <a:pt x="2055645" y="2401068"/>
                    <a:pt x="2056560" y="2402326"/>
                    <a:pt x="2057932" y="2403354"/>
                  </a:cubicBezTo>
                  <a:cubicBezTo>
                    <a:pt x="2058733" y="2404154"/>
                    <a:pt x="2060105" y="2404383"/>
                    <a:pt x="2061134" y="2404154"/>
                  </a:cubicBezTo>
                  <a:cubicBezTo>
                    <a:pt x="2133524" y="2455358"/>
                    <a:pt x="2221353" y="2492618"/>
                    <a:pt x="2306894" y="2492732"/>
                  </a:cubicBezTo>
                  <a:cubicBezTo>
                    <a:pt x="2431546" y="2501418"/>
                    <a:pt x="2543275" y="2423013"/>
                    <a:pt x="2614522" y="2326320"/>
                  </a:cubicBezTo>
                  <a:cubicBezTo>
                    <a:pt x="2664039" y="2266202"/>
                    <a:pt x="2714472" y="2201511"/>
                    <a:pt x="2740889" y="2127449"/>
                  </a:cubicBezTo>
                  <a:close/>
                  <a:moveTo>
                    <a:pt x="3330300" y="1483288"/>
                  </a:moveTo>
                  <a:cubicBezTo>
                    <a:pt x="3330300" y="1470716"/>
                    <a:pt x="3319321" y="1458830"/>
                    <a:pt x="3306399" y="1459401"/>
                  </a:cubicBezTo>
                  <a:cubicBezTo>
                    <a:pt x="3283527" y="1460430"/>
                    <a:pt x="3260540" y="1461687"/>
                    <a:pt x="3237668" y="1460887"/>
                  </a:cubicBezTo>
                  <a:cubicBezTo>
                    <a:pt x="3234123" y="1459401"/>
                    <a:pt x="3230120" y="1458830"/>
                    <a:pt x="3226118" y="1459058"/>
                  </a:cubicBezTo>
                  <a:cubicBezTo>
                    <a:pt x="3222001" y="1431285"/>
                    <a:pt x="3216512" y="1403740"/>
                    <a:pt x="3207820" y="1377338"/>
                  </a:cubicBezTo>
                  <a:cubicBezTo>
                    <a:pt x="3212738" y="1375624"/>
                    <a:pt x="3217198" y="1374138"/>
                    <a:pt x="3220972" y="1373566"/>
                  </a:cubicBezTo>
                  <a:cubicBezTo>
                    <a:pt x="3235038" y="1369795"/>
                    <a:pt x="3249219" y="1366709"/>
                    <a:pt x="3263171" y="1362937"/>
                  </a:cubicBezTo>
                  <a:cubicBezTo>
                    <a:pt x="3290045" y="1354479"/>
                    <a:pt x="3276322" y="1314819"/>
                    <a:pt x="3250019" y="1324877"/>
                  </a:cubicBezTo>
                  <a:cubicBezTo>
                    <a:pt x="3231950" y="1332078"/>
                    <a:pt x="3213767" y="1338821"/>
                    <a:pt x="3196156" y="1346707"/>
                  </a:cubicBezTo>
                  <a:cubicBezTo>
                    <a:pt x="3193640" y="1341221"/>
                    <a:pt x="3191009" y="1335735"/>
                    <a:pt x="3188150" y="1330363"/>
                  </a:cubicBezTo>
                  <a:cubicBezTo>
                    <a:pt x="3181060" y="1318248"/>
                    <a:pt x="3173169" y="1306704"/>
                    <a:pt x="3164364" y="1295847"/>
                  </a:cubicBezTo>
                  <a:cubicBezTo>
                    <a:pt x="3185063" y="1283846"/>
                    <a:pt x="3201645" y="1263387"/>
                    <a:pt x="3220057" y="1248758"/>
                  </a:cubicBezTo>
                  <a:cubicBezTo>
                    <a:pt x="3234695" y="1235385"/>
                    <a:pt x="3221429" y="1209326"/>
                    <a:pt x="3202102" y="1212641"/>
                  </a:cubicBezTo>
                  <a:cubicBezTo>
                    <a:pt x="3182318" y="1219155"/>
                    <a:pt x="3173055" y="1240528"/>
                    <a:pt x="3157273" y="1254929"/>
                  </a:cubicBezTo>
                  <a:cubicBezTo>
                    <a:pt x="3154071" y="1258815"/>
                    <a:pt x="3148353" y="1265559"/>
                    <a:pt x="3143779" y="1272874"/>
                  </a:cubicBezTo>
                  <a:cubicBezTo>
                    <a:pt x="3099407" y="1228299"/>
                    <a:pt x="3040741" y="1198354"/>
                    <a:pt x="2977614" y="1191039"/>
                  </a:cubicBezTo>
                  <a:cubicBezTo>
                    <a:pt x="2912543" y="1185896"/>
                    <a:pt x="2837066" y="1178238"/>
                    <a:pt x="2777370" y="1211726"/>
                  </a:cubicBezTo>
                  <a:cubicBezTo>
                    <a:pt x="2702579" y="1232071"/>
                    <a:pt x="2644941" y="1284760"/>
                    <a:pt x="2590735" y="1337564"/>
                  </a:cubicBezTo>
                  <a:cubicBezTo>
                    <a:pt x="2495816" y="1437000"/>
                    <a:pt x="2464024" y="1593582"/>
                    <a:pt x="2506680" y="1723420"/>
                  </a:cubicBezTo>
                  <a:cubicBezTo>
                    <a:pt x="2560086" y="1862973"/>
                    <a:pt x="2681994" y="1966523"/>
                    <a:pt x="2833978" y="1974181"/>
                  </a:cubicBezTo>
                  <a:cubicBezTo>
                    <a:pt x="2913458" y="1982524"/>
                    <a:pt x="2990079" y="1952693"/>
                    <a:pt x="3059381" y="1916577"/>
                  </a:cubicBezTo>
                  <a:cubicBezTo>
                    <a:pt x="3104210" y="1891203"/>
                    <a:pt x="3138175" y="1850058"/>
                    <a:pt x="3170653" y="1810855"/>
                  </a:cubicBezTo>
                  <a:cubicBezTo>
                    <a:pt x="3228977" y="1726392"/>
                    <a:pt x="3240299" y="1618955"/>
                    <a:pt x="3233780" y="1518720"/>
                  </a:cubicBezTo>
                  <a:cubicBezTo>
                    <a:pt x="3233322" y="1514605"/>
                    <a:pt x="3232751" y="1510605"/>
                    <a:pt x="3232293" y="1506490"/>
                  </a:cubicBezTo>
                  <a:cubicBezTo>
                    <a:pt x="3242357" y="1507519"/>
                    <a:pt x="3253221" y="1506719"/>
                    <a:pt x="3262484" y="1507633"/>
                  </a:cubicBezTo>
                  <a:cubicBezTo>
                    <a:pt x="3285699" y="1505576"/>
                    <a:pt x="3328127" y="1517348"/>
                    <a:pt x="3330300" y="1483288"/>
                  </a:cubicBezTo>
                  <a:close/>
                  <a:moveTo>
                    <a:pt x="4600837" y="1739764"/>
                  </a:moveTo>
                  <a:cubicBezTo>
                    <a:pt x="4664307" y="1873831"/>
                    <a:pt x="4678602" y="2027213"/>
                    <a:pt x="4664878" y="2174195"/>
                  </a:cubicBezTo>
                  <a:cubicBezTo>
                    <a:pt x="4657331" y="2229628"/>
                    <a:pt x="4634802" y="2283460"/>
                    <a:pt x="4603353" y="2329978"/>
                  </a:cubicBezTo>
                  <a:cubicBezTo>
                    <a:pt x="4541942" y="2428385"/>
                    <a:pt x="4451826" y="2504847"/>
                    <a:pt x="4348445" y="2556622"/>
                  </a:cubicBezTo>
                  <a:cubicBezTo>
                    <a:pt x="4323514" y="2569309"/>
                    <a:pt x="4298813" y="2582338"/>
                    <a:pt x="4273654" y="2594911"/>
                  </a:cubicBezTo>
                  <a:cubicBezTo>
                    <a:pt x="4265534" y="2599140"/>
                    <a:pt x="4256957" y="2603940"/>
                    <a:pt x="4252612" y="2612626"/>
                  </a:cubicBezTo>
                  <a:cubicBezTo>
                    <a:pt x="4242776" y="2633771"/>
                    <a:pt x="4246207" y="2658687"/>
                    <a:pt x="4245064" y="2681431"/>
                  </a:cubicBezTo>
                  <a:cubicBezTo>
                    <a:pt x="4245750" y="2700975"/>
                    <a:pt x="4245750" y="2720291"/>
                    <a:pt x="4245064" y="2739150"/>
                  </a:cubicBezTo>
                  <a:cubicBezTo>
                    <a:pt x="4244949" y="2743721"/>
                    <a:pt x="4244721" y="2748407"/>
                    <a:pt x="4244492" y="2752979"/>
                  </a:cubicBezTo>
                  <a:cubicBezTo>
                    <a:pt x="4244378" y="2756865"/>
                    <a:pt x="4244149" y="2760637"/>
                    <a:pt x="4243806" y="2764523"/>
                  </a:cubicBezTo>
                  <a:cubicBezTo>
                    <a:pt x="4243691" y="2767495"/>
                    <a:pt x="4243463" y="2770580"/>
                    <a:pt x="4243234" y="2773438"/>
                  </a:cubicBezTo>
                  <a:cubicBezTo>
                    <a:pt x="4243119" y="2775038"/>
                    <a:pt x="4243005" y="2776752"/>
                    <a:pt x="4242891" y="2778352"/>
                  </a:cubicBezTo>
                  <a:cubicBezTo>
                    <a:pt x="4242776" y="2779953"/>
                    <a:pt x="4242662" y="2781667"/>
                    <a:pt x="4242548" y="2783267"/>
                  </a:cubicBezTo>
                  <a:cubicBezTo>
                    <a:pt x="4242205" y="2787382"/>
                    <a:pt x="4241747" y="2791496"/>
                    <a:pt x="4241404" y="2795496"/>
                  </a:cubicBezTo>
                  <a:cubicBezTo>
                    <a:pt x="4241061" y="2798468"/>
                    <a:pt x="4240833" y="2801440"/>
                    <a:pt x="4240489" y="2804297"/>
                  </a:cubicBezTo>
                  <a:cubicBezTo>
                    <a:pt x="4240375" y="2806012"/>
                    <a:pt x="4240146" y="2807726"/>
                    <a:pt x="4239917" y="2809326"/>
                  </a:cubicBezTo>
                  <a:cubicBezTo>
                    <a:pt x="4239689" y="2811612"/>
                    <a:pt x="4239346" y="2814012"/>
                    <a:pt x="4239117" y="2816298"/>
                  </a:cubicBezTo>
                  <a:cubicBezTo>
                    <a:pt x="4238774" y="2818927"/>
                    <a:pt x="4238431" y="2821441"/>
                    <a:pt x="4238088" y="2823956"/>
                  </a:cubicBezTo>
                  <a:cubicBezTo>
                    <a:pt x="4237745" y="2826241"/>
                    <a:pt x="4237401" y="2828527"/>
                    <a:pt x="4237173" y="2830699"/>
                  </a:cubicBezTo>
                  <a:cubicBezTo>
                    <a:pt x="4236830" y="2832528"/>
                    <a:pt x="4236601" y="2834471"/>
                    <a:pt x="4236372" y="2836299"/>
                  </a:cubicBezTo>
                  <a:cubicBezTo>
                    <a:pt x="4235915" y="2839271"/>
                    <a:pt x="4235458" y="2842357"/>
                    <a:pt x="4234886" y="2845329"/>
                  </a:cubicBezTo>
                  <a:cubicBezTo>
                    <a:pt x="4234886" y="2845786"/>
                    <a:pt x="4234771" y="2846243"/>
                    <a:pt x="4234657" y="2846700"/>
                  </a:cubicBezTo>
                  <a:cubicBezTo>
                    <a:pt x="4233971" y="2850815"/>
                    <a:pt x="4233285" y="2854815"/>
                    <a:pt x="4232484" y="2858815"/>
                  </a:cubicBezTo>
                  <a:cubicBezTo>
                    <a:pt x="4230197" y="2871159"/>
                    <a:pt x="4227681" y="2883274"/>
                    <a:pt x="4224822" y="2895275"/>
                  </a:cubicBezTo>
                  <a:cubicBezTo>
                    <a:pt x="4224022" y="2898818"/>
                    <a:pt x="4223107" y="2902247"/>
                    <a:pt x="4222306" y="2905790"/>
                  </a:cubicBezTo>
                  <a:cubicBezTo>
                    <a:pt x="4221963" y="2906819"/>
                    <a:pt x="4221734" y="2907847"/>
                    <a:pt x="4221506" y="2908876"/>
                  </a:cubicBezTo>
                  <a:cubicBezTo>
                    <a:pt x="4219676" y="2916305"/>
                    <a:pt x="4217617" y="2923620"/>
                    <a:pt x="4215445" y="2930820"/>
                  </a:cubicBezTo>
                  <a:cubicBezTo>
                    <a:pt x="4214758" y="2933106"/>
                    <a:pt x="4214186" y="2935278"/>
                    <a:pt x="4213500" y="2937450"/>
                  </a:cubicBezTo>
                  <a:cubicBezTo>
                    <a:pt x="4212586" y="2940650"/>
                    <a:pt x="4211556" y="2943850"/>
                    <a:pt x="4210527" y="2947050"/>
                  </a:cubicBezTo>
                  <a:cubicBezTo>
                    <a:pt x="4208125" y="2954594"/>
                    <a:pt x="4205609" y="2961908"/>
                    <a:pt x="4202979" y="2969338"/>
                  </a:cubicBezTo>
                  <a:cubicBezTo>
                    <a:pt x="4202293" y="2971395"/>
                    <a:pt x="4201493" y="2973452"/>
                    <a:pt x="4200692" y="2975509"/>
                  </a:cubicBezTo>
                  <a:cubicBezTo>
                    <a:pt x="4199548" y="2978595"/>
                    <a:pt x="4198405" y="2981681"/>
                    <a:pt x="4197147" y="2984767"/>
                  </a:cubicBezTo>
                  <a:cubicBezTo>
                    <a:pt x="4196003" y="2987853"/>
                    <a:pt x="4194746" y="2990939"/>
                    <a:pt x="4193487" y="2993911"/>
                  </a:cubicBezTo>
                  <a:cubicBezTo>
                    <a:pt x="4192458" y="2996539"/>
                    <a:pt x="4191429" y="2999168"/>
                    <a:pt x="4190285" y="3001683"/>
                  </a:cubicBezTo>
                  <a:cubicBezTo>
                    <a:pt x="4189142" y="3004540"/>
                    <a:pt x="4187884" y="3007397"/>
                    <a:pt x="4186626" y="3010255"/>
                  </a:cubicBezTo>
                  <a:cubicBezTo>
                    <a:pt x="4185596" y="3012769"/>
                    <a:pt x="4184453" y="3015284"/>
                    <a:pt x="4183309" y="3017798"/>
                  </a:cubicBezTo>
                  <a:cubicBezTo>
                    <a:pt x="4182280" y="3020084"/>
                    <a:pt x="4181365" y="3022255"/>
                    <a:pt x="4180336" y="3024427"/>
                  </a:cubicBezTo>
                  <a:cubicBezTo>
                    <a:pt x="4178392" y="3028656"/>
                    <a:pt x="4176448" y="3032771"/>
                    <a:pt x="4174275" y="3036885"/>
                  </a:cubicBezTo>
                  <a:cubicBezTo>
                    <a:pt x="4172674" y="3040314"/>
                    <a:pt x="4170958" y="3043629"/>
                    <a:pt x="4169358" y="3046943"/>
                  </a:cubicBezTo>
                  <a:cubicBezTo>
                    <a:pt x="4167871" y="3050029"/>
                    <a:pt x="4166270" y="3053000"/>
                    <a:pt x="4164554" y="3056087"/>
                  </a:cubicBezTo>
                  <a:cubicBezTo>
                    <a:pt x="4162953" y="3059287"/>
                    <a:pt x="4161238" y="3062373"/>
                    <a:pt x="4159522" y="3065458"/>
                  </a:cubicBezTo>
                  <a:cubicBezTo>
                    <a:pt x="4146486" y="3089232"/>
                    <a:pt x="4131962" y="3112205"/>
                    <a:pt x="4115951" y="3134378"/>
                  </a:cubicBezTo>
                  <a:cubicBezTo>
                    <a:pt x="4114122" y="3137007"/>
                    <a:pt x="4112178" y="3139521"/>
                    <a:pt x="4110348" y="3142035"/>
                  </a:cubicBezTo>
                  <a:cubicBezTo>
                    <a:pt x="4101885" y="3153465"/>
                    <a:pt x="4092965" y="3164666"/>
                    <a:pt x="4083816" y="3175524"/>
                  </a:cubicBezTo>
                  <a:cubicBezTo>
                    <a:pt x="4081643" y="3178152"/>
                    <a:pt x="4079356" y="3180667"/>
                    <a:pt x="4077184" y="3183296"/>
                  </a:cubicBezTo>
                  <a:cubicBezTo>
                    <a:pt x="4076726" y="3183753"/>
                    <a:pt x="4076383" y="3184324"/>
                    <a:pt x="4075925" y="3184781"/>
                  </a:cubicBezTo>
                  <a:cubicBezTo>
                    <a:pt x="4073638" y="3187410"/>
                    <a:pt x="4071351" y="3190039"/>
                    <a:pt x="4068835" y="3192668"/>
                  </a:cubicBezTo>
                  <a:cubicBezTo>
                    <a:pt x="4042876" y="3221584"/>
                    <a:pt x="4014286" y="3248672"/>
                    <a:pt x="3983180" y="3274159"/>
                  </a:cubicBezTo>
                  <a:cubicBezTo>
                    <a:pt x="3980321" y="3276445"/>
                    <a:pt x="3977576" y="3278731"/>
                    <a:pt x="3974603" y="3281017"/>
                  </a:cubicBezTo>
                  <a:cubicBezTo>
                    <a:pt x="3970486" y="3284331"/>
                    <a:pt x="3966254" y="3287532"/>
                    <a:pt x="3962138" y="3290846"/>
                  </a:cubicBezTo>
                  <a:cubicBezTo>
                    <a:pt x="3959736" y="3292675"/>
                    <a:pt x="3957334" y="3294503"/>
                    <a:pt x="3954933" y="3296332"/>
                  </a:cubicBezTo>
                  <a:cubicBezTo>
                    <a:pt x="3951731" y="3298732"/>
                    <a:pt x="3948529" y="3301133"/>
                    <a:pt x="3945212" y="3303418"/>
                  </a:cubicBezTo>
                  <a:cubicBezTo>
                    <a:pt x="3942353" y="3305476"/>
                    <a:pt x="3939609" y="3307533"/>
                    <a:pt x="3936635" y="3309590"/>
                  </a:cubicBezTo>
                  <a:cubicBezTo>
                    <a:pt x="3920854" y="3320791"/>
                    <a:pt x="3904615" y="3331649"/>
                    <a:pt x="3887689" y="3342050"/>
                  </a:cubicBezTo>
                  <a:cubicBezTo>
                    <a:pt x="3883916" y="3344336"/>
                    <a:pt x="3880141" y="3346736"/>
                    <a:pt x="3876253" y="3349022"/>
                  </a:cubicBezTo>
                  <a:cubicBezTo>
                    <a:pt x="3868591" y="3353594"/>
                    <a:pt x="3860815" y="3358165"/>
                    <a:pt x="3852924" y="3362623"/>
                  </a:cubicBezTo>
                  <a:cubicBezTo>
                    <a:pt x="3849036" y="3364909"/>
                    <a:pt x="3845033" y="3367080"/>
                    <a:pt x="3841031" y="3369252"/>
                  </a:cubicBezTo>
                  <a:cubicBezTo>
                    <a:pt x="3833140" y="3365480"/>
                    <a:pt x="3823305" y="3369366"/>
                    <a:pt x="3825134" y="3377824"/>
                  </a:cubicBezTo>
                  <a:cubicBezTo>
                    <a:pt x="3819416" y="3380796"/>
                    <a:pt x="3813698" y="3383881"/>
                    <a:pt x="3807866" y="3386739"/>
                  </a:cubicBezTo>
                  <a:cubicBezTo>
                    <a:pt x="3806723" y="3387424"/>
                    <a:pt x="3805465" y="3387996"/>
                    <a:pt x="3804321" y="3388567"/>
                  </a:cubicBezTo>
                  <a:cubicBezTo>
                    <a:pt x="3798374" y="3391539"/>
                    <a:pt x="3792428" y="3394511"/>
                    <a:pt x="3786367" y="3397482"/>
                  </a:cubicBezTo>
                  <a:cubicBezTo>
                    <a:pt x="3708945" y="3434628"/>
                    <a:pt x="3626034" y="3465944"/>
                    <a:pt x="3540036" y="3475431"/>
                  </a:cubicBezTo>
                  <a:cubicBezTo>
                    <a:pt x="3454494" y="3482174"/>
                    <a:pt x="3367695" y="3488460"/>
                    <a:pt x="3282154" y="3478974"/>
                  </a:cubicBezTo>
                  <a:cubicBezTo>
                    <a:pt x="3187693" y="3462173"/>
                    <a:pt x="3100208" y="3417369"/>
                    <a:pt x="3015924" y="3373138"/>
                  </a:cubicBezTo>
                  <a:cubicBezTo>
                    <a:pt x="2982760" y="3355651"/>
                    <a:pt x="2952798" y="3330049"/>
                    <a:pt x="2917118" y="3318277"/>
                  </a:cubicBezTo>
                  <a:cubicBezTo>
                    <a:pt x="2888070" y="3315648"/>
                    <a:pt x="2869201" y="3345022"/>
                    <a:pt x="2849989" y="3362051"/>
                  </a:cubicBezTo>
                  <a:cubicBezTo>
                    <a:pt x="2734714" y="3493146"/>
                    <a:pt x="2578155" y="3553951"/>
                    <a:pt x="2410618" y="3587896"/>
                  </a:cubicBezTo>
                  <a:cubicBezTo>
                    <a:pt x="2264809" y="3612926"/>
                    <a:pt x="2111682" y="3609726"/>
                    <a:pt x="1963929" y="3609955"/>
                  </a:cubicBezTo>
                  <a:cubicBezTo>
                    <a:pt x="1875986" y="3607097"/>
                    <a:pt x="1784956" y="3591553"/>
                    <a:pt x="1697242" y="3575209"/>
                  </a:cubicBezTo>
                  <a:cubicBezTo>
                    <a:pt x="1549832" y="3548807"/>
                    <a:pt x="1405967" y="3492461"/>
                    <a:pt x="1289778" y="3396225"/>
                  </a:cubicBezTo>
                  <a:cubicBezTo>
                    <a:pt x="1201149" y="3312676"/>
                    <a:pt x="1146256" y="3200325"/>
                    <a:pt x="1091363" y="3093346"/>
                  </a:cubicBezTo>
                  <a:cubicBezTo>
                    <a:pt x="1066204" y="3064887"/>
                    <a:pt x="1031553" y="3093689"/>
                    <a:pt x="1001591" y="3098718"/>
                  </a:cubicBezTo>
                  <a:cubicBezTo>
                    <a:pt x="916965" y="3119062"/>
                    <a:pt x="828908" y="3119291"/>
                    <a:pt x="742223" y="3118834"/>
                  </a:cubicBezTo>
                  <a:cubicBezTo>
                    <a:pt x="598587" y="3117577"/>
                    <a:pt x="453807" y="3071973"/>
                    <a:pt x="339791" y="2983510"/>
                  </a:cubicBezTo>
                  <a:cubicBezTo>
                    <a:pt x="242699" y="2903161"/>
                    <a:pt x="180259" y="2815727"/>
                    <a:pt x="171911" y="2686803"/>
                  </a:cubicBezTo>
                  <a:cubicBezTo>
                    <a:pt x="153384" y="2523363"/>
                    <a:pt x="258938" y="2377295"/>
                    <a:pt x="385878" y="2285517"/>
                  </a:cubicBezTo>
                  <a:cubicBezTo>
                    <a:pt x="418242" y="2266430"/>
                    <a:pt x="399029" y="2234771"/>
                    <a:pt x="376157" y="2217284"/>
                  </a:cubicBezTo>
                  <a:cubicBezTo>
                    <a:pt x="336589" y="2177738"/>
                    <a:pt x="290273" y="2146536"/>
                    <a:pt x="247617" y="2110876"/>
                  </a:cubicBezTo>
                  <a:cubicBezTo>
                    <a:pt x="181517" y="2045272"/>
                    <a:pt x="121478" y="1971209"/>
                    <a:pt x="75276" y="1890175"/>
                  </a:cubicBezTo>
                  <a:cubicBezTo>
                    <a:pt x="26674" y="1787882"/>
                    <a:pt x="-1002" y="1673474"/>
                    <a:pt x="28" y="1559980"/>
                  </a:cubicBezTo>
                  <a:cubicBezTo>
                    <a:pt x="7004" y="1432542"/>
                    <a:pt x="55378" y="1305219"/>
                    <a:pt x="143206" y="1211612"/>
                  </a:cubicBezTo>
                  <a:cubicBezTo>
                    <a:pt x="270031" y="1066459"/>
                    <a:pt x="482969" y="979481"/>
                    <a:pt x="674636" y="976395"/>
                  </a:cubicBezTo>
                  <a:cubicBezTo>
                    <a:pt x="722553" y="974224"/>
                    <a:pt x="769441" y="994682"/>
                    <a:pt x="766124" y="924163"/>
                  </a:cubicBezTo>
                  <a:cubicBezTo>
                    <a:pt x="766696" y="789296"/>
                    <a:pt x="748284" y="651343"/>
                    <a:pt x="795629" y="521734"/>
                  </a:cubicBezTo>
                  <a:cubicBezTo>
                    <a:pt x="816442" y="465044"/>
                    <a:pt x="842859" y="409955"/>
                    <a:pt x="876481" y="359780"/>
                  </a:cubicBezTo>
                  <a:cubicBezTo>
                    <a:pt x="910560" y="314062"/>
                    <a:pt x="952416" y="274402"/>
                    <a:pt x="994158" y="235771"/>
                  </a:cubicBezTo>
                  <a:cubicBezTo>
                    <a:pt x="1085760" y="160794"/>
                    <a:pt x="1199548" y="120220"/>
                    <a:pt x="1314022" y="94732"/>
                  </a:cubicBezTo>
                  <a:cubicBezTo>
                    <a:pt x="1363425" y="85017"/>
                    <a:pt x="1408712" y="84789"/>
                    <a:pt x="1460174" y="79760"/>
                  </a:cubicBezTo>
                  <a:cubicBezTo>
                    <a:pt x="1566528" y="66730"/>
                    <a:pt x="1675056" y="68902"/>
                    <a:pt x="1778666" y="98504"/>
                  </a:cubicBezTo>
                  <a:cubicBezTo>
                    <a:pt x="1918871" y="120334"/>
                    <a:pt x="2024082" y="237942"/>
                    <a:pt x="2063879" y="369952"/>
                  </a:cubicBezTo>
                  <a:cubicBezTo>
                    <a:pt x="2061134" y="378181"/>
                    <a:pt x="2062621" y="385039"/>
                    <a:pt x="2065938" y="388810"/>
                  </a:cubicBezTo>
                  <a:cubicBezTo>
                    <a:pt x="2066395" y="389268"/>
                    <a:pt x="2066967" y="389725"/>
                    <a:pt x="2067424" y="390182"/>
                  </a:cubicBezTo>
                  <a:cubicBezTo>
                    <a:pt x="2069597" y="391668"/>
                    <a:pt x="2072113" y="392125"/>
                    <a:pt x="2074743" y="391211"/>
                  </a:cubicBezTo>
                  <a:cubicBezTo>
                    <a:pt x="2075086" y="391096"/>
                    <a:pt x="2075429" y="390982"/>
                    <a:pt x="2075658" y="390868"/>
                  </a:cubicBezTo>
                  <a:cubicBezTo>
                    <a:pt x="2076001" y="390753"/>
                    <a:pt x="2076344" y="390525"/>
                    <a:pt x="2076573" y="390410"/>
                  </a:cubicBezTo>
                  <a:cubicBezTo>
                    <a:pt x="2077488" y="389839"/>
                    <a:pt x="2078517" y="389153"/>
                    <a:pt x="2079432" y="388125"/>
                  </a:cubicBezTo>
                  <a:cubicBezTo>
                    <a:pt x="2080118" y="388353"/>
                    <a:pt x="2080919" y="388582"/>
                    <a:pt x="2081719" y="388696"/>
                  </a:cubicBezTo>
                  <a:cubicBezTo>
                    <a:pt x="2097043" y="390296"/>
                    <a:pt x="2107450" y="375324"/>
                    <a:pt x="2116828" y="365380"/>
                  </a:cubicBezTo>
                  <a:cubicBezTo>
                    <a:pt x="2157540" y="321491"/>
                    <a:pt x="2183042" y="266973"/>
                    <a:pt x="2218150" y="219084"/>
                  </a:cubicBezTo>
                  <a:cubicBezTo>
                    <a:pt x="2256004" y="172795"/>
                    <a:pt x="2299232" y="130506"/>
                    <a:pt x="2337313" y="83874"/>
                  </a:cubicBezTo>
                  <a:cubicBezTo>
                    <a:pt x="2340744" y="81246"/>
                    <a:pt x="2344061" y="78845"/>
                    <a:pt x="2347606" y="76331"/>
                  </a:cubicBezTo>
                  <a:cubicBezTo>
                    <a:pt x="2351037" y="73931"/>
                    <a:pt x="2354582" y="71416"/>
                    <a:pt x="2358127" y="69130"/>
                  </a:cubicBezTo>
                  <a:cubicBezTo>
                    <a:pt x="2361672" y="66845"/>
                    <a:pt x="2365217" y="64444"/>
                    <a:pt x="2368762" y="62158"/>
                  </a:cubicBezTo>
                  <a:cubicBezTo>
                    <a:pt x="2368991" y="62044"/>
                    <a:pt x="2369106" y="61930"/>
                    <a:pt x="2369334" y="61816"/>
                  </a:cubicBezTo>
                  <a:cubicBezTo>
                    <a:pt x="2372765" y="59644"/>
                    <a:pt x="2376196" y="57587"/>
                    <a:pt x="2379627" y="55529"/>
                  </a:cubicBezTo>
                  <a:cubicBezTo>
                    <a:pt x="2382943" y="53586"/>
                    <a:pt x="2386374" y="51643"/>
                    <a:pt x="2389690" y="49815"/>
                  </a:cubicBezTo>
                  <a:cubicBezTo>
                    <a:pt x="2393235" y="47757"/>
                    <a:pt x="2396895" y="45815"/>
                    <a:pt x="2400554" y="43986"/>
                  </a:cubicBezTo>
                  <a:cubicBezTo>
                    <a:pt x="2402156" y="43186"/>
                    <a:pt x="2403871" y="42271"/>
                    <a:pt x="2405472" y="41471"/>
                  </a:cubicBezTo>
                  <a:cubicBezTo>
                    <a:pt x="2408217" y="40100"/>
                    <a:pt x="2411076" y="38728"/>
                    <a:pt x="2413820" y="37471"/>
                  </a:cubicBezTo>
                  <a:cubicBezTo>
                    <a:pt x="2417708" y="35642"/>
                    <a:pt x="2421711" y="33814"/>
                    <a:pt x="2425714" y="32214"/>
                  </a:cubicBezTo>
                  <a:cubicBezTo>
                    <a:pt x="2503593" y="-3789"/>
                    <a:pt x="2589591" y="-2646"/>
                    <a:pt x="2674103" y="2954"/>
                  </a:cubicBezTo>
                  <a:cubicBezTo>
                    <a:pt x="2798527" y="7069"/>
                    <a:pt x="2911285" y="67873"/>
                    <a:pt x="2998199" y="154851"/>
                  </a:cubicBezTo>
                  <a:cubicBezTo>
                    <a:pt x="3061097" y="211426"/>
                    <a:pt x="3092546" y="291661"/>
                    <a:pt x="3128798" y="366294"/>
                  </a:cubicBezTo>
                  <a:cubicBezTo>
                    <a:pt x="3137718" y="392239"/>
                    <a:pt x="3168366" y="394639"/>
                    <a:pt x="3191352" y="388125"/>
                  </a:cubicBezTo>
                  <a:cubicBezTo>
                    <a:pt x="3396514" y="324463"/>
                    <a:pt x="3702312" y="400240"/>
                    <a:pt x="3878541" y="517962"/>
                  </a:cubicBezTo>
                  <a:cubicBezTo>
                    <a:pt x="3881400" y="519677"/>
                    <a:pt x="3884259" y="521391"/>
                    <a:pt x="3887232" y="523220"/>
                  </a:cubicBezTo>
                  <a:cubicBezTo>
                    <a:pt x="3889748" y="524820"/>
                    <a:pt x="3892378" y="526306"/>
                    <a:pt x="3894894" y="528020"/>
                  </a:cubicBezTo>
                  <a:cubicBezTo>
                    <a:pt x="3919939" y="543564"/>
                    <a:pt x="3945212" y="560480"/>
                    <a:pt x="3969914" y="578653"/>
                  </a:cubicBezTo>
                  <a:cubicBezTo>
                    <a:pt x="3974488" y="582081"/>
                    <a:pt x="3979063" y="585396"/>
                    <a:pt x="3983637" y="588825"/>
                  </a:cubicBezTo>
                  <a:cubicBezTo>
                    <a:pt x="3987068" y="591453"/>
                    <a:pt x="3990499" y="594196"/>
                    <a:pt x="3993930" y="596825"/>
                  </a:cubicBezTo>
                  <a:cubicBezTo>
                    <a:pt x="3995988" y="598425"/>
                    <a:pt x="3998046" y="600140"/>
                    <a:pt x="4000105" y="601740"/>
                  </a:cubicBezTo>
                  <a:cubicBezTo>
                    <a:pt x="4007996" y="608026"/>
                    <a:pt x="4015658" y="614427"/>
                    <a:pt x="4023320" y="620941"/>
                  </a:cubicBezTo>
                  <a:cubicBezTo>
                    <a:pt x="4025607" y="622884"/>
                    <a:pt x="4027894" y="624827"/>
                    <a:pt x="4030067" y="626770"/>
                  </a:cubicBezTo>
                  <a:cubicBezTo>
                    <a:pt x="4034642" y="630770"/>
                    <a:pt x="4038987" y="634771"/>
                    <a:pt x="4043333" y="638771"/>
                  </a:cubicBezTo>
                  <a:cubicBezTo>
                    <a:pt x="4045163" y="640486"/>
                    <a:pt x="4047107" y="642200"/>
                    <a:pt x="4048937" y="644029"/>
                  </a:cubicBezTo>
                  <a:cubicBezTo>
                    <a:pt x="4059686" y="654201"/>
                    <a:pt x="4069979" y="664602"/>
                    <a:pt x="4079814" y="675345"/>
                  </a:cubicBezTo>
                  <a:cubicBezTo>
                    <a:pt x="4081758" y="677402"/>
                    <a:pt x="4083702" y="679574"/>
                    <a:pt x="4085532" y="681746"/>
                  </a:cubicBezTo>
                  <a:cubicBezTo>
                    <a:pt x="4087018" y="683460"/>
                    <a:pt x="4088620" y="685174"/>
                    <a:pt x="4090106" y="687003"/>
                  </a:cubicBezTo>
                  <a:cubicBezTo>
                    <a:pt x="4092736" y="689975"/>
                    <a:pt x="4095252" y="692946"/>
                    <a:pt x="4097768" y="696032"/>
                  </a:cubicBezTo>
                  <a:cubicBezTo>
                    <a:pt x="4099140" y="697632"/>
                    <a:pt x="4100513" y="699233"/>
                    <a:pt x="4101885" y="700947"/>
                  </a:cubicBezTo>
                  <a:cubicBezTo>
                    <a:pt x="4103372" y="702776"/>
                    <a:pt x="4104973" y="704833"/>
                    <a:pt x="4106460" y="706776"/>
                  </a:cubicBezTo>
                  <a:cubicBezTo>
                    <a:pt x="4108175" y="708947"/>
                    <a:pt x="4109890" y="711005"/>
                    <a:pt x="4111491" y="713176"/>
                  </a:cubicBezTo>
                  <a:cubicBezTo>
                    <a:pt x="4113778" y="716148"/>
                    <a:pt x="4116180" y="719234"/>
                    <a:pt x="4118353" y="722434"/>
                  </a:cubicBezTo>
                  <a:cubicBezTo>
                    <a:pt x="4114694" y="737064"/>
                    <a:pt x="4116523" y="750322"/>
                    <a:pt x="4134706" y="756837"/>
                  </a:cubicBezTo>
                  <a:cubicBezTo>
                    <a:pt x="4137222" y="757637"/>
                    <a:pt x="4139624" y="757980"/>
                    <a:pt x="4141797" y="757980"/>
                  </a:cubicBezTo>
                  <a:cubicBezTo>
                    <a:pt x="4145685" y="764494"/>
                    <a:pt x="4149345" y="771123"/>
                    <a:pt x="4152775" y="777867"/>
                  </a:cubicBezTo>
                  <a:cubicBezTo>
                    <a:pt x="4153690" y="779581"/>
                    <a:pt x="4154491" y="781295"/>
                    <a:pt x="4155406" y="782896"/>
                  </a:cubicBezTo>
                  <a:cubicBezTo>
                    <a:pt x="4155977" y="783810"/>
                    <a:pt x="4156435" y="784724"/>
                    <a:pt x="4156892" y="785753"/>
                  </a:cubicBezTo>
                  <a:cubicBezTo>
                    <a:pt x="4157807" y="787582"/>
                    <a:pt x="4158722" y="789410"/>
                    <a:pt x="4159522" y="791239"/>
                  </a:cubicBezTo>
                  <a:cubicBezTo>
                    <a:pt x="4160781" y="793868"/>
                    <a:pt x="4162038" y="796497"/>
                    <a:pt x="4163182" y="799240"/>
                  </a:cubicBezTo>
                  <a:cubicBezTo>
                    <a:pt x="4163754" y="800611"/>
                    <a:pt x="4164326" y="801983"/>
                    <a:pt x="4165012" y="803469"/>
                  </a:cubicBezTo>
                  <a:cubicBezTo>
                    <a:pt x="4166499" y="806897"/>
                    <a:pt x="4167985" y="810440"/>
                    <a:pt x="4169243" y="813984"/>
                  </a:cubicBezTo>
                  <a:cubicBezTo>
                    <a:pt x="4169815" y="815469"/>
                    <a:pt x="4170387" y="816955"/>
                    <a:pt x="4170958" y="818555"/>
                  </a:cubicBezTo>
                  <a:cubicBezTo>
                    <a:pt x="4171759" y="820613"/>
                    <a:pt x="4172445" y="822670"/>
                    <a:pt x="4173246" y="824727"/>
                  </a:cubicBezTo>
                  <a:cubicBezTo>
                    <a:pt x="4174046" y="827127"/>
                    <a:pt x="4174961" y="829642"/>
                    <a:pt x="4175762" y="832156"/>
                  </a:cubicBezTo>
                  <a:cubicBezTo>
                    <a:pt x="4177362" y="836842"/>
                    <a:pt x="4178735" y="841643"/>
                    <a:pt x="4180107" y="846443"/>
                  </a:cubicBezTo>
                  <a:cubicBezTo>
                    <a:pt x="4180565" y="847929"/>
                    <a:pt x="4180908" y="849415"/>
                    <a:pt x="4181365" y="851015"/>
                  </a:cubicBezTo>
                  <a:cubicBezTo>
                    <a:pt x="4183881" y="860501"/>
                    <a:pt x="4185939" y="870216"/>
                    <a:pt x="4187541" y="880160"/>
                  </a:cubicBezTo>
                  <a:cubicBezTo>
                    <a:pt x="4187884" y="881989"/>
                    <a:pt x="4188112" y="883817"/>
                    <a:pt x="4188341" y="885760"/>
                  </a:cubicBezTo>
                  <a:cubicBezTo>
                    <a:pt x="4188570" y="887017"/>
                    <a:pt x="4188798" y="888389"/>
                    <a:pt x="4188913" y="889646"/>
                  </a:cubicBezTo>
                  <a:cubicBezTo>
                    <a:pt x="4189256" y="892504"/>
                    <a:pt x="4189714" y="895246"/>
                    <a:pt x="4189942" y="898104"/>
                  </a:cubicBezTo>
                  <a:cubicBezTo>
                    <a:pt x="4190171" y="899818"/>
                    <a:pt x="4190285" y="901533"/>
                    <a:pt x="4190400" y="903361"/>
                  </a:cubicBezTo>
                  <a:cubicBezTo>
                    <a:pt x="4190628" y="905304"/>
                    <a:pt x="4190743" y="907247"/>
                    <a:pt x="4190857" y="909190"/>
                  </a:cubicBezTo>
                  <a:cubicBezTo>
                    <a:pt x="4191086" y="911248"/>
                    <a:pt x="4191200" y="913305"/>
                    <a:pt x="4191200" y="915477"/>
                  </a:cubicBezTo>
                  <a:cubicBezTo>
                    <a:pt x="4191314" y="917991"/>
                    <a:pt x="4191429" y="920506"/>
                    <a:pt x="4191543" y="923134"/>
                  </a:cubicBezTo>
                  <a:cubicBezTo>
                    <a:pt x="4191657" y="928392"/>
                    <a:pt x="4191772" y="933878"/>
                    <a:pt x="4191657" y="939250"/>
                  </a:cubicBezTo>
                  <a:cubicBezTo>
                    <a:pt x="4190057" y="1007483"/>
                    <a:pt x="4169929" y="1074002"/>
                    <a:pt x="4143741" y="1136635"/>
                  </a:cubicBezTo>
                  <a:cubicBezTo>
                    <a:pt x="4133105" y="1163380"/>
                    <a:pt x="4107260" y="1198583"/>
                    <a:pt x="4141339" y="1219498"/>
                  </a:cubicBezTo>
                  <a:cubicBezTo>
                    <a:pt x="4241976" y="1268530"/>
                    <a:pt x="4340783" y="1329678"/>
                    <a:pt x="4403795" y="1425113"/>
                  </a:cubicBezTo>
                  <a:cubicBezTo>
                    <a:pt x="4479844" y="1523977"/>
                    <a:pt x="4552005" y="1623756"/>
                    <a:pt x="4600837" y="1739764"/>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5" name="Google Shape;415;p13"/>
            <p:cNvSpPr/>
            <p:nvPr/>
          </p:nvSpPr>
          <p:spPr>
            <a:xfrm>
              <a:off x="11592200" y="8161426"/>
              <a:ext cx="1637861" cy="1382041"/>
            </a:xfrm>
            <a:custGeom>
              <a:avLst/>
              <a:gdLst/>
              <a:ahLst/>
              <a:cxnLst/>
              <a:rect l="l" t="t" r="r" b="b"/>
              <a:pathLst>
                <a:path w="1637861" h="1382041" extrusionOk="0">
                  <a:moveTo>
                    <a:pt x="1501773" y="0"/>
                  </a:moveTo>
                  <a:cubicBezTo>
                    <a:pt x="1540198" y="71777"/>
                    <a:pt x="1582740" y="141724"/>
                    <a:pt x="1637861" y="201271"/>
                  </a:cubicBezTo>
                  <a:cubicBezTo>
                    <a:pt x="1586742" y="251332"/>
                    <a:pt x="1529791" y="295335"/>
                    <a:pt x="1478901" y="345739"/>
                  </a:cubicBezTo>
                  <a:cubicBezTo>
                    <a:pt x="1401136" y="419573"/>
                    <a:pt x="1335036" y="504722"/>
                    <a:pt x="1266192" y="586556"/>
                  </a:cubicBezTo>
                  <a:cubicBezTo>
                    <a:pt x="1221134" y="644389"/>
                    <a:pt x="1177563" y="703479"/>
                    <a:pt x="1137994" y="765197"/>
                  </a:cubicBezTo>
                  <a:cubicBezTo>
                    <a:pt x="1107346" y="818344"/>
                    <a:pt x="1077841" y="868405"/>
                    <a:pt x="1040102" y="917780"/>
                  </a:cubicBezTo>
                  <a:cubicBezTo>
                    <a:pt x="980521" y="1000643"/>
                    <a:pt x="927001" y="1087278"/>
                    <a:pt x="882057" y="1179056"/>
                  </a:cubicBezTo>
                  <a:cubicBezTo>
                    <a:pt x="861930" y="1220430"/>
                    <a:pt x="840201" y="1269348"/>
                    <a:pt x="822133" y="1313922"/>
                  </a:cubicBezTo>
                  <a:cubicBezTo>
                    <a:pt x="812069" y="1337238"/>
                    <a:pt x="805207" y="1363526"/>
                    <a:pt x="787024" y="1382041"/>
                  </a:cubicBezTo>
                  <a:cubicBezTo>
                    <a:pt x="655396" y="1290721"/>
                    <a:pt x="509244" y="1218487"/>
                    <a:pt x="386994" y="1113794"/>
                  </a:cubicBezTo>
                  <a:cubicBezTo>
                    <a:pt x="344909" y="1073905"/>
                    <a:pt x="302939" y="1034131"/>
                    <a:pt x="259254" y="995843"/>
                  </a:cubicBezTo>
                  <a:cubicBezTo>
                    <a:pt x="224145" y="963383"/>
                    <a:pt x="195098" y="925095"/>
                    <a:pt x="160104" y="892406"/>
                  </a:cubicBezTo>
                  <a:cubicBezTo>
                    <a:pt x="113559" y="850804"/>
                    <a:pt x="76392" y="806686"/>
                    <a:pt x="34537" y="758797"/>
                  </a:cubicBezTo>
                  <a:cubicBezTo>
                    <a:pt x="22872" y="745082"/>
                    <a:pt x="7205" y="727138"/>
                    <a:pt x="0" y="707479"/>
                  </a:cubicBezTo>
                  <a:cubicBezTo>
                    <a:pt x="87600" y="728281"/>
                    <a:pt x="173827" y="751368"/>
                    <a:pt x="256052" y="789428"/>
                  </a:cubicBezTo>
                  <a:cubicBezTo>
                    <a:pt x="330157" y="816972"/>
                    <a:pt x="407807" y="834688"/>
                    <a:pt x="479282" y="868862"/>
                  </a:cubicBezTo>
                  <a:cubicBezTo>
                    <a:pt x="534746" y="894578"/>
                    <a:pt x="590783" y="919266"/>
                    <a:pt x="645904" y="945896"/>
                  </a:cubicBezTo>
                  <a:cubicBezTo>
                    <a:pt x="704228" y="977213"/>
                    <a:pt x="780506" y="1014244"/>
                    <a:pt x="814471" y="931952"/>
                  </a:cubicBezTo>
                  <a:cubicBezTo>
                    <a:pt x="873023" y="828516"/>
                    <a:pt x="923799" y="720966"/>
                    <a:pt x="983494" y="618101"/>
                  </a:cubicBezTo>
                  <a:cubicBezTo>
                    <a:pt x="1044219" y="517980"/>
                    <a:pt x="1121069" y="426430"/>
                    <a:pt x="1188313" y="330195"/>
                  </a:cubicBezTo>
                  <a:cubicBezTo>
                    <a:pt x="1227881" y="275791"/>
                    <a:pt x="1274083" y="226873"/>
                    <a:pt x="1321428" y="179098"/>
                  </a:cubicBezTo>
                  <a:cubicBezTo>
                    <a:pt x="1380552" y="118294"/>
                    <a:pt x="1434872" y="52689"/>
                    <a:pt x="1501773" y="0"/>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6" name="Google Shape;416;p13"/>
            <p:cNvSpPr/>
            <p:nvPr/>
          </p:nvSpPr>
          <p:spPr>
            <a:xfrm>
              <a:off x="15885381" y="8284406"/>
              <a:ext cx="1287348" cy="1005100"/>
            </a:xfrm>
            <a:custGeom>
              <a:avLst/>
              <a:gdLst/>
              <a:ahLst/>
              <a:cxnLst/>
              <a:rect l="l" t="t" r="r" b="b"/>
              <a:pathLst>
                <a:path w="1287348" h="1005100" extrusionOk="0">
                  <a:moveTo>
                    <a:pt x="1287348" y="161383"/>
                  </a:moveTo>
                  <a:cubicBezTo>
                    <a:pt x="1255213" y="200472"/>
                    <a:pt x="1229025" y="239903"/>
                    <a:pt x="1200549" y="282306"/>
                  </a:cubicBezTo>
                  <a:cubicBezTo>
                    <a:pt x="1082759" y="430202"/>
                    <a:pt x="954676" y="573413"/>
                    <a:pt x="813899" y="700622"/>
                  </a:cubicBezTo>
                  <a:cubicBezTo>
                    <a:pt x="738536" y="771027"/>
                    <a:pt x="663173" y="841203"/>
                    <a:pt x="583807" y="907151"/>
                  </a:cubicBezTo>
                  <a:cubicBezTo>
                    <a:pt x="545039" y="940296"/>
                    <a:pt x="511760" y="981785"/>
                    <a:pt x="465788" y="1005100"/>
                  </a:cubicBezTo>
                  <a:cubicBezTo>
                    <a:pt x="436283" y="922123"/>
                    <a:pt x="391225" y="845661"/>
                    <a:pt x="363092" y="762112"/>
                  </a:cubicBezTo>
                  <a:cubicBezTo>
                    <a:pt x="317005" y="646446"/>
                    <a:pt x="277208" y="527923"/>
                    <a:pt x="222544" y="415916"/>
                  </a:cubicBezTo>
                  <a:cubicBezTo>
                    <a:pt x="175771" y="320595"/>
                    <a:pt x="116419" y="232360"/>
                    <a:pt x="53978" y="146639"/>
                  </a:cubicBezTo>
                  <a:cubicBezTo>
                    <a:pt x="36024" y="123552"/>
                    <a:pt x="19899" y="97607"/>
                    <a:pt x="0" y="75777"/>
                  </a:cubicBezTo>
                  <a:cubicBezTo>
                    <a:pt x="41284" y="52004"/>
                    <a:pt x="79366" y="26745"/>
                    <a:pt x="114246" y="0"/>
                  </a:cubicBezTo>
                  <a:cubicBezTo>
                    <a:pt x="119163" y="7543"/>
                    <a:pt x="128312" y="11658"/>
                    <a:pt x="135745" y="16801"/>
                  </a:cubicBezTo>
                  <a:cubicBezTo>
                    <a:pt x="214082" y="65719"/>
                    <a:pt x="270461" y="140810"/>
                    <a:pt x="321809" y="216130"/>
                  </a:cubicBezTo>
                  <a:cubicBezTo>
                    <a:pt x="366866" y="285163"/>
                    <a:pt x="416041" y="350425"/>
                    <a:pt x="454123" y="424830"/>
                  </a:cubicBezTo>
                  <a:cubicBezTo>
                    <a:pt x="483285" y="467348"/>
                    <a:pt x="494950" y="606672"/>
                    <a:pt x="556932" y="600843"/>
                  </a:cubicBezTo>
                  <a:cubicBezTo>
                    <a:pt x="578890" y="595128"/>
                    <a:pt x="594785" y="576384"/>
                    <a:pt x="613198" y="563926"/>
                  </a:cubicBezTo>
                  <a:cubicBezTo>
                    <a:pt x="673465" y="517637"/>
                    <a:pt x="730759" y="467691"/>
                    <a:pt x="790112" y="420373"/>
                  </a:cubicBezTo>
                  <a:cubicBezTo>
                    <a:pt x="943812" y="313851"/>
                    <a:pt x="1108032" y="217273"/>
                    <a:pt x="1287348" y="161383"/>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7" name="Google Shape;417;p13"/>
            <p:cNvSpPr/>
            <p:nvPr/>
          </p:nvSpPr>
          <p:spPr>
            <a:xfrm>
              <a:off x="15987505" y="4518881"/>
              <a:ext cx="769526" cy="1103850"/>
            </a:xfrm>
            <a:custGeom>
              <a:avLst/>
              <a:gdLst/>
              <a:ahLst/>
              <a:cxnLst/>
              <a:rect l="l" t="t" r="r" b="b"/>
              <a:pathLst>
                <a:path w="769526" h="1103850" extrusionOk="0">
                  <a:moveTo>
                    <a:pt x="615484" y="317966"/>
                  </a:moveTo>
                  <a:cubicBezTo>
                    <a:pt x="658369" y="280134"/>
                    <a:pt x="709031" y="240703"/>
                    <a:pt x="769527" y="243675"/>
                  </a:cubicBezTo>
                  <a:cubicBezTo>
                    <a:pt x="759006" y="285163"/>
                    <a:pt x="719323" y="312479"/>
                    <a:pt x="690505" y="341853"/>
                  </a:cubicBezTo>
                  <a:cubicBezTo>
                    <a:pt x="653566" y="373741"/>
                    <a:pt x="617772" y="406886"/>
                    <a:pt x="579804" y="437631"/>
                  </a:cubicBezTo>
                  <a:cubicBezTo>
                    <a:pt x="545496" y="469862"/>
                    <a:pt x="503983" y="491692"/>
                    <a:pt x="465216" y="517523"/>
                  </a:cubicBezTo>
                  <a:cubicBezTo>
                    <a:pt x="441085" y="537638"/>
                    <a:pt x="424275" y="564726"/>
                    <a:pt x="409751" y="592157"/>
                  </a:cubicBezTo>
                  <a:cubicBezTo>
                    <a:pt x="354286" y="699021"/>
                    <a:pt x="300652" y="805772"/>
                    <a:pt x="244730" y="913208"/>
                  </a:cubicBezTo>
                  <a:cubicBezTo>
                    <a:pt x="212252" y="975612"/>
                    <a:pt x="179316" y="1038017"/>
                    <a:pt x="154386" y="1103850"/>
                  </a:cubicBezTo>
                  <a:cubicBezTo>
                    <a:pt x="134944" y="1080191"/>
                    <a:pt x="112530" y="1057104"/>
                    <a:pt x="87257" y="1034474"/>
                  </a:cubicBezTo>
                  <a:cubicBezTo>
                    <a:pt x="59238" y="1010015"/>
                    <a:pt x="30191" y="986585"/>
                    <a:pt x="0" y="964640"/>
                  </a:cubicBezTo>
                  <a:cubicBezTo>
                    <a:pt x="7548" y="951725"/>
                    <a:pt x="14409" y="935724"/>
                    <a:pt x="17840" y="930352"/>
                  </a:cubicBezTo>
                  <a:cubicBezTo>
                    <a:pt x="55121" y="856518"/>
                    <a:pt x="103267" y="788742"/>
                    <a:pt x="140205" y="714680"/>
                  </a:cubicBezTo>
                  <a:cubicBezTo>
                    <a:pt x="182061" y="620616"/>
                    <a:pt x="220257" y="526780"/>
                    <a:pt x="273777" y="438431"/>
                  </a:cubicBezTo>
                  <a:cubicBezTo>
                    <a:pt x="279953" y="415572"/>
                    <a:pt x="261426" y="396714"/>
                    <a:pt x="247017" y="381513"/>
                  </a:cubicBezTo>
                  <a:cubicBezTo>
                    <a:pt x="233408" y="367683"/>
                    <a:pt x="221515" y="352368"/>
                    <a:pt x="212252" y="335338"/>
                  </a:cubicBezTo>
                  <a:cubicBezTo>
                    <a:pt x="169595" y="260019"/>
                    <a:pt x="162162" y="171784"/>
                    <a:pt x="159303" y="86520"/>
                  </a:cubicBezTo>
                  <a:cubicBezTo>
                    <a:pt x="227576" y="87321"/>
                    <a:pt x="254794" y="198871"/>
                    <a:pt x="280067" y="249504"/>
                  </a:cubicBezTo>
                  <a:cubicBezTo>
                    <a:pt x="301567" y="299564"/>
                    <a:pt x="343537" y="277048"/>
                    <a:pt x="364579" y="239903"/>
                  </a:cubicBezTo>
                  <a:cubicBezTo>
                    <a:pt x="384020" y="210986"/>
                    <a:pt x="401860" y="181156"/>
                    <a:pt x="420615" y="151897"/>
                  </a:cubicBezTo>
                  <a:cubicBezTo>
                    <a:pt x="463957" y="92921"/>
                    <a:pt x="513361" y="25259"/>
                    <a:pt x="585408" y="0"/>
                  </a:cubicBezTo>
                  <a:cubicBezTo>
                    <a:pt x="614684" y="51661"/>
                    <a:pt x="492547" y="188128"/>
                    <a:pt x="459612" y="232131"/>
                  </a:cubicBezTo>
                  <a:cubicBezTo>
                    <a:pt x="444517" y="246989"/>
                    <a:pt x="426333" y="267791"/>
                    <a:pt x="447947" y="285963"/>
                  </a:cubicBezTo>
                  <a:cubicBezTo>
                    <a:pt x="459155" y="294764"/>
                    <a:pt x="475165" y="291792"/>
                    <a:pt x="484085" y="281049"/>
                  </a:cubicBezTo>
                  <a:cubicBezTo>
                    <a:pt x="526627" y="236474"/>
                    <a:pt x="570084" y="193042"/>
                    <a:pt x="615141" y="150982"/>
                  </a:cubicBezTo>
                  <a:cubicBezTo>
                    <a:pt x="640758" y="127209"/>
                    <a:pt x="673122" y="106522"/>
                    <a:pt x="709145" y="107322"/>
                  </a:cubicBezTo>
                  <a:cubicBezTo>
                    <a:pt x="708459" y="140696"/>
                    <a:pt x="683871" y="167669"/>
                    <a:pt x="665002" y="193157"/>
                  </a:cubicBezTo>
                  <a:cubicBezTo>
                    <a:pt x="641673" y="222530"/>
                    <a:pt x="615370" y="249275"/>
                    <a:pt x="587924" y="274877"/>
                  </a:cubicBezTo>
                  <a:cubicBezTo>
                    <a:pt x="569397" y="292592"/>
                    <a:pt x="548927" y="308479"/>
                    <a:pt x="531659" y="327452"/>
                  </a:cubicBezTo>
                  <a:cubicBezTo>
                    <a:pt x="517592" y="344025"/>
                    <a:pt x="533603" y="371226"/>
                    <a:pt x="554874" y="367455"/>
                  </a:cubicBezTo>
                  <a:cubicBezTo>
                    <a:pt x="577860" y="359569"/>
                    <a:pt x="595357" y="332367"/>
                    <a:pt x="615484" y="317966"/>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8" name="Google Shape;418;p13"/>
            <p:cNvSpPr/>
            <p:nvPr/>
          </p:nvSpPr>
          <p:spPr>
            <a:xfrm>
              <a:off x="11884858" y="4238289"/>
              <a:ext cx="941169" cy="1471419"/>
            </a:xfrm>
            <a:custGeom>
              <a:avLst/>
              <a:gdLst/>
              <a:ahLst/>
              <a:cxnLst/>
              <a:rect l="l" t="t" r="r" b="b"/>
              <a:pathLst>
                <a:path w="941169" h="1471419" extrusionOk="0">
                  <a:moveTo>
                    <a:pt x="941170" y="1068191"/>
                  </a:moveTo>
                  <a:cubicBezTo>
                    <a:pt x="893482" y="1140081"/>
                    <a:pt x="859402" y="1220887"/>
                    <a:pt x="842820" y="1306379"/>
                  </a:cubicBezTo>
                  <a:cubicBezTo>
                    <a:pt x="830584" y="1360669"/>
                    <a:pt x="828525" y="1415987"/>
                    <a:pt x="829211" y="1471419"/>
                  </a:cubicBezTo>
                  <a:cubicBezTo>
                    <a:pt x="803252" y="1440674"/>
                    <a:pt x="776949" y="1410044"/>
                    <a:pt x="751447" y="1379070"/>
                  </a:cubicBezTo>
                  <a:cubicBezTo>
                    <a:pt x="691408" y="1302379"/>
                    <a:pt x="640403" y="1223859"/>
                    <a:pt x="584824" y="1142824"/>
                  </a:cubicBezTo>
                  <a:cubicBezTo>
                    <a:pt x="536565" y="1071391"/>
                    <a:pt x="476183" y="1009329"/>
                    <a:pt x="426436" y="939153"/>
                  </a:cubicBezTo>
                  <a:cubicBezTo>
                    <a:pt x="377833" y="866119"/>
                    <a:pt x="331060" y="791828"/>
                    <a:pt x="279255" y="721080"/>
                  </a:cubicBezTo>
                  <a:cubicBezTo>
                    <a:pt x="191084" y="591356"/>
                    <a:pt x="142252" y="438317"/>
                    <a:pt x="41387" y="316937"/>
                  </a:cubicBezTo>
                  <a:cubicBezTo>
                    <a:pt x="21259" y="285392"/>
                    <a:pt x="-6759" y="246189"/>
                    <a:pt x="1475" y="205729"/>
                  </a:cubicBezTo>
                  <a:cubicBezTo>
                    <a:pt x="3991" y="164012"/>
                    <a:pt x="60027" y="213958"/>
                    <a:pt x="72836" y="228016"/>
                  </a:cubicBezTo>
                  <a:cubicBezTo>
                    <a:pt x="94678" y="254875"/>
                    <a:pt x="112518" y="284477"/>
                    <a:pt x="132417" y="312822"/>
                  </a:cubicBezTo>
                  <a:cubicBezTo>
                    <a:pt x="143510" y="325623"/>
                    <a:pt x="146941" y="345625"/>
                    <a:pt x="161350" y="354654"/>
                  </a:cubicBezTo>
                  <a:cubicBezTo>
                    <a:pt x="174616" y="360711"/>
                    <a:pt x="190626" y="348253"/>
                    <a:pt x="188225" y="333967"/>
                  </a:cubicBezTo>
                  <a:cubicBezTo>
                    <a:pt x="186052" y="321166"/>
                    <a:pt x="178504" y="309965"/>
                    <a:pt x="171757" y="299221"/>
                  </a:cubicBezTo>
                  <a:cubicBezTo>
                    <a:pt x="141337" y="216930"/>
                    <a:pt x="72607" y="127438"/>
                    <a:pt x="109888" y="37146"/>
                  </a:cubicBezTo>
                  <a:cubicBezTo>
                    <a:pt x="141223" y="59661"/>
                    <a:pt x="157576" y="95207"/>
                    <a:pt x="177932" y="126752"/>
                  </a:cubicBezTo>
                  <a:cubicBezTo>
                    <a:pt x="205493" y="172355"/>
                    <a:pt x="234312" y="216930"/>
                    <a:pt x="264045" y="261161"/>
                  </a:cubicBezTo>
                  <a:cubicBezTo>
                    <a:pt x="277197" y="277163"/>
                    <a:pt x="282228" y="315223"/>
                    <a:pt x="310018" y="305279"/>
                  </a:cubicBezTo>
                  <a:cubicBezTo>
                    <a:pt x="318480" y="301736"/>
                    <a:pt x="324313" y="292249"/>
                    <a:pt x="322712" y="282992"/>
                  </a:cubicBezTo>
                  <a:cubicBezTo>
                    <a:pt x="316422" y="253961"/>
                    <a:pt x="295837" y="230416"/>
                    <a:pt x="281885" y="204929"/>
                  </a:cubicBezTo>
                  <a:cubicBezTo>
                    <a:pt x="251351" y="143096"/>
                    <a:pt x="195315" y="69605"/>
                    <a:pt x="234312" y="0"/>
                  </a:cubicBezTo>
                  <a:cubicBezTo>
                    <a:pt x="287146" y="42517"/>
                    <a:pt x="322712" y="105836"/>
                    <a:pt x="362509" y="160697"/>
                  </a:cubicBezTo>
                  <a:cubicBezTo>
                    <a:pt x="386868" y="197614"/>
                    <a:pt x="400934" y="242532"/>
                    <a:pt x="432612" y="274077"/>
                  </a:cubicBezTo>
                  <a:cubicBezTo>
                    <a:pt x="492765" y="313965"/>
                    <a:pt x="493337" y="196128"/>
                    <a:pt x="509347" y="162869"/>
                  </a:cubicBezTo>
                  <a:cubicBezTo>
                    <a:pt x="546857" y="66290"/>
                    <a:pt x="590657" y="76120"/>
                    <a:pt x="579564" y="180241"/>
                  </a:cubicBezTo>
                  <a:cubicBezTo>
                    <a:pt x="574303" y="255561"/>
                    <a:pt x="549487" y="327566"/>
                    <a:pt x="535078" y="401400"/>
                  </a:cubicBezTo>
                  <a:cubicBezTo>
                    <a:pt x="514722" y="483806"/>
                    <a:pt x="528445" y="503007"/>
                    <a:pt x="580364" y="564840"/>
                  </a:cubicBezTo>
                  <a:cubicBezTo>
                    <a:pt x="621191" y="618558"/>
                    <a:pt x="655613" y="677763"/>
                    <a:pt x="699413" y="730909"/>
                  </a:cubicBezTo>
                  <a:cubicBezTo>
                    <a:pt x="737152" y="785085"/>
                    <a:pt x="780723" y="834802"/>
                    <a:pt x="819148" y="888521"/>
                  </a:cubicBezTo>
                  <a:cubicBezTo>
                    <a:pt x="857458" y="946696"/>
                    <a:pt x="894854" y="1013558"/>
                    <a:pt x="941170" y="1068191"/>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19" name="Google Shape;419;p13"/>
            <p:cNvSpPr/>
            <p:nvPr/>
          </p:nvSpPr>
          <p:spPr>
            <a:xfrm>
              <a:off x="14104113" y="7292564"/>
              <a:ext cx="329356" cy="107075"/>
            </a:xfrm>
            <a:custGeom>
              <a:avLst/>
              <a:gdLst/>
              <a:ahLst/>
              <a:cxnLst/>
              <a:rect l="l" t="t" r="r" b="b"/>
              <a:pathLst>
                <a:path w="329356" h="107075" extrusionOk="0">
                  <a:moveTo>
                    <a:pt x="329356" y="82177"/>
                  </a:moveTo>
                  <a:cubicBezTo>
                    <a:pt x="301681" y="95207"/>
                    <a:pt x="272062" y="103665"/>
                    <a:pt x="241185" y="105608"/>
                  </a:cubicBezTo>
                  <a:cubicBezTo>
                    <a:pt x="155758" y="114523"/>
                    <a:pt x="74677" y="81720"/>
                    <a:pt x="3431" y="37260"/>
                  </a:cubicBezTo>
                  <a:cubicBezTo>
                    <a:pt x="2287" y="36574"/>
                    <a:pt x="1143" y="35888"/>
                    <a:pt x="0" y="35088"/>
                  </a:cubicBezTo>
                  <a:cubicBezTo>
                    <a:pt x="21156" y="18059"/>
                    <a:pt x="43571" y="2972"/>
                    <a:pt x="71360" y="0"/>
                  </a:cubicBezTo>
                  <a:cubicBezTo>
                    <a:pt x="96863" y="1372"/>
                    <a:pt x="120993" y="13030"/>
                    <a:pt x="146952" y="12458"/>
                  </a:cubicBezTo>
                  <a:cubicBezTo>
                    <a:pt x="178859" y="13944"/>
                    <a:pt x="210651" y="4343"/>
                    <a:pt x="242557" y="8458"/>
                  </a:cubicBezTo>
                  <a:cubicBezTo>
                    <a:pt x="281096" y="17601"/>
                    <a:pt x="310944" y="48232"/>
                    <a:pt x="329356" y="82177"/>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0" name="Google Shape;420;p13"/>
            <p:cNvSpPr/>
            <p:nvPr/>
          </p:nvSpPr>
          <p:spPr>
            <a:xfrm>
              <a:off x="13576800" y="6182885"/>
              <a:ext cx="333256" cy="505521"/>
            </a:xfrm>
            <a:custGeom>
              <a:avLst/>
              <a:gdLst/>
              <a:ahLst/>
              <a:cxnLst/>
              <a:rect l="l" t="t" r="r" b="b"/>
              <a:pathLst>
                <a:path w="333256" h="505521" extrusionOk="0">
                  <a:moveTo>
                    <a:pt x="331643" y="106751"/>
                  </a:moveTo>
                  <a:cubicBezTo>
                    <a:pt x="339877" y="199557"/>
                    <a:pt x="316205" y="292935"/>
                    <a:pt x="269546" y="373170"/>
                  </a:cubicBezTo>
                  <a:cubicBezTo>
                    <a:pt x="242214" y="405972"/>
                    <a:pt x="209622" y="435345"/>
                    <a:pt x="175314" y="460604"/>
                  </a:cubicBezTo>
                  <a:cubicBezTo>
                    <a:pt x="134944" y="485635"/>
                    <a:pt x="87714" y="500379"/>
                    <a:pt x="40483" y="505522"/>
                  </a:cubicBezTo>
                  <a:cubicBezTo>
                    <a:pt x="20242" y="470548"/>
                    <a:pt x="6747" y="431917"/>
                    <a:pt x="0" y="392028"/>
                  </a:cubicBezTo>
                  <a:cubicBezTo>
                    <a:pt x="56036" y="380142"/>
                    <a:pt x="102809" y="339567"/>
                    <a:pt x="140434" y="297621"/>
                  </a:cubicBezTo>
                  <a:cubicBezTo>
                    <a:pt x="187664" y="254418"/>
                    <a:pt x="202760" y="188928"/>
                    <a:pt x="208478" y="127438"/>
                  </a:cubicBezTo>
                  <a:cubicBezTo>
                    <a:pt x="207906" y="104808"/>
                    <a:pt x="214539" y="43317"/>
                    <a:pt x="194183" y="22973"/>
                  </a:cubicBezTo>
                  <a:cubicBezTo>
                    <a:pt x="208249" y="16573"/>
                    <a:pt x="223002" y="11087"/>
                    <a:pt x="238211" y="6743"/>
                  </a:cubicBezTo>
                  <a:cubicBezTo>
                    <a:pt x="257996" y="4115"/>
                    <a:pt x="278123" y="1486"/>
                    <a:pt x="298250" y="0"/>
                  </a:cubicBezTo>
                  <a:cubicBezTo>
                    <a:pt x="300194" y="4115"/>
                    <a:pt x="302367" y="7886"/>
                    <a:pt x="303740" y="11201"/>
                  </a:cubicBezTo>
                  <a:cubicBezTo>
                    <a:pt x="317806" y="41260"/>
                    <a:pt x="329128" y="72805"/>
                    <a:pt x="331643" y="106751"/>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1" name="Google Shape;421;p13"/>
            <p:cNvSpPr/>
            <p:nvPr/>
          </p:nvSpPr>
          <p:spPr>
            <a:xfrm>
              <a:off x="14551831" y="6210659"/>
              <a:ext cx="333116" cy="527457"/>
            </a:xfrm>
            <a:custGeom>
              <a:avLst/>
              <a:gdLst/>
              <a:ahLst/>
              <a:cxnLst/>
              <a:rect l="l" t="t" r="r" b="b"/>
              <a:pathLst>
                <a:path w="333116" h="527457" extrusionOk="0">
                  <a:moveTo>
                    <a:pt x="233866" y="0"/>
                  </a:moveTo>
                  <a:cubicBezTo>
                    <a:pt x="338963" y="53832"/>
                    <a:pt x="334960" y="187328"/>
                    <a:pt x="332101" y="290878"/>
                  </a:cubicBezTo>
                  <a:cubicBezTo>
                    <a:pt x="320779" y="416144"/>
                    <a:pt x="238669" y="536724"/>
                    <a:pt x="100522" y="526895"/>
                  </a:cubicBezTo>
                  <a:cubicBezTo>
                    <a:pt x="80738" y="528152"/>
                    <a:pt x="61068" y="526095"/>
                    <a:pt x="41627" y="524037"/>
                  </a:cubicBezTo>
                  <a:cubicBezTo>
                    <a:pt x="22414" y="496950"/>
                    <a:pt x="8691" y="467119"/>
                    <a:pt x="0" y="435803"/>
                  </a:cubicBezTo>
                  <a:cubicBezTo>
                    <a:pt x="2287" y="435231"/>
                    <a:pt x="4346" y="434317"/>
                    <a:pt x="6061" y="433402"/>
                  </a:cubicBezTo>
                  <a:cubicBezTo>
                    <a:pt x="38882" y="444489"/>
                    <a:pt x="97777" y="384485"/>
                    <a:pt x="115847" y="364369"/>
                  </a:cubicBezTo>
                  <a:cubicBezTo>
                    <a:pt x="145123" y="329966"/>
                    <a:pt x="164106" y="288478"/>
                    <a:pt x="173370" y="244360"/>
                  </a:cubicBezTo>
                  <a:cubicBezTo>
                    <a:pt x="186063" y="190757"/>
                    <a:pt x="180688" y="126866"/>
                    <a:pt x="142149" y="84235"/>
                  </a:cubicBezTo>
                  <a:cubicBezTo>
                    <a:pt x="137232" y="79320"/>
                    <a:pt x="131857" y="73034"/>
                    <a:pt x="125681" y="68691"/>
                  </a:cubicBezTo>
                  <a:cubicBezTo>
                    <a:pt x="129341" y="65490"/>
                    <a:pt x="133001" y="62290"/>
                    <a:pt x="136660" y="58976"/>
                  </a:cubicBezTo>
                  <a:cubicBezTo>
                    <a:pt x="164678" y="32917"/>
                    <a:pt x="198071" y="12915"/>
                    <a:pt x="233866" y="0"/>
                  </a:cubicBezTo>
                  <a:close/>
                </a:path>
              </a:pathLst>
            </a:custGeom>
            <a:solidFill>
              <a:srgbClr val="FF914D"/>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422" name="Google Shape;422;p13"/>
            <p:cNvGrpSpPr/>
            <p:nvPr/>
          </p:nvGrpSpPr>
          <p:grpSpPr>
            <a:xfrm>
              <a:off x="11541004" y="4192083"/>
              <a:ext cx="5718238" cy="5402816"/>
              <a:chOff x="11541004" y="4192083"/>
              <a:chExt cx="5718238" cy="5402816"/>
            </a:xfrm>
          </p:grpSpPr>
          <p:sp>
            <p:nvSpPr>
              <p:cNvPr id="423" name="Google Shape;423;p13"/>
              <p:cNvSpPr/>
              <p:nvPr/>
            </p:nvSpPr>
            <p:spPr>
              <a:xfrm>
                <a:off x="14275952" y="6657787"/>
                <a:ext cx="55165" cy="299556"/>
              </a:xfrm>
              <a:custGeom>
                <a:avLst/>
                <a:gdLst/>
                <a:ahLst/>
                <a:cxnLst/>
                <a:rect l="l" t="t" r="r" b="b"/>
                <a:pathLst>
                  <a:path w="55165" h="299556" extrusionOk="0">
                    <a:moveTo>
                      <a:pt x="46475" y="276352"/>
                    </a:moveTo>
                    <a:cubicBezTo>
                      <a:pt x="46818" y="262865"/>
                      <a:pt x="47161" y="249493"/>
                      <a:pt x="47961" y="236006"/>
                    </a:cubicBezTo>
                    <a:cubicBezTo>
                      <a:pt x="53565" y="166058"/>
                      <a:pt x="54137" y="95196"/>
                      <a:pt x="55166" y="24905"/>
                    </a:cubicBezTo>
                    <a:cubicBezTo>
                      <a:pt x="54594" y="17362"/>
                      <a:pt x="53794" y="9476"/>
                      <a:pt x="48991" y="3304"/>
                    </a:cubicBezTo>
                    <a:cubicBezTo>
                      <a:pt x="44187" y="-3440"/>
                      <a:pt x="33095" y="1018"/>
                      <a:pt x="33323" y="8790"/>
                    </a:cubicBezTo>
                    <a:cubicBezTo>
                      <a:pt x="18800" y="82281"/>
                      <a:pt x="17199" y="157372"/>
                      <a:pt x="6220" y="231434"/>
                    </a:cubicBezTo>
                    <a:cubicBezTo>
                      <a:pt x="6220" y="251322"/>
                      <a:pt x="-8075" y="276009"/>
                      <a:pt x="6677" y="292810"/>
                    </a:cubicBezTo>
                    <a:cubicBezTo>
                      <a:pt x="20744" y="307554"/>
                      <a:pt x="46818" y="296353"/>
                      <a:pt x="46475" y="27635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4" name="Google Shape;424;p13"/>
              <p:cNvSpPr/>
              <p:nvPr/>
            </p:nvSpPr>
            <p:spPr>
              <a:xfrm>
                <a:off x="13466784" y="6268116"/>
                <a:ext cx="129942" cy="31219"/>
              </a:xfrm>
              <a:custGeom>
                <a:avLst/>
                <a:gdLst/>
                <a:ahLst/>
                <a:cxnLst/>
                <a:rect l="l" t="t" r="r" b="b"/>
                <a:pathLst>
                  <a:path w="129942" h="31219" extrusionOk="0">
                    <a:moveTo>
                      <a:pt x="46430" y="1861"/>
                    </a:moveTo>
                    <a:cubicBezTo>
                      <a:pt x="30877" y="1861"/>
                      <a:pt x="1830" y="-7511"/>
                      <a:pt x="0" y="15805"/>
                    </a:cubicBezTo>
                    <a:cubicBezTo>
                      <a:pt x="1716" y="39236"/>
                      <a:pt x="29391" y="29178"/>
                      <a:pt x="44715" y="28492"/>
                    </a:cubicBezTo>
                    <a:cubicBezTo>
                      <a:pt x="72047" y="25063"/>
                      <a:pt x="100179" y="27463"/>
                      <a:pt x="127168" y="22091"/>
                    </a:cubicBezTo>
                    <a:cubicBezTo>
                      <a:pt x="147067" y="10891"/>
                      <a:pt x="53635" y="1290"/>
                      <a:pt x="46430" y="186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5" name="Google Shape;425;p13"/>
              <p:cNvSpPr/>
              <p:nvPr/>
            </p:nvSpPr>
            <p:spPr>
              <a:xfrm>
                <a:off x="11541004" y="4192083"/>
                <a:ext cx="5718238" cy="5402816"/>
              </a:xfrm>
              <a:custGeom>
                <a:avLst/>
                <a:gdLst/>
                <a:ahLst/>
                <a:cxnLst/>
                <a:rect l="l" t="t" r="r" b="b"/>
                <a:pathLst>
                  <a:path w="5718238" h="5402816" extrusionOk="0">
                    <a:moveTo>
                      <a:pt x="5700341" y="4195759"/>
                    </a:moveTo>
                    <a:cubicBezTo>
                      <a:pt x="5632297" y="4175529"/>
                      <a:pt x="5403463" y="4289252"/>
                      <a:pt x="5335419" y="4327197"/>
                    </a:cubicBezTo>
                    <a:cubicBezTo>
                      <a:pt x="5255939" y="4374172"/>
                      <a:pt x="5174629" y="4419204"/>
                      <a:pt x="5100524" y="4474522"/>
                    </a:cubicBezTo>
                    <a:cubicBezTo>
                      <a:pt x="5033509" y="4528469"/>
                      <a:pt x="4968553" y="4585044"/>
                      <a:pt x="4899594" y="4636591"/>
                    </a:cubicBezTo>
                    <a:cubicBezTo>
                      <a:pt x="4875007" y="4585501"/>
                      <a:pt x="4865629" y="4528240"/>
                      <a:pt x="4836124" y="4478980"/>
                    </a:cubicBezTo>
                    <a:cubicBezTo>
                      <a:pt x="4775742" y="4373943"/>
                      <a:pt x="4706555" y="4273708"/>
                      <a:pt x="4632793" y="4177701"/>
                    </a:cubicBezTo>
                    <a:cubicBezTo>
                      <a:pt x="4594711" y="4131412"/>
                      <a:pt x="4548509" y="4092209"/>
                      <a:pt x="4497963" y="4060206"/>
                    </a:cubicBezTo>
                    <a:cubicBezTo>
                      <a:pt x="4684712" y="3899395"/>
                      <a:pt x="4766594" y="3687494"/>
                      <a:pt x="4758474" y="3404388"/>
                    </a:cubicBezTo>
                    <a:cubicBezTo>
                      <a:pt x="4842757" y="3363814"/>
                      <a:pt x="4924868" y="3318211"/>
                      <a:pt x="4995656" y="3256492"/>
                    </a:cubicBezTo>
                    <a:cubicBezTo>
                      <a:pt x="5103841" y="3155913"/>
                      <a:pt x="5188124" y="3016704"/>
                      <a:pt x="5181949" y="2864921"/>
                    </a:cubicBezTo>
                    <a:cubicBezTo>
                      <a:pt x="5181720" y="2729026"/>
                      <a:pt x="5164452" y="2590502"/>
                      <a:pt x="5101439" y="2468322"/>
                    </a:cubicBezTo>
                    <a:cubicBezTo>
                      <a:pt x="5056038" y="2365229"/>
                      <a:pt x="4993598" y="2271965"/>
                      <a:pt x="4923953" y="2183844"/>
                    </a:cubicBezTo>
                    <a:cubicBezTo>
                      <a:pt x="4856023" y="2077779"/>
                      <a:pt x="4754929" y="1997774"/>
                      <a:pt x="4640455" y="1946799"/>
                    </a:cubicBezTo>
                    <a:cubicBezTo>
                      <a:pt x="4723251" y="1773529"/>
                      <a:pt x="4726568" y="1618661"/>
                      <a:pt x="4636910" y="1479451"/>
                    </a:cubicBezTo>
                    <a:cubicBezTo>
                      <a:pt x="4648231" y="1449963"/>
                      <a:pt x="4659439" y="1420475"/>
                      <a:pt x="4672247" y="1391559"/>
                    </a:cubicBezTo>
                    <a:cubicBezTo>
                      <a:pt x="4724623" y="1280580"/>
                      <a:pt x="4785006" y="1173486"/>
                      <a:pt x="4839098" y="1063193"/>
                    </a:cubicBezTo>
                    <a:cubicBezTo>
                      <a:pt x="4852020" y="1037934"/>
                      <a:pt x="4865058" y="1012789"/>
                      <a:pt x="4878209" y="987530"/>
                    </a:cubicBezTo>
                    <a:cubicBezTo>
                      <a:pt x="4902453" y="940327"/>
                      <a:pt x="4923953" y="887066"/>
                      <a:pt x="4975529" y="863978"/>
                    </a:cubicBezTo>
                    <a:cubicBezTo>
                      <a:pt x="5025504" y="835862"/>
                      <a:pt x="5067246" y="796088"/>
                      <a:pt x="5110817" y="759400"/>
                    </a:cubicBezTo>
                    <a:cubicBezTo>
                      <a:pt x="5151643" y="721454"/>
                      <a:pt x="5196244" y="687166"/>
                      <a:pt x="5231466" y="643734"/>
                    </a:cubicBezTo>
                    <a:cubicBezTo>
                      <a:pt x="5294250" y="567386"/>
                      <a:pt x="5267032" y="504524"/>
                      <a:pt x="5164909" y="528183"/>
                    </a:cubicBezTo>
                    <a:cubicBezTo>
                      <a:pt x="5243245" y="420290"/>
                      <a:pt x="5189267" y="347713"/>
                      <a:pt x="5067703" y="412060"/>
                    </a:cubicBezTo>
                    <a:cubicBezTo>
                      <a:pt x="5114590" y="321997"/>
                      <a:pt x="5061299" y="233762"/>
                      <a:pt x="4963864" y="303710"/>
                    </a:cubicBezTo>
                    <a:cubicBezTo>
                      <a:pt x="4875464" y="363371"/>
                      <a:pt x="4823202" y="454692"/>
                      <a:pt x="4766708" y="542470"/>
                    </a:cubicBezTo>
                    <a:cubicBezTo>
                      <a:pt x="4741434" y="481551"/>
                      <a:pt x="4715818" y="412060"/>
                      <a:pt x="4656008" y="376858"/>
                    </a:cubicBezTo>
                    <a:cubicBezTo>
                      <a:pt x="4627418" y="361885"/>
                      <a:pt x="4583618" y="356857"/>
                      <a:pt x="4563147" y="387144"/>
                    </a:cubicBezTo>
                    <a:cubicBezTo>
                      <a:pt x="4547366" y="420404"/>
                      <a:pt x="4560060" y="459950"/>
                      <a:pt x="4560861" y="495266"/>
                    </a:cubicBezTo>
                    <a:cubicBezTo>
                      <a:pt x="4568179" y="591616"/>
                      <a:pt x="4599400" y="689566"/>
                      <a:pt x="4670989" y="757457"/>
                    </a:cubicBezTo>
                    <a:cubicBezTo>
                      <a:pt x="4623873" y="841005"/>
                      <a:pt x="4590594" y="930612"/>
                      <a:pt x="4554571" y="1019189"/>
                    </a:cubicBezTo>
                    <a:cubicBezTo>
                      <a:pt x="4515803" y="1106853"/>
                      <a:pt x="4457479" y="1186402"/>
                      <a:pt x="4428661" y="1278179"/>
                    </a:cubicBezTo>
                    <a:cubicBezTo>
                      <a:pt x="4322192" y="1203317"/>
                      <a:pt x="4203486" y="1145370"/>
                      <a:pt x="4076775" y="1114739"/>
                    </a:cubicBezTo>
                    <a:cubicBezTo>
                      <a:pt x="3933597" y="1075422"/>
                      <a:pt x="3777724" y="1061478"/>
                      <a:pt x="3633974" y="1104339"/>
                    </a:cubicBezTo>
                    <a:cubicBezTo>
                      <a:pt x="3605727" y="1047420"/>
                      <a:pt x="3581712" y="987644"/>
                      <a:pt x="3543058" y="936669"/>
                    </a:cubicBezTo>
                    <a:cubicBezTo>
                      <a:pt x="3472841" y="849006"/>
                      <a:pt x="3379066" y="778715"/>
                      <a:pt x="3272368" y="742256"/>
                    </a:cubicBezTo>
                    <a:cubicBezTo>
                      <a:pt x="3205811" y="719854"/>
                      <a:pt x="3134450" y="717682"/>
                      <a:pt x="3064805" y="716539"/>
                    </a:cubicBezTo>
                    <a:cubicBezTo>
                      <a:pt x="3015402" y="716654"/>
                      <a:pt x="2965541" y="719854"/>
                      <a:pt x="2918425" y="735969"/>
                    </a:cubicBezTo>
                    <a:cubicBezTo>
                      <a:pt x="2811499" y="768314"/>
                      <a:pt x="2729274" y="842034"/>
                      <a:pt x="2660200" y="927412"/>
                    </a:cubicBezTo>
                    <a:cubicBezTo>
                      <a:pt x="2657913" y="930155"/>
                      <a:pt x="2655740" y="933012"/>
                      <a:pt x="2653453" y="935869"/>
                    </a:cubicBezTo>
                    <a:cubicBezTo>
                      <a:pt x="2618573" y="979872"/>
                      <a:pt x="2586896" y="1026619"/>
                      <a:pt x="2557048" y="1072336"/>
                    </a:cubicBezTo>
                    <a:cubicBezTo>
                      <a:pt x="2501583" y="933012"/>
                      <a:pt x="2375673" y="827176"/>
                      <a:pt x="2225748" y="807517"/>
                    </a:cubicBezTo>
                    <a:cubicBezTo>
                      <a:pt x="2124653" y="779972"/>
                      <a:pt x="2018070" y="782373"/>
                      <a:pt x="1914689" y="793802"/>
                    </a:cubicBezTo>
                    <a:cubicBezTo>
                      <a:pt x="1862998" y="798717"/>
                      <a:pt x="1807991" y="799288"/>
                      <a:pt x="1756301" y="811289"/>
                    </a:cubicBezTo>
                    <a:cubicBezTo>
                      <a:pt x="1650060" y="835634"/>
                      <a:pt x="1545421" y="873122"/>
                      <a:pt x="1455649" y="935984"/>
                    </a:cubicBezTo>
                    <a:cubicBezTo>
                      <a:pt x="1398697" y="977587"/>
                      <a:pt x="1348379" y="1027762"/>
                      <a:pt x="1306523" y="1084108"/>
                    </a:cubicBezTo>
                    <a:cubicBezTo>
                      <a:pt x="1297603" y="1070508"/>
                      <a:pt x="1288912" y="1056678"/>
                      <a:pt x="1280106" y="1042848"/>
                    </a:cubicBezTo>
                    <a:cubicBezTo>
                      <a:pt x="1247399" y="993931"/>
                      <a:pt x="1222355" y="940670"/>
                      <a:pt x="1188618" y="892438"/>
                    </a:cubicBezTo>
                    <a:cubicBezTo>
                      <a:pt x="1163802" y="857007"/>
                      <a:pt x="1135555" y="823976"/>
                      <a:pt x="1110968" y="788430"/>
                    </a:cubicBezTo>
                    <a:cubicBezTo>
                      <a:pt x="1065910" y="727854"/>
                      <a:pt x="1022682" y="666250"/>
                      <a:pt x="981170" y="603274"/>
                    </a:cubicBezTo>
                    <a:cubicBezTo>
                      <a:pt x="963673" y="574701"/>
                      <a:pt x="935998" y="551385"/>
                      <a:pt x="922046" y="521325"/>
                    </a:cubicBezTo>
                    <a:cubicBezTo>
                      <a:pt x="918958" y="475836"/>
                      <a:pt x="936569" y="431833"/>
                      <a:pt x="944575" y="387487"/>
                    </a:cubicBezTo>
                    <a:cubicBezTo>
                      <a:pt x="953609" y="347599"/>
                      <a:pt x="960928" y="307596"/>
                      <a:pt x="965502" y="266907"/>
                    </a:cubicBezTo>
                    <a:cubicBezTo>
                      <a:pt x="968133" y="224733"/>
                      <a:pt x="975566" y="179587"/>
                      <a:pt x="959327" y="139355"/>
                    </a:cubicBezTo>
                    <a:cubicBezTo>
                      <a:pt x="938857" y="80265"/>
                      <a:pt x="876187" y="92952"/>
                      <a:pt x="845196" y="135584"/>
                    </a:cubicBezTo>
                    <a:cubicBezTo>
                      <a:pt x="816720" y="172615"/>
                      <a:pt x="807114" y="219132"/>
                      <a:pt x="794649" y="263136"/>
                    </a:cubicBezTo>
                    <a:cubicBezTo>
                      <a:pt x="745703" y="172501"/>
                      <a:pt x="690810" y="81180"/>
                      <a:pt x="614189" y="10889"/>
                    </a:cubicBezTo>
                    <a:cubicBezTo>
                      <a:pt x="547860" y="-29228"/>
                      <a:pt x="522816" y="50549"/>
                      <a:pt x="526018" y="103467"/>
                    </a:cubicBezTo>
                    <a:cubicBezTo>
                      <a:pt x="407427" y="-52658"/>
                      <a:pt x="389472" y="144956"/>
                      <a:pt x="432929" y="237419"/>
                    </a:cubicBezTo>
                    <a:cubicBezTo>
                      <a:pt x="340183" y="153756"/>
                      <a:pt x="282660" y="226790"/>
                      <a:pt x="326231" y="325311"/>
                    </a:cubicBezTo>
                    <a:cubicBezTo>
                      <a:pt x="344300" y="365086"/>
                      <a:pt x="370946" y="399831"/>
                      <a:pt x="396562" y="435034"/>
                    </a:cubicBezTo>
                    <a:cubicBezTo>
                      <a:pt x="434415" y="492523"/>
                      <a:pt x="463463" y="554814"/>
                      <a:pt x="492739" y="618932"/>
                    </a:cubicBezTo>
                    <a:cubicBezTo>
                      <a:pt x="530363" y="698024"/>
                      <a:pt x="571304" y="775629"/>
                      <a:pt x="622880" y="846606"/>
                    </a:cubicBezTo>
                    <a:cubicBezTo>
                      <a:pt x="662335" y="905353"/>
                      <a:pt x="698129" y="966386"/>
                      <a:pt x="738041" y="1024904"/>
                    </a:cubicBezTo>
                    <a:cubicBezTo>
                      <a:pt x="775322" y="1077251"/>
                      <a:pt x="818893" y="1124683"/>
                      <a:pt x="857432" y="1176115"/>
                    </a:cubicBezTo>
                    <a:cubicBezTo>
                      <a:pt x="953609" y="1312811"/>
                      <a:pt x="1044411" y="1454535"/>
                      <a:pt x="1158199" y="1578087"/>
                    </a:cubicBezTo>
                    <a:cubicBezTo>
                      <a:pt x="1162888" y="1582430"/>
                      <a:pt x="1168834" y="1584830"/>
                      <a:pt x="1174781" y="1585173"/>
                    </a:cubicBezTo>
                    <a:cubicBezTo>
                      <a:pt x="1175925" y="1620375"/>
                      <a:pt x="1177068" y="1655463"/>
                      <a:pt x="1176268" y="1690437"/>
                    </a:cubicBezTo>
                    <a:cubicBezTo>
                      <a:pt x="985058" y="1681751"/>
                      <a:pt x="795335" y="1751813"/>
                      <a:pt x="643808" y="1866221"/>
                    </a:cubicBezTo>
                    <a:cubicBezTo>
                      <a:pt x="523044" y="1964514"/>
                      <a:pt x="439104" y="2105324"/>
                      <a:pt x="416461" y="2259964"/>
                    </a:cubicBezTo>
                    <a:cubicBezTo>
                      <a:pt x="395190" y="2409232"/>
                      <a:pt x="435788" y="2583758"/>
                      <a:pt x="511608" y="2713253"/>
                    </a:cubicBezTo>
                    <a:cubicBezTo>
                      <a:pt x="555179" y="2779087"/>
                      <a:pt x="604926" y="2841262"/>
                      <a:pt x="659247" y="2898409"/>
                    </a:cubicBezTo>
                    <a:cubicBezTo>
                      <a:pt x="705791" y="2942070"/>
                      <a:pt x="760570" y="2975558"/>
                      <a:pt x="805856" y="3020818"/>
                    </a:cubicBezTo>
                    <a:cubicBezTo>
                      <a:pt x="672398" y="3113853"/>
                      <a:pt x="569932" y="3270093"/>
                      <a:pt x="581253" y="3437305"/>
                    </a:cubicBezTo>
                    <a:cubicBezTo>
                      <a:pt x="585027" y="3577772"/>
                      <a:pt x="650441" y="3689666"/>
                      <a:pt x="757596" y="3777444"/>
                    </a:cubicBezTo>
                    <a:cubicBezTo>
                      <a:pt x="886709" y="3886251"/>
                      <a:pt x="1059964" y="3936998"/>
                      <a:pt x="1227386" y="3934369"/>
                    </a:cubicBezTo>
                    <a:cubicBezTo>
                      <a:pt x="1324364" y="3933569"/>
                      <a:pt x="1424428" y="3933112"/>
                      <a:pt x="1516488" y="3899166"/>
                    </a:cubicBezTo>
                    <a:lnTo>
                      <a:pt x="1516488" y="3899166"/>
                    </a:lnTo>
                    <a:cubicBezTo>
                      <a:pt x="1525522" y="3916882"/>
                      <a:pt x="1534671" y="3934712"/>
                      <a:pt x="1543934" y="3952427"/>
                    </a:cubicBezTo>
                    <a:cubicBezTo>
                      <a:pt x="1512714" y="3964543"/>
                      <a:pt x="1486297" y="3987973"/>
                      <a:pt x="1460452" y="4008774"/>
                    </a:cubicBezTo>
                    <a:cubicBezTo>
                      <a:pt x="1353983" y="4109467"/>
                      <a:pt x="1246370" y="4210617"/>
                      <a:pt x="1161858" y="4331198"/>
                    </a:cubicBezTo>
                    <a:cubicBezTo>
                      <a:pt x="1095758" y="4421375"/>
                      <a:pt x="1022225" y="4506981"/>
                      <a:pt x="969162" y="4605960"/>
                    </a:cubicBezTo>
                    <a:cubicBezTo>
                      <a:pt x="924447" y="4685623"/>
                      <a:pt x="883163" y="4767114"/>
                      <a:pt x="838906" y="4846891"/>
                    </a:cubicBezTo>
                    <a:cubicBezTo>
                      <a:pt x="804941" y="4909181"/>
                      <a:pt x="809287" y="4913753"/>
                      <a:pt x="742043" y="4880722"/>
                    </a:cubicBezTo>
                    <a:cubicBezTo>
                      <a:pt x="660962" y="4841863"/>
                      <a:pt x="579881" y="4803117"/>
                      <a:pt x="496970" y="4768372"/>
                    </a:cubicBezTo>
                    <a:cubicBezTo>
                      <a:pt x="429155" y="4743112"/>
                      <a:pt x="357909" y="4726540"/>
                      <a:pt x="291694" y="4696938"/>
                    </a:cubicBezTo>
                    <a:cubicBezTo>
                      <a:pt x="240118" y="4674193"/>
                      <a:pt x="186026" y="4657392"/>
                      <a:pt x="131248" y="4644248"/>
                    </a:cubicBezTo>
                    <a:cubicBezTo>
                      <a:pt x="97168" y="4638191"/>
                      <a:pt x="64004" y="4621961"/>
                      <a:pt x="29239" y="4622418"/>
                    </a:cubicBezTo>
                    <a:cubicBezTo>
                      <a:pt x="17917" y="4624361"/>
                      <a:pt x="7282" y="4632590"/>
                      <a:pt x="3050" y="4643448"/>
                    </a:cubicBezTo>
                    <a:cubicBezTo>
                      <a:pt x="-13532" y="4701510"/>
                      <a:pt x="41361" y="4748370"/>
                      <a:pt x="74525" y="4789059"/>
                    </a:cubicBezTo>
                    <a:cubicBezTo>
                      <a:pt x="109405" y="4832147"/>
                      <a:pt x="148745" y="4871122"/>
                      <a:pt x="188885" y="4909181"/>
                    </a:cubicBezTo>
                    <a:cubicBezTo>
                      <a:pt x="227081" y="4948956"/>
                      <a:pt x="261961" y="4991816"/>
                      <a:pt x="304503" y="5027133"/>
                    </a:cubicBezTo>
                    <a:cubicBezTo>
                      <a:pt x="362598" y="5078908"/>
                      <a:pt x="418062" y="5138455"/>
                      <a:pt x="483362" y="5182344"/>
                    </a:cubicBezTo>
                    <a:cubicBezTo>
                      <a:pt x="555179" y="5237891"/>
                      <a:pt x="636261" y="5279379"/>
                      <a:pt x="712310" y="5328640"/>
                    </a:cubicBezTo>
                    <a:cubicBezTo>
                      <a:pt x="744788" y="5351727"/>
                      <a:pt x="778295" y="5373215"/>
                      <a:pt x="811917" y="5394473"/>
                    </a:cubicBezTo>
                    <a:cubicBezTo>
                      <a:pt x="818779" y="5398816"/>
                      <a:pt x="826212" y="5402703"/>
                      <a:pt x="834560" y="5402817"/>
                    </a:cubicBezTo>
                    <a:cubicBezTo>
                      <a:pt x="901118" y="5397331"/>
                      <a:pt x="909809" y="5313668"/>
                      <a:pt x="935311" y="5265321"/>
                    </a:cubicBezTo>
                    <a:cubicBezTo>
                      <a:pt x="954410" y="5221661"/>
                      <a:pt x="973050" y="5179144"/>
                      <a:pt x="995579" y="5136855"/>
                    </a:cubicBezTo>
                    <a:cubicBezTo>
                      <a:pt x="1050014" y="5026219"/>
                      <a:pt x="1126635" y="4929069"/>
                      <a:pt x="1193879" y="4826433"/>
                    </a:cubicBezTo>
                    <a:cubicBezTo>
                      <a:pt x="1257920" y="4711453"/>
                      <a:pt x="1338087" y="4605960"/>
                      <a:pt x="1424200" y="4506410"/>
                    </a:cubicBezTo>
                    <a:cubicBezTo>
                      <a:pt x="1503337" y="4408003"/>
                      <a:pt x="1593109" y="4319197"/>
                      <a:pt x="1690429" y="4238734"/>
                    </a:cubicBezTo>
                    <a:cubicBezTo>
                      <a:pt x="1699349" y="4229019"/>
                      <a:pt x="1715588" y="4218046"/>
                      <a:pt x="1726110" y="4205703"/>
                    </a:cubicBezTo>
                    <a:cubicBezTo>
                      <a:pt x="1844243" y="4301710"/>
                      <a:pt x="1988908" y="4359771"/>
                      <a:pt x="2137919" y="4387202"/>
                    </a:cubicBezTo>
                    <a:cubicBezTo>
                      <a:pt x="2233524" y="4406403"/>
                      <a:pt x="2330616" y="4421947"/>
                      <a:pt x="2428279" y="4425261"/>
                    </a:cubicBezTo>
                    <a:cubicBezTo>
                      <a:pt x="2625778" y="4424804"/>
                      <a:pt x="2828424" y="4430862"/>
                      <a:pt x="3017803" y="4366514"/>
                    </a:cubicBezTo>
                    <a:cubicBezTo>
                      <a:pt x="3112265" y="4339655"/>
                      <a:pt x="3198950" y="4293138"/>
                      <a:pt x="3274999" y="4231305"/>
                    </a:cubicBezTo>
                    <a:cubicBezTo>
                      <a:pt x="3311022" y="4202503"/>
                      <a:pt x="3340070" y="4166271"/>
                      <a:pt x="3374492" y="4135640"/>
                    </a:cubicBezTo>
                    <a:cubicBezTo>
                      <a:pt x="3481876" y="4200331"/>
                      <a:pt x="3594634" y="4262507"/>
                      <a:pt x="3717914" y="4290395"/>
                    </a:cubicBezTo>
                    <a:cubicBezTo>
                      <a:pt x="3793277" y="4303881"/>
                      <a:pt x="3870584" y="4297824"/>
                      <a:pt x="3946748" y="4294852"/>
                    </a:cubicBezTo>
                    <a:cubicBezTo>
                      <a:pt x="4070371" y="4291538"/>
                      <a:pt x="4189420" y="4249934"/>
                      <a:pt x="4298062" y="4192902"/>
                    </a:cubicBezTo>
                    <a:cubicBezTo>
                      <a:pt x="4303780" y="4189930"/>
                      <a:pt x="4309383" y="4186844"/>
                      <a:pt x="4315101" y="4183758"/>
                    </a:cubicBezTo>
                    <a:cubicBezTo>
                      <a:pt x="4412879" y="4318739"/>
                      <a:pt x="4503681" y="4461150"/>
                      <a:pt x="4565778" y="4616361"/>
                    </a:cubicBezTo>
                    <a:cubicBezTo>
                      <a:pt x="4623186" y="4760371"/>
                      <a:pt x="4669502" y="4909067"/>
                      <a:pt x="4736975" y="5048849"/>
                    </a:cubicBezTo>
                    <a:cubicBezTo>
                      <a:pt x="4745895" y="5069307"/>
                      <a:pt x="4753900" y="5090109"/>
                      <a:pt x="4761562" y="5111024"/>
                    </a:cubicBezTo>
                    <a:cubicBezTo>
                      <a:pt x="4765793" y="5124968"/>
                      <a:pt x="4772197" y="5139712"/>
                      <a:pt x="4786492" y="5145655"/>
                    </a:cubicBezTo>
                    <a:cubicBezTo>
                      <a:pt x="4849733" y="5166800"/>
                      <a:pt x="4929099" y="5058792"/>
                      <a:pt x="4976902" y="5022904"/>
                    </a:cubicBezTo>
                    <a:cubicBezTo>
                      <a:pt x="5022874" y="4983930"/>
                      <a:pt x="5073535" y="4943470"/>
                      <a:pt x="5116420" y="4900038"/>
                    </a:cubicBezTo>
                    <a:cubicBezTo>
                      <a:pt x="5207794" y="4816146"/>
                      <a:pt x="5298595" y="4731797"/>
                      <a:pt x="5383450" y="4641163"/>
                    </a:cubicBezTo>
                    <a:cubicBezTo>
                      <a:pt x="5443261" y="4578987"/>
                      <a:pt x="5495180" y="4509725"/>
                      <a:pt x="5553275" y="4445834"/>
                    </a:cubicBezTo>
                    <a:cubicBezTo>
                      <a:pt x="5604965" y="4383887"/>
                      <a:pt x="5641218" y="4311653"/>
                      <a:pt x="5699998" y="4252906"/>
                    </a:cubicBezTo>
                    <a:cubicBezTo>
                      <a:pt x="5720697" y="4236791"/>
                      <a:pt x="5727559" y="4208789"/>
                      <a:pt x="5700341" y="4195759"/>
                    </a:cubicBezTo>
                    <a:close/>
                    <a:moveTo>
                      <a:pt x="4464455" y="1257149"/>
                    </a:moveTo>
                    <a:cubicBezTo>
                      <a:pt x="4501736" y="1183316"/>
                      <a:pt x="4549882" y="1115539"/>
                      <a:pt x="4586820" y="1041477"/>
                    </a:cubicBezTo>
                    <a:cubicBezTo>
                      <a:pt x="4628790" y="947413"/>
                      <a:pt x="4666872" y="853578"/>
                      <a:pt x="4720392" y="765229"/>
                    </a:cubicBezTo>
                    <a:cubicBezTo>
                      <a:pt x="4726568" y="742370"/>
                      <a:pt x="4708156" y="723511"/>
                      <a:pt x="4693632" y="708310"/>
                    </a:cubicBezTo>
                    <a:cubicBezTo>
                      <a:pt x="4680138" y="694481"/>
                      <a:pt x="4668244" y="679165"/>
                      <a:pt x="4658867" y="662135"/>
                    </a:cubicBezTo>
                    <a:cubicBezTo>
                      <a:pt x="4616211" y="586702"/>
                      <a:pt x="4608891" y="498581"/>
                      <a:pt x="4605918" y="413318"/>
                    </a:cubicBezTo>
                    <a:cubicBezTo>
                      <a:pt x="4674191" y="414118"/>
                      <a:pt x="4701408" y="525554"/>
                      <a:pt x="4726682" y="576301"/>
                    </a:cubicBezTo>
                    <a:cubicBezTo>
                      <a:pt x="4748296" y="626247"/>
                      <a:pt x="4790152" y="603731"/>
                      <a:pt x="4811194" y="566700"/>
                    </a:cubicBezTo>
                    <a:cubicBezTo>
                      <a:pt x="4830635" y="537784"/>
                      <a:pt x="4848475" y="507953"/>
                      <a:pt x="4867230" y="478694"/>
                    </a:cubicBezTo>
                    <a:cubicBezTo>
                      <a:pt x="4910573" y="419718"/>
                      <a:pt x="4959976" y="352056"/>
                      <a:pt x="5032023" y="326797"/>
                    </a:cubicBezTo>
                    <a:cubicBezTo>
                      <a:pt x="5061299" y="378458"/>
                      <a:pt x="4939163" y="514925"/>
                      <a:pt x="4906227" y="558928"/>
                    </a:cubicBezTo>
                    <a:cubicBezTo>
                      <a:pt x="4891132" y="573786"/>
                      <a:pt x="4872948" y="594588"/>
                      <a:pt x="4894562" y="612875"/>
                    </a:cubicBezTo>
                    <a:cubicBezTo>
                      <a:pt x="4905770" y="621675"/>
                      <a:pt x="4921780" y="618704"/>
                      <a:pt x="4930700" y="607960"/>
                    </a:cubicBezTo>
                    <a:cubicBezTo>
                      <a:pt x="4973242" y="563386"/>
                      <a:pt x="5016813" y="519954"/>
                      <a:pt x="5061756" y="477894"/>
                    </a:cubicBezTo>
                    <a:cubicBezTo>
                      <a:pt x="5087373" y="454235"/>
                      <a:pt x="5119737" y="433433"/>
                      <a:pt x="5155760" y="434234"/>
                    </a:cubicBezTo>
                    <a:cubicBezTo>
                      <a:pt x="5155188" y="467607"/>
                      <a:pt x="5130487" y="494466"/>
                      <a:pt x="5111617" y="520068"/>
                    </a:cubicBezTo>
                    <a:cubicBezTo>
                      <a:pt x="5088288" y="549442"/>
                      <a:pt x="5061985" y="576186"/>
                      <a:pt x="5034539" y="601788"/>
                    </a:cubicBezTo>
                    <a:cubicBezTo>
                      <a:pt x="5016127" y="619504"/>
                      <a:pt x="4995542" y="635391"/>
                      <a:pt x="4978274" y="654363"/>
                    </a:cubicBezTo>
                    <a:cubicBezTo>
                      <a:pt x="4964207" y="670936"/>
                      <a:pt x="4980218" y="698138"/>
                      <a:pt x="5001489" y="694366"/>
                    </a:cubicBezTo>
                    <a:cubicBezTo>
                      <a:pt x="5024361" y="686594"/>
                      <a:pt x="5041972" y="659392"/>
                      <a:pt x="5062099" y="644991"/>
                    </a:cubicBezTo>
                    <a:cubicBezTo>
                      <a:pt x="5104984" y="607160"/>
                      <a:pt x="5155531" y="567729"/>
                      <a:pt x="5216142" y="570700"/>
                    </a:cubicBezTo>
                    <a:cubicBezTo>
                      <a:pt x="5205621" y="612189"/>
                      <a:pt x="5165938" y="639505"/>
                      <a:pt x="5137119" y="668879"/>
                    </a:cubicBezTo>
                    <a:cubicBezTo>
                      <a:pt x="5100181" y="700767"/>
                      <a:pt x="5064387" y="733912"/>
                      <a:pt x="5026419" y="764657"/>
                    </a:cubicBezTo>
                    <a:cubicBezTo>
                      <a:pt x="4992111" y="796888"/>
                      <a:pt x="4950599" y="818718"/>
                      <a:pt x="4911831" y="844548"/>
                    </a:cubicBezTo>
                    <a:cubicBezTo>
                      <a:pt x="4887701" y="864664"/>
                      <a:pt x="4870890" y="891752"/>
                      <a:pt x="4856366" y="919182"/>
                    </a:cubicBezTo>
                    <a:cubicBezTo>
                      <a:pt x="4800902" y="1026047"/>
                      <a:pt x="4747267" y="1132683"/>
                      <a:pt x="4691345" y="1240234"/>
                    </a:cubicBezTo>
                    <a:cubicBezTo>
                      <a:pt x="4658867" y="1302753"/>
                      <a:pt x="4626045" y="1365157"/>
                      <a:pt x="4601001" y="1430990"/>
                    </a:cubicBezTo>
                    <a:cubicBezTo>
                      <a:pt x="4581445" y="1407331"/>
                      <a:pt x="4559259" y="1384130"/>
                      <a:pt x="4533871" y="1361385"/>
                    </a:cubicBezTo>
                    <a:cubicBezTo>
                      <a:pt x="4505853" y="1336927"/>
                      <a:pt x="4476692" y="1313611"/>
                      <a:pt x="4446615" y="1291552"/>
                    </a:cubicBezTo>
                    <a:cubicBezTo>
                      <a:pt x="4454163" y="1278408"/>
                      <a:pt x="4461024" y="1262407"/>
                      <a:pt x="4464455" y="1257149"/>
                    </a:cubicBezTo>
                    <a:close/>
                    <a:moveTo>
                      <a:pt x="1095301" y="1425161"/>
                    </a:moveTo>
                    <a:cubicBezTo>
                      <a:pt x="1035262" y="1348470"/>
                      <a:pt x="984257" y="1270065"/>
                      <a:pt x="928679" y="1188916"/>
                    </a:cubicBezTo>
                    <a:cubicBezTo>
                      <a:pt x="880419" y="1117482"/>
                      <a:pt x="820037" y="1055421"/>
                      <a:pt x="770290" y="985244"/>
                    </a:cubicBezTo>
                    <a:cubicBezTo>
                      <a:pt x="721687" y="912210"/>
                      <a:pt x="674914" y="838034"/>
                      <a:pt x="622995" y="767172"/>
                    </a:cubicBezTo>
                    <a:cubicBezTo>
                      <a:pt x="534938" y="637448"/>
                      <a:pt x="485992" y="484409"/>
                      <a:pt x="385126" y="363028"/>
                    </a:cubicBezTo>
                    <a:cubicBezTo>
                      <a:pt x="364999" y="331483"/>
                      <a:pt x="336981" y="292280"/>
                      <a:pt x="345101" y="251935"/>
                    </a:cubicBezTo>
                    <a:cubicBezTo>
                      <a:pt x="347616" y="210217"/>
                      <a:pt x="403653" y="260164"/>
                      <a:pt x="416461" y="274336"/>
                    </a:cubicBezTo>
                    <a:cubicBezTo>
                      <a:pt x="438304" y="301195"/>
                      <a:pt x="456258" y="330683"/>
                      <a:pt x="476042" y="359142"/>
                    </a:cubicBezTo>
                    <a:cubicBezTo>
                      <a:pt x="487135" y="371943"/>
                      <a:pt x="490566" y="391830"/>
                      <a:pt x="504976" y="400974"/>
                    </a:cubicBezTo>
                    <a:cubicBezTo>
                      <a:pt x="518241" y="407032"/>
                      <a:pt x="534252" y="394574"/>
                      <a:pt x="531850" y="380172"/>
                    </a:cubicBezTo>
                    <a:cubicBezTo>
                      <a:pt x="529677" y="367486"/>
                      <a:pt x="522129" y="356285"/>
                      <a:pt x="515382" y="345427"/>
                    </a:cubicBezTo>
                    <a:cubicBezTo>
                      <a:pt x="484963" y="263136"/>
                      <a:pt x="416232" y="173643"/>
                      <a:pt x="453514" y="83466"/>
                    </a:cubicBezTo>
                    <a:cubicBezTo>
                      <a:pt x="484848" y="105867"/>
                      <a:pt x="501202" y="141527"/>
                      <a:pt x="521558" y="173072"/>
                    </a:cubicBezTo>
                    <a:cubicBezTo>
                      <a:pt x="549004" y="218675"/>
                      <a:pt x="577937" y="263250"/>
                      <a:pt x="607671" y="307482"/>
                    </a:cubicBezTo>
                    <a:cubicBezTo>
                      <a:pt x="620822" y="323483"/>
                      <a:pt x="625854" y="361543"/>
                      <a:pt x="653643" y="351599"/>
                    </a:cubicBezTo>
                    <a:cubicBezTo>
                      <a:pt x="662106" y="348056"/>
                      <a:pt x="667938" y="338570"/>
                      <a:pt x="666337" y="329312"/>
                    </a:cubicBezTo>
                    <a:cubicBezTo>
                      <a:pt x="660047" y="300281"/>
                      <a:pt x="639463" y="276737"/>
                      <a:pt x="625511" y="251249"/>
                    </a:cubicBezTo>
                    <a:cubicBezTo>
                      <a:pt x="594862" y="189416"/>
                      <a:pt x="538940" y="115925"/>
                      <a:pt x="577937" y="46434"/>
                    </a:cubicBezTo>
                    <a:cubicBezTo>
                      <a:pt x="630771" y="88952"/>
                      <a:pt x="666337" y="152270"/>
                      <a:pt x="706134" y="207017"/>
                    </a:cubicBezTo>
                    <a:cubicBezTo>
                      <a:pt x="730493" y="243934"/>
                      <a:pt x="744559" y="288852"/>
                      <a:pt x="776237" y="320397"/>
                    </a:cubicBezTo>
                    <a:cubicBezTo>
                      <a:pt x="836390" y="360285"/>
                      <a:pt x="837076" y="242448"/>
                      <a:pt x="852972" y="209189"/>
                    </a:cubicBezTo>
                    <a:cubicBezTo>
                      <a:pt x="890482" y="112611"/>
                      <a:pt x="934282" y="122440"/>
                      <a:pt x="923189" y="226562"/>
                    </a:cubicBezTo>
                    <a:cubicBezTo>
                      <a:pt x="917929" y="301995"/>
                      <a:pt x="893113" y="373886"/>
                      <a:pt x="878589" y="447720"/>
                    </a:cubicBezTo>
                    <a:cubicBezTo>
                      <a:pt x="858233" y="530126"/>
                      <a:pt x="871956" y="549327"/>
                      <a:pt x="923875" y="611160"/>
                    </a:cubicBezTo>
                    <a:cubicBezTo>
                      <a:pt x="964702" y="664879"/>
                      <a:pt x="999124" y="724083"/>
                      <a:pt x="1042924" y="777229"/>
                    </a:cubicBezTo>
                    <a:cubicBezTo>
                      <a:pt x="1080663" y="831405"/>
                      <a:pt x="1124234" y="881122"/>
                      <a:pt x="1162659" y="934841"/>
                    </a:cubicBezTo>
                    <a:cubicBezTo>
                      <a:pt x="1200969" y="993131"/>
                      <a:pt x="1238479" y="1059878"/>
                      <a:pt x="1284795" y="1114511"/>
                    </a:cubicBezTo>
                    <a:cubicBezTo>
                      <a:pt x="1237107" y="1186402"/>
                      <a:pt x="1202913" y="1267207"/>
                      <a:pt x="1186331" y="1352699"/>
                    </a:cubicBezTo>
                    <a:cubicBezTo>
                      <a:pt x="1174095" y="1407103"/>
                      <a:pt x="1172036" y="1462307"/>
                      <a:pt x="1172722" y="1517739"/>
                    </a:cubicBezTo>
                    <a:cubicBezTo>
                      <a:pt x="1147106" y="1486880"/>
                      <a:pt x="1120917" y="1456249"/>
                      <a:pt x="1095301" y="1425161"/>
                    </a:cubicBezTo>
                    <a:close/>
                    <a:moveTo>
                      <a:pt x="1530097" y="4315082"/>
                    </a:moveTo>
                    <a:cubicBezTo>
                      <a:pt x="1452332" y="4388916"/>
                      <a:pt x="1386232" y="4473951"/>
                      <a:pt x="1317388" y="4555899"/>
                    </a:cubicBezTo>
                    <a:cubicBezTo>
                      <a:pt x="1272330" y="4613732"/>
                      <a:pt x="1228759" y="4672822"/>
                      <a:pt x="1189190" y="4734540"/>
                    </a:cubicBezTo>
                    <a:cubicBezTo>
                      <a:pt x="1158542" y="4787573"/>
                      <a:pt x="1129037" y="4837748"/>
                      <a:pt x="1091298" y="4887123"/>
                    </a:cubicBezTo>
                    <a:cubicBezTo>
                      <a:pt x="1031717" y="4969986"/>
                      <a:pt x="978196" y="5056621"/>
                      <a:pt x="933253" y="5148399"/>
                    </a:cubicBezTo>
                    <a:cubicBezTo>
                      <a:pt x="913126" y="5189773"/>
                      <a:pt x="891512" y="5238691"/>
                      <a:pt x="873328" y="5283265"/>
                    </a:cubicBezTo>
                    <a:cubicBezTo>
                      <a:pt x="863265" y="5306581"/>
                      <a:pt x="856403" y="5332869"/>
                      <a:pt x="838220" y="5351270"/>
                    </a:cubicBezTo>
                    <a:cubicBezTo>
                      <a:pt x="706706" y="5259949"/>
                      <a:pt x="560440" y="5187716"/>
                      <a:pt x="438189" y="5083023"/>
                    </a:cubicBezTo>
                    <a:cubicBezTo>
                      <a:pt x="396105" y="5043020"/>
                      <a:pt x="354135" y="5003360"/>
                      <a:pt x="310449" y="4965071"/>
                    </a:cubicBezTo>
                    <a:cubicBezTo>
                      <a:pt x="275341" y="4932497"/>
                      <a:pt x="246294" y="4894323"/>
                      <a:pt x="211300" y="4861635"/>
                    </a:cubicBezTo>
                    <a:cubicBezTo>
                      <a:pt x="164755" y="4820032"/>
                      <a:pt x="127588" y="4775915"/>
                      <a:pt x="85732" y="4728026"/>
                    </a:cubicBezTo>
                    <a:cubicBezTo>
                      <a:pt x="74068" y="4714196"/>
                      <a:pt x="58400" y="4696252"/>
                      <a:pt x="51196" y="4676708"/>
                    </a:cubicBezTo>
                    <a:cubicBezTo>
                      <a:pt x="138795" y="4697509"/>
                      <a:pt x="225023" y="4720597"/>
                      <a:pt x="307133" y="4758657"/>
                    </a:cubicBezTo>
                    <a:cubicBezTo>
                      <a:pt x="381238" y="4786087"/>
                      <a:pt x="458888" y="4803917"/>
                      <a:pt x="530363" y="4838091"/>
                    </a:cubicBezTo>
                    <a:cubicBezTo>
                      <a:pt x="585828" y="4863807"/>
                      <a:pt x="641864" y="4888494"/>
                      <a:pt x="696986" y="4915125"/>
                    </a:cubicBezTo>
                    <a:cubicBezTo>
                      <a:pt x="755309" y="4946327"/>
                      <a:pt x="831587" y="4983472"/>
                      <a:pt x="865552" y="4901181"/>
                    </a:cubicBezTo>
                    <a:cubicBezTo>
                      <a:pt x="924104" y="4797745"/>
                      <a:pt x="974994" y="4690194"/>
                      <a:pt x="1034576" y="4587330"/>
                    </a:cubicBezTo>
                    <a:cubicBezTo>
                      <a:pt x="1095301" y="4487209"/>
                      <a:pt x="1172151" y="4395659"/>
                      <a:pt x="1239394" y="4299424"/>
                    </a:cubicBezTo>
                    <a:cubicBezTo>
                      <a:pt x="1278963" y="4244906"/>
                      <a:pt x="1325164" y="4196102"/>
                      <a:pt x="1372509" y="4148327"/>
                    </a:cubicBezTo>
                    <a:cubicBezTo>
                      <a:pt x="1431633" y="4087523"/>
                      <a:pt x="1485954" y="4021918"/>
                      <a:pt x="1552854" y="3969229"/>
                    </a:cubicBezTo>
                    <a:cubicBezTo>
                      <a:pt x="1591165" y="4040891"/>
                      <a:pt x="1633821" y="4110839"/>
                      <a:pt x="1688943" y="4170272"/>
                    </a:cubicBezTo>
                    <a:cubicBezTo>
                      <a:pt x="1637938" y="4220447"/>
                      <a:pt x="1581101" y="4264678"/>
                      <a:pt x="1530097" y="4315082"/>
                    </a:cubicBezTo>
                    <a:close/>
                    <a:moveTo>
                      <a:pt x="4001412" y="4239991"/>
                    </a:moveTo>
                    <a:cubicBezTo>
                      <a:pt x="3915871" y="4246849"/>
                      <a:pt x="3829072" y="4253020"/>
                      <a:pt x="3743531" y="4243534"/>
                    </a:cubicBezTo>
                    <a:cubicBezTo>
                      <a:pt x="3649070" y="4226733"/>
                      <a:pt x="3561584" y="4181930"/>
                      <a:pt x="3477301" y="4137698"/>
                    </a:cubicBezTo>
                    <a:cubicBezTo>
                      <a:pt x="3444137" y="4120211"/>
                      <a:pt x="3414174" y="4094609"/>
                      <a:pt x="3378494" y="4082837"/>
                    </a:cubicBezTo>
                    <a:cubicBezTo>
                      <a:pt x="3349447" y="4080208"/>
                      <a:pt x="3330577" y="4109696"/>
                      <a:pt x="3311365" y="4126611"/>
                    </a:cubicBezTo>
                    <a:cubicBezTo>
                      <a:pt x="3196091" y="4257821"/>
                      <a:pt x="3039532" y="4318511"/>
                      <a:pt x="2871995" y="4352456"/>
                    </a:cubicBezTo>
                    <a:cubicBezTo>
                      <a:pt x="2726186" y="4377486"/>
                      <a:pt x="2573058" y="4374286"/>
                      <a:pt x="2425305" y="4374515"/>
                    </a:cubicBezTo>
                    <a:cubicBezTo>
                      <a:pt x="2337363" y="4371657"/>
                      <a:pt x="2246332" y="4356114"/>
                      <a:pt x="2158618" y="4339770"/>
                    </a:cubicBezTo>
                    <a:cubicBezTo>
                      <a:pt x="2011208" y="4313368"/>
                      <a:pt x="1867229" y="4257021"/>
                      <a:pt x="1751154" y="4160785"/>
                    </a:cubicBezTo>
                    <a:cubicBezTo>
                      <a:pt x="1662526" y="4077236"/>
                      <a:pt x="1607633" y="3964771"/>
                      <a:pt x="1552740" y="3857907"/>
                    </a:cubicBezTo>
                    <a:cubicBezTo>
                      <a:pt x="1527581" y="3829447"/>
                      <a:pt x="1492930" y="3858249"/>
                      <a:pt x="1462968" y="3863278"/>
                    </a:cubicBezTo>
                    <a:cubicBezTo>
                      <a:pt x="1378227" y="3883623"/>
                      <a:pt x="1290284" y="3883851"/>
                      <a:pt x="1203600" y="3883394"/>
                    </a:cubicBezTo>
                    <a:cubicBezTo>
                      <a:pt x="1059964" y="3882137"/>
                      <a:pt x="915184" y="3836534"/>
                      <a:pt x="801167" y="3748070"/>
                    </a:cubicBezTo>
                    <a:cubicBezTo>
                      <a:pt x="704076" y="3667721"/>
                      <a:pt x="641636" y="3580287"/>
                      <a:pt x="633173" y="3451363"/>
                    </a:cubicBezTo>
                    <a:cubicBezTo>
                      <a:pt x="614647" y="3288037"/>
                      <a:pt x="720201" y="3141856"/>
                      <a:pt x="847140" y="3049963"/>
                    </a:cubicBezTo>
                    <a:cubicBezTo>
                      <a:pt x="879504" y="3030876"/>
                      <a:pt x="860291" y="2999217"/>
                      <a:pt x="837419" y="2981730"/>
                    </a:cubicBezTo>
                    <a:cubicBezTo>
                      <a:pt x="797851" y="2942298"/>
                      <a:pt x="751535" y="2910982"/>
                      <a:pt x="708879" y="2875322"/>
                    </a:cubicBezTo>
                    <a:cubicBezTo>
                      <a:pt x="642779" y="2809832"/>
                      <a:pt x="582740" y="2735655"/>
                      <a:pt x="536539" y="2654621"/>
                    </a:cubicBezTo>
                    <a:cubicBezTo>
                      <a:pt x="487936" y="2552328"/>
                      <a:pt x="460261" y="2437805"/>
                      <a:pt x="461290" y="2324426"/>
                    </a:cubicBezTo>
                    <a:cubicBezTo>
                      <a:pt x="468266" y="2196988"/>
                      <a:pt x="516526" y="2069665"/>
                      <a:pt x="604469" y="1976058"/>
                    </a:cubicBezTo>
                    <a:cubicBezTo>
                      <a:pt x="731294" y="1830905"/>
                      <a:pt x="944232" y="1743927"/>
                      <a:pt x="1135899" y="1740841"/>
                    </a:cubicBezTo>
                    <a:cubicBezTo>
                      <a:pt x="1183815" y="1738669"/>
                      <a:pt x="1230703" y="1759128"/>
                      <a:pt x="1227386" y="1688494"/>
                    </a:cubicBezTo>
                    <a:cubicBezTo>
                      <a:pt x="1227958" y="1553628"/>
                      <a:pt x="1209546" y="1415675"/>
                      <a:pt x="1256891" y="1286066"/>
                    </a:cubicBezTo>
                    <a:cubicBezTo>
                      <a:pt x="1277705" y="1229376"/>
                      <a:pt x="1304122" y="1174286"/>
                      <a:pt x="1337744" y="1124111"/>
                    </a:cubicBezTo>
                    <a:cubicBezTo>
                      <a:pt x="1371823" y="1078394"/>
                      <a:pt x="1413678" y="1038734"/>
                      <a:pt x="1455420" y="1000102"/>
                    </a:cubicBezTo>
                    <a:cubicBezTo>
                      <a:pt x="1547022" y="925126"/>
                      <a:pt x="1660810" y="884551"/>
                      <a:pt x="1775284" y="859064"/>
                    </a:cubicBezTo>
                    <a:cubicBezTo>
                      <a:pt x="1824573" y="849349"/>
                      <a:pt x="1869974" y="849120"/>
                      <a:pt x="1921436" y="844091"/>
                    </a:cubicBezTo>
                    <a:cubicBezTo>
                      <a:pt x="2027791" y="831062"/>
                      <a:pt x="2136318" y="833233"/>
                      <a:pt x="2239928" y="862835"/>
                    </a:cubicBezTo>
                    <a:cubicBezTo>
                      <a:pt x="2380019" y="884666"/>
                      <a:pt x="2485344" y="1002274"/>
                      <a:pt x="2525141" y="1134398"/>
                    </a:cubicBezTo>
                    <a:cubicBezTo>
                      <a:pt x="2519652" y="1151085"/>
                      <a:pt x="2531203" y="1162171"/>
                      <a:pt x="2540923" y="1152113"/>
                    </a:cubicBezTo>
                    <a:cubicBezTo>
                      <a:pt x="2541724" y="1152342"/>
                      <a:pt x="2542295" y="1152685"/>
                      <a:pt x="2543096" y="1152913"/>
                    </a:cubicBezTo>
                    <a:cubicBezTo>
                      <a:pt x="2558420" y="1154514"/>
                      <a:pt x="2568827" y="1139541"/>
                      <a:pt x="2578204" y="1129597"/>
                    </a:cubicBezTo>
                    <a:cubicBezTo>
                      <a:pt x="2618916" y="1085709"/>
                      <a:pt x="2644419" y="1031190"/>
                      <a:pt x="2679527" y="983301"/>
                    </a:cubicBezTo>
                    <a:cubicBezTo>
                      <a:pt x="2717266" y="937355"/>
                      <a:pt x="2760151" y="895066"/>
                      <a:pt x="2798004" y="848892"/>
                    </a:cubicBezTo>
                    <a:cubicBezTo>
                      <a:pt x="2825336" y="828204"/>
                      <a:pt x="2854726" y="810260"/>
                      <a:pt x="2887319" y="796431"/>
                    </a:cubicBezTo>
                    <a:cubicBezTo>
                      <a:pt x="2965198" y="760428"/>
                      <a:pt x="3051197" y="761571"/>
                      <a:pt x="3135709" y="767286"/>
                    </a:cubicBezTo>
                    <a:cubicBezTo>
                      <a:pt x="3260132" y="771286"/>
                      <a:pt x="3373005" y="832205"/>
                      <a:pt x="3459804" y="919182"/>
                    </a:cubicBezTo>
                    <a:cubicBezTo>
                      <a:pt x="3522702" y="975758"/>
                      <a:pt x="3554151" y="1056106"/>
                      <a:pt x="3590403" y="1130626"/>
                    </a:cubicBezTo>
                    <a:cubicBezTo>
                      <a:pt x="3599323" y="1156571"/>
                      <a:pt x="3630086" y="1159085"/>
                      <a:pt x="3652958" y="1152456"/>
                    </a:cubicBezTo>
                    <a:cubicBezTo>
                      <a:pt x="3858119" y="1088909"/>
                      <a:pt x="4163917" y="1164571"/>
                      <a:pt x="4340146" y="1282294"/>
                    </a:cubicBezTo>
                    <a:cubicBezTo>
                      <a:pt x="4426831" y="1334755"/>
                      <a:pt x="4518319" y="1402303"/>
                      <a:pt x="4579958" y="1486766"/>
                    </a:cubicBezTo>
                    <a:cubicBezTo>
                      <a:pt x="4576413" y="1501395"/>
                      <a:pt x="4578243" y="1514654"/>
                      <a:pt x="4596312" y="1521168"/>
                    </a:cubicBezTo>
                    <a:cubicBezTo>
                      <a:pt x="4598828" y="1521854"/>
                      <a:pt x="4601115" y="1522197"/>
                      <a:pt x="4603288" y="1522197"/>
                    </a:cubicBezTo>
                    <a:cubicBezTo>
                      <a:pt x="4635308" y="1576144"/>
                      <a:pt x="4654521" y="1636376"/>
                      <a:pt x="4653263" y="1703353"/>
                    </a:cubicBezTo>
                    <a:cubicBezTo>
                      <a:pt x="4651662" y="1771586"/>
                      <a:pt x="4631535" y="1838219"/>
                      <a:pt x="4605346" y="1900738"/>
                    </a:cubicBezTo>
                    <a:cubicBezTo>
                      <a:pt x="4594711" y="1927597"/>
                      <a:pt x="4568865" y="1962685"/>
                      <a:pt x="4602945" y="1983601"/>
                    </a:cubicBezTo>
                    <a:cubicBezTo>
                      <a:pt x="4703581" y="2032633"/>
                      <a:pt x="4802274" y="2093781"/>
                      <a:pt x="4865401" y="2189216"/>
                    </a:cubicBezTo>
                    <a:cubicBezTo>
                      <a:pt x="4941335" y="2288537"/>
                      <a:pt x="5013496" y="2388316"/>
                      <a:pt x="5062328" y="2504324"/>
                    </a:cubicBezTo>
                    <a:cubicBezTo>
                      <a:pt x="5125798" y="2638391"/>
                      <a:pt x="5140093" y="2791773"/>
                      <a:pt x="5126370" y="2938755"/>
                    </a:cubicBezTo>
                    <a:cubicBezTo>
                      <a:pt x="5118822" y="2994188"/>
                      <a:pt x="5096293" y="3048134"/>
                      <a:pt x="5064844" y="3094652"/>
                    </a:cubicBezTo>
                    <a:cubicBezTo>
                      <a:pt x="5003433" y="3193059"/>
                      <a:pt x="4913203" y="3269407"/>
                      <a:pt x="4809936" y="3321297"/>
                    </a:cubicBezTo>
                    <a:cubicBezTo>
                      <a:pt x="4785006" y="3333983"/>
                      <a:pt x="4760304" y="3347013"/>
                      <a:pt x="4735145" y="3359585"/>
                    </a:cubicBezTo>
                    <a:cubicBezTo>
                      <a:pt x="4727025" y="3363814"/>
                      <a:pt x="4718448" y="3368729"/>
                      <a:pt x="4714103" y="3377301"/>
                    </a:cubicBezTo>
                    <a:cubicBezTo>
                      <a:pt x="4704267" y="3398445"/>
                      <a:pt x="4707584" y="3423475"/>
                      <a:pt x="4706555" y="3446106"/>
                    </a:cubicBezTo>
                    <a:cubicBezTo>
                      <a:pt x="4716618" y="3762243"/>
                      <a:pt x="4567036" y="3988544"/>
                      <a:pt x="4302636" y="4134041"/>
                    </a:cubicBezTo>
                    <a:cubicBezTo>
                      <a:pt x="4294859" y="4130383"/>
                      <a:pt x="4285253" y="4134155"/>
                      <a:pt x="4286854" y="4142384"/>
                    </a:cubicBezTo>
                    <a:cubicBezTo>
                      <a:pt x="4274160" y="4149127"/>
                      <a:pt x="4261238" y="4155756"/>
                      <a:pt x="4247972" y="4162157"/>
                    </a:cubicBezTo>
                    <a:cubicBezTo>
                      <a:pt x="4170322" y="4199188"/>
                      <a:pt x="4087411" y="4230619"/>
                      <a:pt x="4001412" y="4239991"/>
                    </a:cubicBezTo>
                    <a:close/>
                    <a:moveTo>
                      <a:pt x="5544926" y="4374515"/>
                    </a:moveTo>
                    <a:cubicBezTo>
                      <a:pt x="5427136" y="4522411"/>
                      <a:pt x="5299053" y="4665621"/>
                      <a:pt x="5158276" y="4792830"/>
                    </a:cubicBezTo>
                    <a:cubicBezTo>
                      <a:pt x="5082798" y="4863235"/>
                      <a:pt x="5007550" y="4933412"/>
                      <a:pt x="4928184" y="4999245"/>
                    </a:cubicBezTo>
                    <a:cubicBezTo>
                      <a:pt x="4889416" y="5032390"/>
                      <a:pt x="4856137" y="5073879"/>
                      <a:pt x="4810165" y="5097195"/>
                    </a:cubicBezTo>
                    <a:cubicBezTo>
                      <a:pt x="4780660" y="5014218"/>
                      <a:pt x="4735602" y="4937869"/>
                      <a:pt x="4707470" y="4854206"/>
                    </a:cubicBezTo>
                    <a:cubicBezTo>
                      <a:pt x="4661383" y="4738541"/>
                      <a:pt x="4621586" y="4620018"/>
                      <a:pt x="4566922" y="4508010"/>
                    </a:cubicBezTo>
                    <a:cubicBezTo>
                      <a:pt x="4520148" y="4412689"/>
                      <a:pt x="4460796" y="4324454"/>
                      <a:pt x="4398355" y="4238734"/>
                    </a:cubicBezTo>
                    <a:cubicBezTo>
                      <a:pt x="4380401" y="4215532"/>
                      <a:pt x="4364276" y="4189702"/>
                      <a:pt x="4344377" y="4167871"/>
                    </a:cubicBezTo>
                    <a:cubicBezTo>
                      <a:pt x="4385776" y="4143984"/>
                      <a:pt x="4423857" y="4118839"/>
                      <a:pt x="4458737" y="4092095"/>
                    </a:cubicBezTo>
                    <a:cubicBezTo>
                      <a:pt x="4463655" y="4099752"/>
                      <a:pt x="4472803" y="4103867"/>
                      <a:pt x="4480237" y="4109010"/>
                    </a:cubicBezTo>
                    <a:cubicBezTo>
                      <a:pt x="4558573" y="4157928"/>
                      <a:pt x="4614952" y="4233019"/>
                      <a:pt x="4666300" y="4308339"/>
                    </a:cubicBezTo>
                    <a:cubicBezTo>
                      <a:pt x="4711358" y="4377372"/>
                      <a:pt x="4760533" y="4442634"/>
                      <a:pt x="4798729" y="4517039"/>
                    </a:cubicBezTo>
                    <a:cubicBezTo>
                      <a:pt x="4827891" y="4559442"/>
                      <a:pt x="4839555" y="4698881"/>
                      <a:pt x="4901538" y="4692938"/>
                    </a:cubicBezTo>
                    <a:cubicBezTo>
                      <a:pt x="4923495" y="4687223"/>
                      <a:pt x="4939392" y="4668479"/>
                      <a:pt x="4957803" y="4656021"/>
                    </a:cubicBezTo>
                    <a:cubicBezTo>
                      <a:pt x="5018071" y="4609732"/>
                      <a:pt x="5075365" y="4559785"/>
                      <a:pt x="5134718" y="4512468"/>
                    </a:cubicBezTo>
                    <a:cubicBezTo>
                      <a:pt x="5288417" y="4406060"/>
                      <a:pt x="5452638" y="4309596"/>
                      <a:pt x="5632069" y="4253592"/>
                    </a:cubicBezTo>
                    <a:cubicBezTo>
                      <a:pt x="5599590" y="4292795"/>
                      <a:pt x="5573516" y="4332112"/>
                      <a:pt x="5544926" y="437451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6" name="Google Shape;426;p13"/>
              <p:cNvSpPr/>
              <p:nvPr/>
            </p:nvSpPr>
            <p:spPr>
              <a:xfrm>
                <a:off x="13521477" y="6063004"/>
                <a:ext cx="724521" cy="830874"/>
              </a:xfrm>
              <a:custGeom>
                <a:avLst/>
                <a:gdLst/>
                <a:ahLst/>
                <a:cxnLst/>
                <a:rect l="l" t="t" r="r" b="b"/>
                <a:pathLst>
                  <a:path w="724521" h="830874" extrusionOk="0">
                    <a:moveTo>
                      <a:pt x="641988" y="683350"/>
                    </a:moveTo>
                    <a:cubicBezTo>
                      <a:pt x="715064" y="578199"/>
                      <a:pt x="732904" y="441961"/>
                      <a:pt x="721240" y="316695"/>
                    </a:cubicBezTo>
                    <a:cubicBezTo>
                      <a:pt x="688876" y="103880"/>
                      <a:pt x="431337" y="32789"/>
                      <a:pt x="246532" y="70049"/>
                    </a:cubicBezTo>
                    <a:cubicBezTo>
                      <a:pt x="244245" y="70963"/>
                      <a:pt x="241843" y="71877"/>
                      <a:pt x="239556" y="72906"/>
                    </a:cubicBezTo>
                    <a:cubicBezTo>
                      <a:pt x="236811" y="74049"/>
                      <a:pt x="234067" y="75306"/>
                      <a:pt x="231436" y="76678"/>
                    </a:cubicBezTo>
                    <a:cubicBezTo>
                      <a:pt x="230407" y="77135"/>
                      <a:pt x="229264" y="77706"/>
                      <a:pt x="228234" y="78164"/>
                    </a:cubicBezTo>
                    <a:cubicBezTo>
                      <a:pt x="222402" y="81135"/>
                      <a:pt x="216684" y="84221"/>
                      <a:pt x="211080" y="87650"/>
                    </a:cubicBezTo>
                    <a:cubicBezTo>
                      <a:pt x="209937" y="88336"/>
                      <a:pt x="208793" y="89021"/>
                      <a:pt x="207650" y="89707"/>
                    </a:cubicBezTo>
                    <a:cubicBezTo>
                      <a:pt x="207650" y="89364"/>
                      <a:pt x="207535" y="89021"/>
                      <a:pt x="207421" y="88679"/>
                    </a:cubicBezTo>
                    <a:cubicBezTo>
                      <a:pt x="206849" y="85936"/>
                      <a:pt x="206277" y="83078"/>
                      <a:pt x="205591" y="80335"/>
                    </a:cubicBezTo>
                    <a:cubicBezTo>
                      <a:pt x="203876" y="72906"/>
                      <a:pt x="202160" y="65477"/>
                      <a:pt x="200331" y="58048"/>
                    </a:cubicBezTo>
                    <a:cubicBezTo>
                      <a:pt x="199301" y="53933"/>
                      <a:pt x="198386" y="49933"/>
                      <a:pt x="197357" y="45818"/>
                    </a:cubicBezTo>
                    <a:cubicBezTo>
                      <a:pt x="194956" y="35646"/>
                      <a:pt x="192554" y="25360"/>
                      <a:pt x="190610" y="14845"/>
                    </a:cubicBezTo>
                    <a:cubicBezTo>
                      <a:pt x="183291" y="-9386"/>
                      <a:pt x="147153" y="-2071"/>
                      <a:pt x="150127" y="23188"/>
                    </a:cubicBezTo>
                    <a:cubicBezTo>
                      <a:pt x="151270" y="29246"/>
                      <a:pt x="152643" y="35189"/>
                      <a:pt x="154472" y="41132"/>
                    </a:cubicBezTo>
                    <a:cubicBezTo>
                      <a:pt x="154930" y="42961"/>
                      <a:pt x="155616" y="44790"/>
                      <a:pt x="156188" y="46733"/>
                    </a:cubicBezTo>
                    <a:cubicBezTo>
                      <a:pt x="156760" y="48561"/>
                      <a:pt x="157446" y="50504"/>
                      <a:pt x="158017" y="52447"/>
                    </a:cubicBezTo>
                    <a:cubicBezTo>
                      <a:pt x="158704" y="54505"/>
                      <a:pt x="159390" y="56448"/>
                      <a:pt x="160190" y="58505"/>
                    </a:cubicBezTo>
                    <a:cubicBezTo>
                      <a:pt x="160876" y="60334"/>
                      <a:pt x="161448" y="62162"/>
                      <a:pt x="162134" y="63991"/>
                    </a:cubicBezTo>
                    <a:cubicBezTo>
                      <a:pt x="166366" y="75306"/>
                      <a:pt x="170826" y="86736"/>
                      <a:pt x="174371" y="98279"/>
                    </a:cubicBezTo>
                    <a:cubicBezTo>
                      <a:pt x="174714" y="99536"/>
                      <a:pt x="175171" y="100794"/>
                      <a:pt x="175515" y="102051"/>
                    </a:cubicBezTo>
                    <a:cubicBezTo>
                      <a:pt x="175858" y="103308"/>
                      <a:pt x="176315" y="104565"/>
                      <a:pt x="176544" y="105823"/>
                    </a:cubicBezTo>
                    <a:cubicBezTo>
                      <a:pt x="177116" y="107651"/>
                      <a:pt x="177573" y="109594"/>
                      <a:pt x="178030" y="111423"/>
                    </a:cubicBezTo>
                    <a:cubicBezTo>
                      <a:pt x="177916" y="111423"/>
                      <a:pt x="177916" y="111537"/>
                      <a:pt x="177802" y="111652"/>
                    </a:cubicBezTo>
                    <a:cubicBezTo>
                      <a:pt x="175972" y="113137"/>
                      <a:pt x="174028" y="114738"/>
                      <a:pt x="172198" y="116452"/>
                    </a:cubicBezTo>
                    <a:cubicBezTo>
                      <a:pt x="170254" y="118166"/>
                      <a:pt x="168310" y="119881"/>
                      <a:pt x="166366" y="121595"/>
                    </a:cubicBezTo>
                    <a:cubicBezTo>
                      <a:pt x="164422" y="123310"/>
                      <a:pt x="162592" y="125024"/>
                      <a:pt x="160648" y="126853"/>
                    </a:cubicBezTo>
                    <a:cubicBezTo>
                      <a:pt x="158818" y="128567"/>
                      <a:pt x="156874" y="130396"/>
                      <a:pt x="155044" y="132224"/>
                    </a:cubicBezTo>
                    <a:cubicBezTo>
                      <a:pt x="153214" y="134053"/>
                      <a:pt x="151270" y="135882"/>
                      <a:pt x="149555" y="137711"/>
                    </a:cubicBezTo>
                    <a:cubicBezTo>
                      <a:pt x="147725" y="139539"/>
                      <a:pt x="145895" y="141482"/>
                      <a:pt x="144066" y="143311"/>
                    </a:cubicBezTo>
                    <a:cubicBezTo>
                      <a:pt x="140520" y="147083"/>
                      <a:pt x="136975" y="150969"/>
                      <a:pt x="133544" y="154855"/>
                    </a:cubicBezTo>
                    <a:cubicBezTo>
                      <a:pt x="133201" y="154626"/>
                      <a:pt x="132744" y="154512"/>
                      <a:pt x="132287" y="154169"/>
                    </a:cubicBezTo>
                    <a:cubicBezTo>
                      <a:pt x="130114" y="153026"/>
                      <a:pt x="127941" y="151769"/>
                      <a:pt x="125768" y="150512"/>
                    </a:cubicBezTo>
                    <a:cubicBezTo>
                      <a:pt x="125654" y="150512"/>
                      <a:pt x="125539" y="150512"/>
                      <a:pt x="125425" y="150397"/>
                    </a:cubicBezTo>
                    <a:cubicBezTo>
                      <a:pt x="123138" y="149140"/>
                      <a:pt x="120736" y="147768"/>
                      <a:pt x="118449" y="146283"/>
                    </a:cubicBezTo>
                    <a:cubicBezTo>
                      <a:pt x="116391" y="145025"/>
                      <a:pt x="114332" y="143768"/>
                      <a:pt x="112274" y="142511"/>
                    </a:cubicBezTo>
                    <a:cubicBezTo>
                      <a:pt x="109643" y="140911"/>
                      <a:pt x="107127" y="139196"/>
                      <a:pt x="104726" y="137596"/>
                    </a:cubicBezTo>
                    <a:cubicBezTo>
                      <a:pt x="93976" y="130510"/>
                      <a:pt x="83455" y="123195"/>
                      <a:pt x="72705" y="115881"/>
                    </a:cubicBezTo>
                    <a:cubicBezTo>
                      <a:pt x="61155" y="107194"/>
                      <a:pt x="42400" y="97136"/>
                      <a:pt x="32565" y="113366"/>
                    </a:cubicBezTo>
                    <a:cubicBezTo>
                      <a:pt x="15868" y="141482"/>
                      <a:pt x="88715" y="162284"/>
                      <a:pt x="107127" y="175313"/>
                    </a:cubicBezTo>
                    <a:cubicBezTo>
                      <a:pt x="108957" y="176342"/>
                      <a:pt x="111244" y="177599"/>
                      <a:pt x="113646" y="178628"/>
                    </a:cubicBezTo>
                    <a:cubicBezTo>
                      <a:pt x="111016" y="181828"/>
                      <a:pt x="108500" y="185028"/>
                      <a:pt x="106098" y="188229"/>
                    </a:cubicBezTo>
                    <a:cubicBezTo>
                      <a:pt x="88372" y="210744"/>
                      <a:pt x="71790" y="233832"/>
                      <a:pt x="55322" y="256005"/>
                    </a:cubicBezTo>
                    <a:cubicBezTo>
                      <a:pt x="13238" y="322295"/>
                      <a:pt x="-4145" y="402187"/>
                      <a:pt x="1230" y="480707"/>
                    </a:cubicBezTo>
                    <a:cubicBezTo>
                      <a:pt x="1002" y="481392"/>
                      <a:pt x="773" y="482078"/>
                      <a:pt x="658" y="482650"/>
                    </a:cubicBezTo>
                    <a:lnTo>
                      <a:pt x="658" y="482764"/>
                    </a:lnTo>
                    <a:cubicBezTo>
                      <a:pt x="544" y="483450"/>
                      <a:pt x="315" y="484021"/>
                      <a:pt x="315" y="484592"/>
                    </a:cubicBezTo>
                    <a:cubicBezTo>
                      <a:pt x="-371" y="488821"/>
                      <a:pt x="87" y="493279"/>
                      <a:pt x="1459" y="497279"/>
                    </a:cubicBezTo>
                    <a:cubicBezTo>
                      <a:pt x="1802" y="498079"/>
                      <a:pt x="2031" y="498879"/>
                      <a:pt x="2374" y="499679"/>
                    </a:cubicBezTo>
                    <a:cubicBezTo>
                      <a:pt x="2488" y="499908"/>
                      <a:pt x="2488" y="500022"/>
                      <a:pt x="2603" y="500136"/>
                    </a:cubicBezTo>
                    <a:cubicBezTo>
                      <a:pt x="2831" y="500594"/>
                      <a:pt x="3060" y="501051"/>
                      <a:pt x="3289" y="501508"/>
                    </a:cubicBezTo>
                    <a:cubicBezTo>
                      <a:pt x="3289" y="501508"/>
                      <a:pt x="3289" y="501508"/>
                      <a:pt x="3289" y="501622"/>
                    </a:cubicBezTo>
                    <a:cubicBezTo>
                      <a:pt x="4318" y="509509"/>
                      <a:pt x="5462" y="517509"/>
                      <a:pt x="6948" y="525395"/>
                    </a:cubicBezTo>
                    <a:cubicBezTo>
                      <a:pt x="7406" y="528138"/>
                      <a:pt x="7977" y="530996"/>
                      <a:pt x="8549" y="533739"/>
                    </a:cubicBezTo>
                    <a:cubicBezTo>
                      <a:pt x="9121" y="536710"/>
                      <a:pt x="9693" y="539682"/>
                      <a:pt x="10379" y="542654"/>
                    </a:cubicBezTo>
                    <a:cubicBezTo>
                      <a:pt x="10608" y="543682"/>
                      <a:pt x="10836" y="544711"/>
                      <a:pt x="11180" y="545740"/>
                    </a:cubicBezTo>
                    <a:cubicBezTo>
                      <a:pt x="11866" y="548826"/>
                      <a:pt x="12666" y="551912"/>
                      <a:pt x="13467" y="554998"/>
                    </a:cubicBezTo>
                    <a:cubicBezTo>
                      <a:pt x="14153" y="557626"/>
                      <a:pt x="14839" y="560255"/>
                      <a:pt x="15640" y="562884"/>
                    </a:cubicBezTo>
                    <a:cubicBezTo>
                      <a:pt x="15983" y="564027"/>
                      <a:pt x="16211" y="565055"/>
                      <a:pt x="16554" y="566198"/>
                    </a:cubicBezTo>
                    <a:cubicBezTo>
                      <a:pt x="17469" y="569513"/>
                      <a:pt x="18384" y="572599"/>
                      <a:pt x="19528" y="575913"/>
                    </a:cubicBezTo>
                    <a:cubicBezTo>
                      <a:pt x="19528" y="576028"/>
                      <a:pt x="19528" y="576142"/>
                      <a:pt x="19642" y="576256"/>
                    </a:cubicBezTo>
                    <a:cubicBezTo>
                      <a:pt x="20671" y="579571"/>
                      <a:pt x="21815" y="582885"/>
                      <a:pt x="22959" y="586200"/>
                    </a:cubicBezTo>
                    <a:cubicBezTo>
                      <a:pt x="24102" y="589629"/>
                      <a:pt x="25360" y="593057"/>
                      <a:pt x="26732" y="596372"/>
                    </a:cubicBezTo>
                    <a:cubicBezTo>
                      <a:pt x="27990" y="599801"/>
                      <a:pt x="29363" y="603115"/>
                      <a:pt x="30735" y="606430"/>
                    </a:cubicBezTo>
                    <a:cubicBezTo>
                      <a:pt x="31879" y="609401"/>
                      <a:pt x="33137" y="612259"/>
                      <a:pt x="34395" y="615116"/>
                    </a:cubicBezTo>
                    <a:cubicBezTo>
                      <a:pt x="34623" y="615688"/>
                      <a:pt x="34852" y="616259"/>
                      <a:pt x="35195" y="616831"/>
                    </a:cubicBezTo>
                    <a:cubicBezTo>
                      <a:pt x="36453" y="619802"/>
                      <a:pt x="37825" y="622660"/>
                      <a:pt x="39198" y="625517"/>
                    </a:cubicBezTo>
                    <a:cubicBezTo>
                      <a:pt x="39541" y="626317"/>
                      <a:pt x="39998" y="627003"/>
                      <a:pt x="40341" y="627803"/>
                    </a:cubicBezTo>
                    <a:cubicBezTo>
                      <a:pt x="41599" y="630432"/>
                      <a:pt x="42972" y="633060"/>
                      <a:pt x="44230" y="635689"/>
                    </a:cubicBezTo>
                    <a:cubicBezTo>
                      <a:pt x="44344" y="635918"/>
                      <a:pt x="44573" y="636146"/>
                      <a:pt x="44573" y="636375"/>
                    </a:cubicBezTo>
                    <a:cubicBezTo>
                      <a:pt x="46174" y="639461"/>
                      <a:pt x="47775" y="642432"/>
                      <a:pt x="49376" y="645404"/>
                    </a:cubicBezTo>
                    <a:cubicBezTo>
                      <a:pt x="51205" y="648833"/>
                      <a:pt x="53150" y="652147"/>
                      <a:pt x="55094" y="655462"/>
                    </a:cubicBezTo>
                    <a:cubicBezTo>
                      <a:pt x="56809" y="658319"/>
                      <a:pt x="58524" y="661176"/>
                      <a:pt x="60354" y="664034"/>
                    </a:cubicBezTo>
                    <a:cubicBezTo>
                      <a:pt x="94433" y="719924"/>
                      <a:pt x="146353" y="758669"/>
                      <a:pt x="203761" y="788157"/>
                    </a:cubicBezTo>
                    <a:cubicBezTo>
                      <a:pt x="243559" y="813988"/>
                      <a:pt x="290446" y="825417"/>
                      <a:pt x="337334" y="828960"/>
                    </a:cubicBezTo>
                    <a:cubicBezTo>
                      <a:pt x="456382" y="843590"/>
                      <a:pt x="568112" y="772385"/>
                      <a:pt x="641988" y="683350"/>
                    </a:cubicBezTo>
                    <a:close/>
                    <a:moveTo>
                      <a:pt x="95691" y="625517"/>
                    </a:moveTo>
                    <a:cubicBezTo>
                      <a:pt x="75450" y="590543"/>
                      <a:pt x="61955" y="551912"/>
                      <a:pt x="55208" y="512023"/>
                    </a:cubicBezTo>
                    <a:cubicBezTo>
                      <a:pt x="111244" y="500136"/>
                      <a:pt x="158017" y="459562"/>
                      <a:pt x="195642" y="417616"/>
                    </a:cubicBezTo>
                    <a:cubicBezTo>
                      <a:pt x="242872" y="374413"/>
                      <a:pt x="257968" y="308923"/>
                      <a:pt x="263686" y="247433"/>
                    </a:cubicBezTo>
                    <a:cubicBezTo>
                      <a:pt x="263114" y="224803"/>
                      <a:pt x="269747" y="163312"/>
                      <a:pt x="249391" y="142968"/>
                    </a:cubicBezTo>
                    <a:cubicBezTo>
                      <a:pt x="263457" y="136568"/>
                      <a:pt x="278210" y="131082"/>
                      <a:pt x="293419" y="126738"/>
                    </a:cubicBezTo>
                    <a:cubicBezTo>
                      <a:pt x="313204" y="124110"/>
                      <a:pt x="333331" y="121481"/>
                      <a:pt x="353458" y="119995"/>
                    </a:cubicBezTo>
                    <a:cubicBezTo>
                      <a:pt x="355402" y="124110"/>
                      <a:pt x="357575" y="127881"/>
                      <a:pt x="358948" y="131196"/>
                    </a:cubicBezTo>
                    <a:cubicBezTo>
                      <a:pt x="373128" y="161027"/>
                      <a:pt x="384335" y="192686"/>
                      <a:pt x="386966" y="226631"/>
                    </a:cubicBezTo>
                    <a:cubicBezTo>
                      <a:pt x="395200" y="319438"/>
                      <a:pt x="371527" y="412816"/>
                      <a:pt x="324868" y="493050"/>
                    </a:cubicBezTo>
                    <a:cubicBezTo>
                      <a:pt x="297536" y="525853"/>
                      <a:pt x="264944" y="555226"/>
                      <a:pt x="230636" y="580485"/>
                    </a:cubicBezTo>
                    <a:cubicBezTo>
                      <a:pt x="190153" y="605630"/>
                      <a:pt x="142922" y="620374"/>
                      <a:pt x="95691" y="625517"/>
                    </a:cubicBezTo>
                    <a:close/>
                    <a:moveTo>
                      <a:pt x="152071" y="696379"/>
                    </a:moveTo>
                    <a:cubicBezTo>
                      <a:pt x="144066" y="688950"/>
                      <a:pt x="136518" y="681064"/>
                      <a:pt x="129428" y="672949"/>
                    </a:cubicBezTo>
                    <a:cubicBezTo>
                      <a:pt x="167624" y="665063"/>
                      <a:pt x="210509" y="647690"/>
                      <a:pt x="225604" y="641175"/>
                    </a:cubicBezTo>
                    <a:cubicBezTo>
                      <a:pt x="267803" y="621745"/>
                      <a:pt x="301768" y="589286"/>
                      <a:pt x="334017" y="556712"/>
                    </a:cubicBezTo>
                    <a:cubicBezTo>
                      <a:pt x="351743" y="540825"/>
                      <a:pt x="367181" y="522538"/>
                      <a:pt x="377359" y="500937"/>
                    </a:cubicBezTo>
                    <a:cubicBezTo>
                      <a:pt x="428021" y="398986"/>
                      <a:pt x="452608" y="275549"/>
                      <a:pt x="412811" y="165941"/>
                    </a:cubicBezTo>
                    <a:cubicBezTo>
                      <a:pt x="407093" y="154855"/>
                      <a:pt x="399545" y="134510"/>
                      <a:pt x="389367" y="118395"/>
                    </a:cubicBezTo>
                    <a:cubicBezTo>
                      <a:pt x="410524" y="118166"/>
                      <a:pt x="431566" y="119538"/>
                      <a:pt x="452380" y="123310"/>
                    </a:cubicBezTo>
                    <a:cubicBezTo>
                      <a:pt x="545697" y="145483"/>
                      <a:pt x="633183" y="197486"/>
                      <a:pt x="664288" y="293379"/>
                    </a:cubicBezTo>
                    <a:cubicBezTo>
                      <a:pt x="687846" y="401729"/>
                      <a:pt x="669663" y="522195"/>
                      <a:pt x="620603" y="622774"/>
                    </a:cubicBezTo>
                    <a:cubicBezTo>
                      <a:pt x="571428" y="703694"/>
                      <a:pt x="483142" y="768498"/>
                      <a:pt x="387766" y="779242"/>
                    </a:cubicBezTo>
                    <a:cubicBezTo>
                      <a:pt x="348655" y="780728"/>
                      <a:pt x="309659" y="777185"/>
                      <a:pt x="272034" y="765641"/>
                    </a:cubicBezTo>
                    <a:cubicBezTo>
                      <a:pt x="229721" y="747468"/>
                      <a:pt x="189238" y="723467"/>
                      <a:pt x="152071" y="69637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7" name="Google Shape;427;p13"/>
              <p:cNvSpPr/>
              <p:nvPr/>
            </p:nvSpPr>
            <p:spPr>
              <a:xfrm>
                <a:off x="14490113" y="6143554"/>
                <a:ext cx="842004" cy="789140"/>
              </a:xfrm>
              <a:custGeom>
                <a:avLst/>
                <a:gdLst/>
                <a:ahLst/>
                <a:cxnLst/>
                <a:rect l="l" t="t" r="r" b="b"/>
                <a:pathLst>
                  <a:path w="842004" h="789140" extrusionOk="0">
                    <a:moveTo>
                      <a:pt x="818438" y="272605"/>
                    </a:moveTo>
                    <a:cubicBezTo>
                      <a:pt x="795566" y="273634"/>
                      <a:pt x="772580" y="274891"/>
                      <a:pt x="749708" y="274091"/>
                    </a:cubicBezTo>
                    <a:cubicBezTo>
                      <a:pt x="746163" y="272605"/>
                      <a:pt x="742160" y="272034"/>
                      <a:pt x="738157" y="272262"/>
                    </a:cubicBezTo>
                    <a:cubicBezTo>
                      <a:pt x="737128" y="265176"/>
                      <a:pt x="735985" y="258090"/>
                      <a:pt x="734727" y="251118"/>
                    </a:cubicBezTo>
                    <a:cubicBezTo>
                      <a:pt x="733812" y="245860"/>
                      <a:pt x="732783" y="240717"/>
                      <a:pt x="731753" y="235574"/>
                    </a:cubicBezTo>
                    <a:cubicBezTo>
                      <a:pt x="730953" y="231574"/>
                      <a:pt x="730038" y="227688"/>
                      <a:pt x="729123" y="223687"/>
                    </a:cubicBezTo>
                    <a:cubicBezTo>
                      <a:pt x="728780" y="222201"/>
                      <a:pt x="728437" y="220716"/>
                      <a:pt x="728094" y="219116"/>
                    </a:cubicBezTo>
                    <a:cubicBezTo>
                      <a:pt x="726836" y="214087"/>
                      <a:pt x="725464" y="208943"/>
                      <a:pt x="723977" y="204029"/>
                    </a:cubicBezTo>
                    <a:cubicBezTo>
                      <a:pt x="723634" y="202771"/>
                      <a:pt x="723291" y="201400"/>
                      <a:pt x="722833" y="200257"/>
                    </a:cubicBezTo>
                    <a:cubicBezTo>
                      <a:pt x="721919" y="197057"/>
                      <a:pt x="720889" y="193857"/>
                      <a:pt x="719860" y="190656"/>
                    </a:cubicBezTo>
                    <a:cubicBezTo>
                      <a:pt x="720660" y="190428"/>
                      <a:pt x="721461" y="190085"/>
                      <a:pt x="722147" y="189856"/>
                    </a:cubicBezTo>
                    <a:cubicBezTo>
                      <a:pt x="724091" y="189170"/>
                      <a:pt x="726035" y="188599"/>
                      <a:pt x="727865" y="188142"/>
                    </a:cubicBezTo>
                    <a:cubicBezTo>
                      <a:pt x="728666" y="187913"/>
                      <a:pt x="729352" y="187685"/>
                      <a:pt x="730038" y="187570"/>
                    </a:cubicBezTo>
                    <a:cubicBezTo>
                      <a:pt x="731067" y="187342"/>
                      <a:pt x="731982" y="187113"/>
                      <a:pt x="733011" y="186999"/>
                    </a:cubicBezTo>
                    <a:cubicBezTo>
                      <a:pt x="747078" y="183227"/>
                      <a:pt x="761258" y="180141"/>
                      <a:pt x="775210" y="176370"/>
                    </a:cubicBezTo>
                    <a:cubicBezTo>
                      <a:pt x="802085" y="167912"/>
                      <a:pt x="788362" y="128252"/>
                      <a:pt x="762059" y="138310"/>
                    </a:cubicBezTo>
                    <a:cubicBezTo>
                      <a:pt x="759085" y="139453"/>
                      <a:pt x="755998" y="140710"/>
                      <a:pt x="752910" y="141853"/>
                    </a:cubicBezTo>
                    <a:cubicBezTo>
                      <a:pt x="751423" y="142424"/>
                      <a:pt x="749936" y="142996"/>
                      <a:pt x="748450" y="143567"/>
                    </a:cubicBezTo>
                    <a:cubicBezTo>
                      <a:pt x="745019" y="144939"/>
                      <a:pt x="741474" y="146310"/>
                      <a:pt x="738043" y="147682"/>
                    </a:cubicBezTo>
                    <a:cubicBezTo>
                      <a:pt x="727980" y="151568"/>
                      <a:pt x="718030" y="155682"/>
                      <a:pt x="708081" y="160140"/>
                    </a:cubicBezTo>
                    <a:cubicBezTo>
                      <a:pt x="707281" y="158311"/>
                      <a:pt x="706365" y="156597"/>
                      <a:pt x="705565" y="154768"/>
                    </a:cubicBezTo>
                    <a:cubicBezTo>
                      <a:pt x="704765" y="153054"/>
                      <a:pt x="703964" y="151454"/>
                      <a:pt x="703163" y="149854"/>
                    </a:cubicBezTo>
                    <a:cubicBezTo>
                      <a:pt x="702134" y="147796"/>
                      <a:pt x="701105" y="145853"/>
                      <a:pt x="700076" y="143796"/>
                    </a:cubicBezTo>
                    <a:cubicBezTo>
                      <a:pt x="698360" y="140824"/>
                      <a:pt x="696645" y="137967"/>
                      <a:pt x="694815" y="135110"/>
                    </a:cubicBezTo>
                    <a:cubicBezTo>
                      <a:pt x="694472" y="134652"/>
                      <a:pt x="694243" y="134195"/>
                      <a:pt x="693900" y="133738"/>
                    </a:cubicBezTo>
                    <a:cubicBezTo>
                      <a:pt x="692642" y="131795"/>
                      <a:pt x="691384" y="129966"/>
                      <a:pt x="690127" y="128023"/>
                    </a:cubicBezTo>
                    <a:cubicBezTo>
                      <a:pt x="689326" y="126880"/>
                      <a:pt x="688640" y="125738"/>
                      <a:pt x="687725" y="124595"/>
                    </a:cubicBezTo>
                    <a:cubicBezTo>
                      <a:pt x="686696" y="123109"/>
                      <a:pt x="685552" y="121509"/>
                      <a:pt x="684409" y="120023"/>
                    </a:cubicBezTo>
                    <a:cubicBezTo>
                      <a:pt x="681778" y="116365"/>
                      <a:pt x="679148" y="112822"/>
                      <a:pt x="676289" y="109393"/>
                    </a:cubicBezTo>
                    <a:cubicBezTo>
                      <a:pt x="677661" y="108593"/>
                      <a:pt x="679034" y="107793"/>
                      <a:pt x="680291" y="106879"/>
                    </a:cubicBezTo>
                    <a:cubicBezTo>
                      <a:pt x="681435" y="106079"/>
                      <a:pt x="682579" y="105393"/>
                      <a:pt x="683722" y="104593"/>
                    </a:cubicBezTo>
                    <a:cubicBezTo>
                      <a:pt x="684980" y="103679"/>
                      <a:pt x="686238" y="102764"/>
                      <a:pt x="687496" y="101850"/>
                    </a:cubicBezTo>
                    <a:cubicBezTo>
                      <a:pt x="688640" y="101050"/>
                      <a:pt x="689669" y="100250"/>
                      <a:pt x="690698" y="99335"/>
                    </a:cubicBezTo>
                    <a:cubicBezTo>
                      <a:pt x="693214" y="97278"/>
                      <a:pt x="695730" y="95221"/>
                      <a:pt x="698132" y="93049"/>
                    </a:cubicBezTo>
                    <a:cubicBezTo>
                      <a:pt x="699275" y="92021"/>
                      <a:pt x="700419" y="90992"/>
                      <a:pt x="701563" y="89963"/>
                    </a:cubicBezTo>
                    <a:cubicBezTo>
                      <a:pt x="711740" y="80591"/>
                      <a:pt x="721575" y="70419"/>
                      <a:pt x="731982" y="62190"/>
                    </a:cubicBezTo>
                    <a:cubicBezTo>
                      <a:pt x="746620" y="48818"/>
                      <a:pt x="733355" y="22759"/>
                      <a:pt x="714028" y="26073"/>
                    </a:cubicBezTo>
                    <a:cubicBezTo>
                      <a:pt x="694243" y="32588"/>
                      <a:pt x="684980" y="53961"/>
                      <a:pt x="669199" y="68362"/>
                    </a:cubicBezTo>
                    <a:cubicBezTo>
                      <a:pt x="667941" y="69848"/>
                      <a:pt x="666454" y="71676"/>
                      <a:pt x="664739" y="73848"/>
                    </a:cubicBezTo>
                    <a:cubicBezTo>
                      <a:pt x="664167" y="74534"/>
                      <a:pt x="663595" y="75334"/>
                      <a:pt x="663023" y="76134"/>
                    </a:cubicBezTo>
                    <a:cubicBezTo>
                      <a:pt x="662337" y="76934"/>
                      <a:pt x="661765" y="77620"/>
                      <a:pt x="661194" y="78534"/>
                    </a:cubicBezTo>
                    <a:cubicBezTo>
                      <a:pt x="660622" y="79334"/>
                      <a:pt x="659935" y="80134"/>
                      <a:pt x="659364" y="81049"/>
                    </a:cubicBezTo>
                    <a:cubicBezTo>
                      <a:pt x="658106" y="82763"/>
                      <a:pt x="656848" y="84477"/>
                      <a:pt x="655819" y="86306"/>
                    </a:cubicBezTo>
                    <a:cubicBezTo>
                      <a:pt x="654446" y="84935"/>
                      <a:pt x="653074" y="83563"/>
                      <a:pt x="651587" y="82191"/>
                    </a:cubicBezTo>
                    <a:cubicBezTo>
                      <a:pt x="650444" y="81049"/>
                      <a:pt x="649186" y="79791"/>
                      <a:pt x="647813" y="78648"/>
                    </a:cubicBezTo>
                    <a:cubicBezTo>
                      <a:pt x="640380" y="71676"/>
                      <a:pt x="632489" y="65162"/>
                      <a:pt x="624370" y="59104"/>
                    </a:cubicBezTo>
                    <a:cubicBezTo>
                      <a:pt x="622311" y="57504"/>
                      <a:pt x="620138" y="56018"/>
                      <a:pt x="617966" y="54532"/>
                    </a:cubicBezTo>
                    <a:cubicBezTo>
                      <a:pt x="615450" y="52704"/>
                      <a:pt x="612819" y="50875"/>
                      <a:pt x="610189" y="49160"/>
                    </a:cubicBezTo>
                    <a:cubicBezTo>
                      <a:pt x="608245" y="47903"/>
                      <a:pt x="606186" y="46532"/>
                      <a:pt x="604128" y="45275"/>
                    </a:cubicBezTo>
                    <a:cubicBezTo>
                      <a:pt x="601841" y="43789"/>
                      <a:pt x="599553" y="42417"/>
                      <a:pt x="597152" y="41046"/>
                    </a:cubicBezTo>
                    <a:cubicBezTo>
                      <a:pt x="594865" y="39674"/>
                      <a:pt x="592463" y="38303"/>
                      <a:pt x="590062" y="36931"/>
                    </a:cubicBezTo>
                    <a:cubicBezTo>
                      <a:pt x="587431" y="35445"/>
                      <a:pt x="584801" y="34074"/>
                      <a:pt x="582056" y="32702"/>
                    </a:cubicBezTo>
                    <a:cubicBezTo>
                      <a:pt x="577825" y="30531"/>
                      <a:pt x="573365" y="28473"/>
                      <a:pt x="569019" y="26530"/>
                    </a:cubicBezTo>
                    <a:cubicBezTo>
                      <a:pt x="568676" y="26416"/>
                      <a:pt x="568333" y="26187"/>
                      <a:pt x="568104" y="26187"/>
                    </a:cubicBezTo>
                    <a:cubicBezTo>
                      <a:pt x="565703" y="25044"/>
                      <a:pt x="563187" y="24016"/>
                      <a:pt x="560786" y="23102"/>
                    </a:cubicBezTo>
                    <a:cubicBezTo>
                      <a:pt x="558270" y="22073"/>
                      <a:pt x="555754" y="21044"/>
                      <a:pt x="553238" y="20130"/>
                    </a:cubicBezTo>
                    <a:cubicBezTo>
                      <a:pt x="551294" y="19330"/>
                      <a:pt x="549235" y="18644"/>
                      <a:pt x="547177" y="17958"/>
                    </a:cubicBezTo>
                    <a:cubicBezTo>
                      <a:pt x="538943" y="15101"/>
                      <a:pt x="530480" y="12586"/>
                      <a:pt x="521903" y="10529"/>
                    </a:cubicBezTo>
                    <a:cubicBezTo>
                      <a:pt x="519273" y="9844"/>
                      <a:pt x="516643" y="9272"/>
                      <a:pt x="513898" y="8701"/>
                    </a:cubicBezTo>
                    <a:cubicBezTo>
                      <a:pt x="510925" y="8015"/>
                      <a:pt x="508066" y="7558"/>
                      <a:pt x="505092" y="6986"/>
                    </a:cubicBezTo>
                    <a:cubicBezTo>
                      <a:pt x="502691" y="6529"/>
                      <a:pt x="500175" y="6072"/>
                      <a:pt x="497659" y="5729"/>
                    </a:cubicBezTo>
                    <a:cubicBezTo>
                      <a:pt x="495029" y="5386"/>
                      <a:pt x="492284" y="4929"/>
                      <a:pt x="489539" y="4586"/>
                    </a:cubicBezTo>
                    <a:cubicBezTo>
                      <a:pt x="424469" y="-557"/>
                      <a:pt x="348991" y="-8215"/>
                      <a:pt x="289295" y="25273"/>
                    </a:cubicBezTo>
                    <a:cubicBezTo>
                      <a:pt x="214504" y="45617"/>
                      <a:pt x="156867" y="98307"/>
                      <a:pt x="102660" y="151111"/>
                    </a:cubicBezTo>
                    <a:cubicBezTo>
                      <a:pt x="7741" y="250546"/>
                      <a:pt x="-24051" y="407129"/>
                      <a:pt x="18606" y="536967"/>
                    </a:cubicBezTo>
                    <a:cubicBezTo>
                      <a:pt x="72012" y="676520"/>
                      <a:pt x="193919" y="780070"/>
                      <a:pt x="345903" y="787728"/>
                    </a:cubicBezTo>
                    <a:cubicBezTo>
                      <a:pt x="425383" y="796071"/>
                      <a:pt x="502005" y="766240"/>
                      <a:pt x="571307" y="730123"/>
                    </a:cubicBezTo>
                    <a:cubicBezTo>
                      <a:pt x="616136" y="704750"/>
                      <a:pt x="650101" y="663604"/>
                      <a:pt x="682579" y="624402"/>
                    </a:cubicBezTo>
                    <a:cubicBezTo>
                      <a:pt x="740902" y="539938"/>
                      <a:pt x="752224" y="432502"/>
                      <a:pt x="745705" y="332266"/>
                    </a:cubicBezTo>
                    <a:cubicBezTo>
                      <a:pt x="745248" y="328266"/>
                      <a:pt x="744791" y="324266"/>
                      <a:pt x="744219" y="320151"/>
                    </a:cubicBezTo>
                    <a:lnTo>
                      <a:pt x="744219" y="320037"/>
                    </a:lnTo>
                    <a:cubicBezTo>
                      <a:pt x="745477" y="320151"/>
                      <a:pt x="746734" y="320266"/>
                      <a:pt x="747993" y="320380"/>
                    </a:cubicBezTo>
                    <a:cubicBezTo>
                      <a:pt x="748907" y="320380"/>
                      <a:pt x="749708" y="320494"/>
                      <a:pt x="750623" y="320494"/>
                    </a:cubicBezTo>
                    <a:cubicBezTo>
                      <a:pt x="758742" y="320837"/>
                      <a:pt x="767090" y="320494"/>
                      <a:pt x="774295" y="321180"/>
                    </a:cubicBezTo>
                    <a:cubicBezTo>
                      <a:pt x="797396" y="319237"/>
                      <a:pt x="839823" y="331009"/>
                      <a:pt x="841996" y="296950"/>
                    </a:cubicBezTo>
                    <a:cubicBezTo>
                      <a:pt x="842339" y="283920"/>
                      <a:pt x="831361" y="272034"/>
                      <a:pt x="818438" y="272605"/>
                    </a:cubicBezTo>
                    <a:close/>
                    <a:moveTo>
                      <a:pt x="103461" y="591142"/>
                    </a:moveTo>
                    <a:cubicBezTo>
                      <a:pt x="84248" y="564054"/>
                      <a:pt x="70525" y="534224"/>
                      <a:pt x="61834" y="502907"/>
                    </a:cubicBezTo>
                    <a:cubicBezTo>
                      <a:pt x="64121" y="502336"/>
                      <a:pt x="66179" y="501421"/>
                      <a:pt x="67895" y="500507"/>
                    </a:cubicBezTo>
                    <a:cubicBezTo>
                      <a:pt x="100716" y="511594"/>
                      <a:pt x="159611" y="451589"/>
                      <a:pt x="177680" y="431474"/>
                    </a:cubicBezTo>
                    <a:cubicBezTo>
                      <a:pt x="206956" y="397071"/>
                      <a:pt x="225940" y="355583"/>
                      <a:pt x="235203" y="311465"/>
                    </a:cubicBezTo>
                    <a:cubicBezTo>
                      <a:pt x="247897" y="257861"/>
                      <a:pt x="242522" y="193971"/>
                      <a:pt x="203983" y="151339"/>
                    </a:cubicBezTo>
                    <a:cubicBezTo>
                      <a:pt x="199066" y="146425"/>
                      <a:pt x="193691" y="140138"/>
                      <a:pt x="187515" y="135795"/>
                    </a:cubicBezTo>
                    <a:cubicBezTo>
                      <a:pt x="191175" y="132595"/>
                      <a:pt x="194834" y="129395"/>
                      <a:pt x="198494" y="126080"/>
                    </a:cubicBezTo>
                    <a:cubicBezTo>
                      <a:pt x="226169" y="100021"/>
                      <a:pt x="259562" y="80020"/>
                      <a:pt x="295471" y="67105"/>
                    </a:cubicBezTo>
                    <a:cubicBezTo>
                      <a:pt x="400567" y="120937"/>
                      <a:pt x="396565" y="254432"/>
                      <a:pt x="393706" y="357983"/>
                    </a:cubicBezTo>
                    <a:cubicBezTo>
                      <a:pt x="382384" y="483249"/>
                      <a:pt x="300274" y="603829"/>
                      <a:pt x="162127" y="594000"/>
                    </a:cubicBezTo>
                    <a:cubicBezTo>
                      <a:pt x="142457" y="595257"/>
                      <a:pt x="122902" y="593199"/>
                      <a:pt x="103461" y="591142"/>
                    </a:cubicBezTo>
                    <a:close/>
                    <a:moveTo>
                      <a:pt x="625284" y="614001"/>
                    </a:moveTo>
                    <a:cubicBezTo>
                      <a:pt x="604014" y="636631"/>
                      <a:pt x="586059" y="658347"/>
                      <a:pt x="560328" y="677091"/>
                    </a:cubicBezTo>
                    <a:cubicBezTo>
                      <a:pt x="506007" y="708636"/>
                      <a:pt x="446197" y="734010"/>
                      <a:pt x="382841" y="737667"/>
                    </a:cubicBezTo>
                    <a:cubicBezTo>
                      <a:pt x="296157" y="738353"/>
                      <a:pt x="206041" y="710922"/>
                      <a:pt x="146917" y="644860"/>
                    </a:cubicBezTo>
                    <a:cubicBezTo>
                      <a:pt x="348305" y="662461"/>
                      <a:pt x="457747" y="476620"/>
                      <a:pt x="445053" y="294664"/>
                    </a:cubicBezTo>
                    <a:cubicBezTo>
                      <a:pt x="443338" y="208372"/>
                      <a:pt x="429043" y="111336"/>
                      <a:pt x="358026" y="53618"/>
                    </a:cubicBezTo>
                    <a:cubicBezTo>
                      <a:pt x="471699" y="42303"/>
                      <a:pt x="577825" y="55675"/>
                      <a:pt x="648385" y="156140"/>
                    </a:cubicBezTo>
                    <a:cubicBezTo>
                      <a:pt x="683036" y="212601"/>
                      <a:pt x="688297" y="280834"/>
                      <a:pt x="695959" y="345182"/>
                    </a:cubicBezTo>
                    <a:cubicBezTo>
                      <a:pt x="699618" y="438103"/>
                      <a:pt x="689669" y="541653"/>
                      <a:pt x="625284" y="6140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28" name="Google Shape;428;p13"/>
              <p:cNvSpPr/>
              <p:nvPr/>
            </p:nvSpPr>
            <p:spPr>
              <a:xfrm>
                <a:off x="13840534" y="6978599"/>
                <a:ext cx="903322" cy="471549"/>
              </a:xfrm>
              <a:custGeom>
                <a:avLst/>
                <a:gdLst/>
                <a:ahLst/>
                <a:cxnLst/>
                <a:rect l="l" t="t" r="r" b="b"/>
                <a:pathLst>
                  <a:path w="903322" h="471549" extrusionOk="0">
                    <a:moveTo>
                      <a:pt x="857334" y="75548"/>
                    </a:moveTo>
                    <a:cubicBezTo>
                      <a:pt x="730052" y="135553"/>
                      <a:pt x="607230" y="165612"/>
                      <a:pt x="485665" y="160811"/>
                    </a:cubicBezTo>
                    <a:cubicBezTo>
                      <a:pt x="480405" y="160583"/>
                      <a:pt x="475144" y="160354"/>
                      <a:pt x="469769" y="160011"/>
                    </a:cubicBezTo>
                    <a:cubicBezTo>
                      <a:pt x="468282" y="160011"/>
                      <a:pt x="466796" y="159783"/>
                      <a:pt x="465195" y="159668"/>
                    </a:cubicBezTo>
                    <a:cubicBezTo>
                      <a:pt x="462564" y="159440"/>
                      <a:pt x="459934" y="159326"/>
                      <a:pt x="457304" y="159097"/>
                    </a:cubicBezTo>
                    <a:cubicBezTo>
                      <a:pt x="448498" y="158297"/>
                      <a:pt x="439693" y="157497"/>
                      <a:pt x="431001" y="156354"/>
                    </a:cubicBezTo>
                    <a:cubicBezTo>
                      <a:pt x="427570" y="155897"/>
                      <a:pt x="424025" y="155440"/>
                      <a:pt x="420594" y="154982"/>
                    </a:cubicBezTo>
                    <a:cubicBezTo>
                      <a:pt x="412361" y="153840"/>
                      <a:pt x="404241" y="152468"/>
                      <a:pt x="396007" y="150982"/>
                    </a:cubicBezTo>
                    <a:cubicBezTo>
                      <a:pt x="388802" y="149611"/>
                      <a:pt x="381483" y="148239"/>
                      <a:pt x="374164" y="146525"/>
                    </a:cubicBezTo>
                    <a:cubicBezTo>
                      <a:pt x="370391" y="145725"/>
                      <a:pt x="366617" y="144925"/>
                      <a:pt x="362843" y="143896"/>
                    </a:cubicBezTo>
                    <a:cubicBezTo>
                      <a:pt x="359069" y="142982"/>
                      <a:pt x="355295" y="142067"/>
                      <a:pt x="351521" y="141039"/>
                    </a:cubicBezTo>
                    <a:cubicBezTo>
                      <a:pt x="351178" y="141039"/>
                      <a:pt x="350721" y="140924"/>
                      <a:pt x="350378" y="140696"/>
                    </a:cubicBezTo>
                    <a:cubicBezTo>
                      <a:pt x="343516" y="138981"/>
                      <a:pt x="336654" y="137038"/>
                      <a:pt x="329678" y="134981"/>
                    </a:cubicBezTo>
                    <a:cubicBezTo>
                      <a:pt x="328878" y="134867"/>
                      <a:pt x="328192" y="134638"/>
                      <a:pt x="327391" y="134295"/>
                    </a:cubicBezTo>
                    <a:cubicBezTo>
                      <a:pt x="316413" y="131095"/>
                      <a:pt x="305549" y="127552"/>
                      <a:pt x="294570" y="123666"/>
                    </a:cubicBezTo>
                    <a:cubicBezTo>
                      <a:pt x="290796" y="122409"/>
                      <a:pt x="287022" y="121037"/>
                      <a:pt x="283248" y="119551"/>
                    </a:cubicBezTo>
                    <a:cubicBezTo>
                      <a:pt x="279818" y="118294"/>
                      <a:pt x="276501" y="117037"/>
                      <a:pt x="273070" y="115665"/>
                    </a:cubicBezTo>
                    <a:cubicBezTo>
                      <a:pt x="265065" y="112579"/>
                      <a:pt x="257060" y="109265"/>
                      <a:pt x="248940" y="105836"/>
                    </a:cubicBezTo>
                    <a:cubicBezTo>
                      <a:pt x="245167" y="104236"/>
                      <a:pt x="241393" y="102636"/>
                      <a:pt x="237619" y="100922"/>
                    </a:cubicBezTo>
                    <a:cubicBezTo>
                      <a:pt x="230071" y="97493"/>
                      <a:pt x="222409" y="94064"/>
                      <a:pt x="214861" y="90292"/>
                    </a:cubicBezTo>
                    <a:cubicBezTo>
                      <a:pt x="211087" y="88463"/>
                      <a:pt x="207313" y="86520"/>
                      <a:pt x="203425" y="84577"/>
                    </a:cubicBezTo>
                    <a:cubicBezTo>
                      <a:pt x="200566" y="83206"/>
                      <a:pt x="197707" y="81720"/>
                      <a:pt x="194848" y="80120"/>
                    </a:cubicBezTo>
                    <a:cubicBezTo>
                      <a:pt x="190045" y="77720"/>
                      <a:pt x="185356" y="75205"/>
                      <a:pt x="180553" y="72577"/>
                    </a:cubicBezTo>
                    <a:cubicBezTo>
                      <a:pt x="176779" y="70519"/>
                      <a:pt x="173005" y="68462"/>
                      <a:pt x="169117" y="66290"/>
                    </a:cubicBezTo>
                    <a:cubicBezTo>
                      <a:pt x="161569" y="62061"/>
                      <a:pt x="154022" y="57604"/>
                      <a:pt x="146474" y="53032"/>
                    </a:cubicBezTo>
                    <a:cubicBezTo>
                      <a:pt x="146474" y="53032"/>
                      <a:pt x="146360" y="53032"/>
                      <a:pt x="146245" y="52918"/>
                    </a:cubicBezTo>
                    <a:lnTo>
                      <a:pt x="146245" y="52918"/>
                    </a:lnTo>
                    <a:cubicBezTo>
                      <a:pt x="145445" y="52461"/>
                      <a:pt x="144644" y="52004"/>
                      <a:pt x="143844" y="51432"/>
                    </a:cubicBezTo>
                    <a:cubicBezTo>
                      <a:pt x="143729" y="51432"/>
                      <a:pt x="143729" y="51318"/>
                      <a:pt x="143615" y="51318"/>
                    </a:cubicBezTo>
                    <a:cubicBezTo>
                      <a:pt x="143501" y="51318"/>
                      <a:pt x="143386" y="51204"/>
                      <a:pt x="143272" y="51204"/>
                    </a:cubicBezTo>
                    <a:cubicBezTo>
                      <a:pt x="142814" y="50975"/>
                      <a:pt x="142243" y="50747"/>
                      <a:pt x="141671" y="50518"/>
                    </a:cubicBezTo>
                    <a:cubicBezTo>
                      <a:pt x="141328" y="50289"/>
                      <a:pt x="140870" y="50175"/>
                      <a:pt x="140413" y="50175"/>
                    </a:cubicBezTo>
                    <a:cubicBezTo>
                      <a:pt x="139955" y="50061"/>
                      <a:pt x="139498" y="49832"/>
                      <a:pt x="139041" y="49832"/>
                    </a:cubicBezTo>
                    <a:cubicBezTo>
                      <a:pt x="137554" y="49489"/>
                      <a:pt x="136067" y="49489"/>
                      <a:pt x="134581" y="49603"/>
                    </a:cubicBezTo>
                    <a:cubicBezTo>
                      <a:pt x="134123" y="49603"/>
                      <a:pt x="133551" y="49718"/>
                      <a:pt x="133094" y="49832"/>
                    </a:cubicBezTo>
                    <a:lnTo>
                      <a:pt x="133094" y="49832"/>
                    </a:lnTo>
                    <a:cubicBezTo>
                      <a:pt x="125203" y="44575"/>
                      <a:pt x="117312" y="39431"/>
                      <a:pt x="109193" y="34402"/>
                    </a:cubicBezTo>
                    <a:cubicBezTo>
                      <a:pt x="107477" y="33374"/>
                      <a:pt x="105876" y="32345"/>
                      <a:pt x="104161" y="31431"/>
                    </a:cubicBezTo>
                    <a:cubicBezTo>
                      <a:pt x="100158" y="28916"/>
                      <a:pt x="96041" y="26516"/>
                      <a:pt x="91924" y="24230"/>
                    </a:cubicBezTo>
                    <a:cubicBezTo>
                      <a:pt x="90209" y="23202"/>
                      <a:pt x="88379" y="22287"/>
                      <a:pt x="86549" y="21259"/>
                    </a:cubicBezTo>
                    <a:cubicBezTo>
                      <a:pt x="75914" y="15544"/>
                      <a:pt x="64935" y="10286"/>
                      <a:pt x="53614" y="5943"/>
                    </a:cubicBezTo>
                    <a:cubicBezTo>
                      <a:pt x="46295" y="1829"/>
                      <a:pt x="39548" y="0"/>
                      <a:pt x="33601" y="0"/>
                    </a:cubicBezTo>
                    <a:cubicBezTo>
                      <a:pt x="32572" y="0"/>
                      <a:pt x="31657" y="0"/>
                      <a:pt x="30742" y="114"/>
                    </a:cubicBezTo>
                    <a:cubicBezTo>
                      <a:pt x="29941" y="229"/>
                      <a:pt x="29026" y="343"/>
                      <a:pt x="28226" y="457"/>
                    </a:cubicBezTo>
                    <a:cubicBezTo>
                      <a:pt x="27654" y="572"/>
                      <a:pt x="26968" y="800"/>
                      <a:pt x="26396" y="914"/>
                    </a:cubicBezTo>
                    <a:cubicBezTo>
                      <a:pt x="25939" y="1029"/>
                      <a:pt x="25367" y="1143"/>
                      <a:pt x="24909" y="1371"/>
                    </a:cubicBezTo>
                    <a:cubicBezTo>
                      <a:pt x="24338" y="1486"/>
                      <a:pt x="23766" y="1714"/>
                      <a:pt x="23308" y="1943"/>
                    </a:cubicBezTo>
                    <a:cubicBezTo>
                      <a:pt x="22394" y="2286"/>
                      <a:pt x="21479" y="2743"/>
                      <a:pt x="20678" y="3200"/>
                    </a:cubicBezTo>
                    <a:cubicBezTo>
                      <a:pt x="19878" y="3543"/>
                      <a:pt x="19191" y="4000"/>
                      <a:pt x="18505" y="4457"/>
                    </a:cubicBezTo>
                    <a:cubicBezTo>
                      <a:pt x="18391" y="4457"/>
                      <a:pt x="18391" y="4572"/>
                      <a:pt x="18277" y="4572"/>
                    </a:cubicBezTo>
                    <a:cubicBezTo>
                      <a:pt x="17133" y="5372"/>
                      <a:pt x="15989" y="6400"/>
                      <a:pt x="15075" y="7315"/>
                    </a:cubicBezTo>
                    <a:cubicBezTo>
                      <a:pt x="14846" y="7543"/>
                      <a:pt x="14731" y="7658"/>
                      <a:pt x="14617" y="7772"/>
                    </a:cubicBezTo>
                    <a:cubicBezTo>
                      <a:pt x="14160" y="8229"/>
                      <a:pt x="13588" y="8801"/>
                      <a:pt x="13245" y="9372"/>
                    </a:cubicBezTo>
                    <a:cubicBezTo>
                      <a:pt x="12787" y="9944"/>
                      <a:pt x="12444" y="10515"/>
                      <a:pt x="11987" y="10972"/>
                    </a:cubicBezTo>
                    <a:cubicBezTo>
                      <a:pt x="11872" y="11201"/>
                      <a:pt x="11644" y="11315"/>
                      <a:pt x="11644" y="11658"/>
                    </a:cubicBezTo>
                    <a:cubicBezTo>
                      <a:pt x="11301" y="12115"/>
                      <a:pt x="10958" y="12687"/>
                      <a:pt x="10729" y="13258"/>
                    </a:cubicBezTo>
                    <a:cubicBezTo>
                      <a:pt x="10729" y="13258"/>
                      <a:pt x="10729" y="13372"/>
                      <a:pt x="10615" y="13372"/>
                    </a:cubicBezTo>
                    <a:cubicBezTo>
                      <a:pt x="10271" y="14058"/>
                      <a:pt x="9928" y="14744"/>
                      <a:pt x="9700" y="15544"/>
                    </a:cubicBezTo>
                    <a:cubicBezTo>
                      <a:pt x="9357" y="16230"/>
                      <a:pt x="9128" y="17030"/>
                      <a:pt x="8899" y="17830"/>
                    </a:cubicBezTo>
                    <a:cubicBezTo>
                      <a:pt x="8670" y="18516"/>
                      <a:pt x="8556" y="19316"/>
                      <a:pt x="8327" y="20001"/>
                    </a:cubicBezTo>
                    <a:cubicBezTo>
                      <a:pt x="7069" y="21259"/>
                      <a:pt x="5811" y="22630"/>
                      <a:pt x="4782" y="24116"/>
                    </a:cubicBezTo>
                    <a:cubicBezTo>
                      <a:pt x="3867" y="25487"/>
                      <a:pt x="2952" y="26973"/>
                      <a:pt x="2266" y="28573"/>
                    </a:cubicBezTo>
                    <a:cubicBezTo>
                      <a:pt x="2266" y="28573"/>
                      <a:pt x="2152" y="28688"/>
                      <a:pt x="2152" y="28802"/>
                    </a:cubicBezTo>
                    <a:cubicBezTo>
                      <a:pt x="93" y="33488"/>
                      <a:pt x="-593" y="38631"/>
                      <a:pt x="551" y="43889"/>
                    </a:cubicBezTo>
                    <a:cubicBezTo>
                      <a:pt x="665" y="44460"/>
                      <a:pt x="894" y="45032"/>
                      <a:pt x="1008" y="45603"/>
                    </a:cubicBezTo>
                    <a:cubicBezTo>
                      <a:pt x="8099" y="69948"/>
                      <a:pt x="15075" y="94407"/>
                      <a:pt x="23995" y="118066"/>
                    </a:cubicBezTo>
                    <a:cubicBezTo>
                      <a:pt x="51098" y="197386"/>
                      <a:pt x="93411" y="274648"/>
                      <a:pt x="158253" y="329166"/>
                    </a:cubicBezTo>
                    <a:cubicBezTo>
                      <a:pt x="176093" y="346196"/>
                      <a:pt x="195763" y="362654"/>
                      <a:pt x="216805" y="377970"/>
                    </a:cubicBezTo>
                    <a:cubicBezTo>
                      <a:pt x="217377" y="379227"/>
                      <a:pt x="218292" y="380484"/>
                      <a:pt x="219664" y="381513"/>
                    </a:cubicBezTo>
                    <a:cubicBezTo>
                      <a:pt x="220465" y="382313"/>
                      <a:pt x="221837" y="382541"/>
                      <a:pt x="222866" y="382313"/>
                    </a:cubicBezTo>
                    <a:cubicBezTo>
                      <a:pt x="295256" y="433517"/>
                      <a:pt x="383084" y="470776"/>
                      <a:pt x="468626" y="470891"/>
                    </a:cubicBezTo>
                    <a:cubicBezTo>
                      <a:pt x="593278" y="479577"/>
                      <a:pt x="705007" y="401171"/>
                      <a:pt x="776253" y="304479"/>
                    </a:cubicBezTo>
                    <a:cubicBezTo>
                      <a:pt x="826000" y="244132"/>
                      <a:pt x="876433" y="179556"/>
                      <a:pt x="902850" y="105493"/>
                    </a:cubicBezTo>
                    <a:cubicBezTo>
                      <a:pt x="907310" y="79434"/>
                      <a:pt x="879292" y="63547"/>
                      <a:pt x="857334" y="75548"/>
                    </a:cubicBezTo>
                    <a:close/>
                    <a:moveTo>
                      <a:pt x="589275" y="397743"/>
                    </a:moveTo>
                    <a:cubicBezTo>
                      <a:pt x="580012" y="401972"/>
                      <a:pt x="570520" y="405629"/>
                      <a:pt x="560914" y="408715"/>
                    </a:cubicBezTo>
                    <a:cubicBezTo>
                      <a:pt x="558627" y="409515"/>
                      <a:pt x="556225" y="410201"/>
                      <a:pt x="553938" y="410886"/>
                    </a:cubicBezTo>
                    <a:cubicBezTo>
                      <a:pt x="548449" y="412487"/>
                      <a:pt x="542959" y="413858"/>
                      <a:pt x="537356" y="415001"/>
                    </a:cubicBezTo>
                    <a:cubicBezTo>
                      <a:pt x="534954" y="415458"/>
                      <a:pt x="532438" y="416030"/>
                      <a:pt x="529922" y="416487"/>
                    </a:cubicBezTo>
                    <a:cubicBezTo>
                      <a:pt x="526949" y="417058"/>
                      <a:pt x="523976" y="417515"/>
                      <a:pt x="521002" y="417973"/>
                    </a:cubicBezTo>
                    <a:cubicBezTo>
                      <a:pt x="518601" y="418315"/>
                      <a:pt x="516199" y="418544"/>
                      <a:pt x="513798" y="418773"/>
                    </a:cubicBezTo>
                    <a:cubicBezTo>
                      <a:pt x="513340" y="418773"/>
                      <a:pt x="512768" y="418887"/>
                      <a:pt x="512311" y="418887"/>
                    </a:cubicBezTo>
                    <a:cubicBezTo>
                      <a:pt x="509795" y="419230"/>
                      <a:pt x="507279" y="419344"/>
                      <a:pt x="504763" y="419573"/>
                    </a:cubicBezTo>
                    <a:cubicBezTo>
                      <a:pt x="419337" y="428488"/>
                      <a:pt x="338255" y="395686"/>
                      <a:pt x="267009" y="351225"/>
                    </a:cubicBezTo>
                    <a:cubicBezTo>
                      <a:pt x="265866" y="350539"/>
                      <a:pt x="264722" y="349854"/>
                      <a:pt x="263579" y="349053"/>
                    </a:cubicBezTo>
                    <a:cubicBezTo>
                      <a:pt x="270669" y="343339"/>
                      <a:pt x="277873" y="337852"/>
                      <a:pt x="285421" y="332938"/>
                    </a:cubicBezTo>
                    <a:cubicBezTo>
                      <a:pt x="286565" y="332138"/>
                      <a:pt x="287708" y="331452"/>
                      <a:pt x="288852" y="330766"/>
                    </a:cubicBezTo>
                    <a:cubicBezTo>
                      <a:pt x="292283" y="328595"/>
                      <a:pt x="295942" y="326652"/>
                      <a:pt x="299487" y="324709"/>
                    </a:cubicBezTo>
                    <a:cubicBezTo>
                      <a:pt x="300631" y="324137"/>
                      <a:pt x="301775" y="323566"/>
                      <a:pt x="303033" y="322994"/>
                    </a:cubicBezTo>
                    <a:cubicBezTo>
                      <a:pt x="303147" y="322880"/>
                      <a:pt x="303261" y="322880"/>
                      <a:pt x="303376" y="322766"/>
                    </a:cubicBezTo>
                    <a:cubicBezTo>
                      <a:pt x="304519" y="322194"/>
                      <a:pt x="305663" y="321737"/>
                      <a:pt x="306921" y="321280"/>
                    </a:cubicBezTo>
                    <a:cubicBezTo>
                      <a:pt x="308179" y="320708"/>
                      <a:pt x="309437" y="320251"/>
                      <a:pt x="310695" y="319794"/>
                    </a:cubicBezTo>
                    <a:cubicBezTo>
                      <a:pt x="312067" y="319223"/>
                      <a:pt x="313554" y="318766"/>
                      <a:pt x="314926" y="318308"/>
                    </a:cubicBezTo>
                    <a:cubicBezTo>
                      <a:pt x="316070" y="317965"/>
                      <a:pt x="317213" y="317508"/>
                      <a:pt x="318471" y="317165"/>
                    </a:cubicBezTo>
                    <a:cubicBezTo>
                      <a:pt x="319272" y="316937"/>
                      <a:pt x="320187" y="316708"/>
                      <a:pt x="320987" y="316480"/>
                    </a:cubicBezTo>
                    <a:cubicBezTo>
                      <a:pt x="322131" y="316137"/>
                      <a:pt x="323274" y="315908"/>
                      <a:pt x="324418" y="315680"/>
                    </a:cubicBezTo>
                    <a:cubicBezTo>
                      <a:pt x="324532" y="315680"/>
                      <a:pt x="324761" y="315680"/>
                      <a:pt x="324875" y="315565"/>
                    </a:cubicBezTo>
                    <a:cubicBezTo>
                      <a:pt x="326248" y="315223"/>
                      <a:pt x="327734" y="314994"/>
                      <a:pt x="329107" y="314765"/>
                    </a:cubicBezTo>
                    <a:cubicBezTo>
                      <a:pt x="330936" y="314422"/>
                      <a:pt x="332881" y="314194"/>
                      <a:pt x="334825" y="313965"/>
                    </a:cubicBezTo>
                    <a:cubicBezTo>
                      <a:pt x="360327" y="315337"/>
                      <a:pt x="384457" y="326995"/>
                      <a:pt x="410416" y="326423"/>
                    </a:cubicBezTo>
                    <a:cubicBezTo>
                      <a:pt x="442323" y="327909"/>
                      <a:pt x="474115" y="318308"/>
                      <a:pt x="506021" y="322423"/>
                    </a:cubicBezTo>
                    <a:cubicBezTo>
                      <a:pt x="527750" y="327452"/>
                      <a:pt x="546619" y="339338"/>
                      <a:pt x="562286" y="354883"/>
                    </a:cubicBezTo>
                    <a:cubicBezTo>
                      <a:pt x="563201" y="355683"/>
                      <a:pt x="564002" y="356597"/>
                      <a:pt x="564917" y="357511"/>
                    </a:cubicBezTo>
                    <a:cubicBezTo>
                      <a:pt x="571664" y="364598"/>
                      <a:pt x="577839" y="372255"/>
                      <a:pt x="583328" y="380484"/>
                    </a:cubicBezTo>
                    <a:cubicBezTo>
                      <a:pt x="583786" y="381284"/>
                      <a:pt x="584358" y="381970"/>
                      <a:pt x="584815" y="382656"/>
                    </a:cubicBezTo>
                    <a:cubicBezTo>
                      <a:pt x="586416" y="385170"/>
                      <a:pt x="588017" y="387685"/>
                      <a:pt x="589504" y="390314"/>
                    </a:cubicBezTo>
                    <a:cubicBezTo>
                      <a:pt x="590190" y="391342"/>
                      <a:pt x="590762" y="392371"/>
                      <a:pt x="591334" y="393514"/>
                    </a:cubicBezTo>
                    <a:cubicBezTo>
                      <a:pt x="591791" y="394314"/>
                      <a:pt x="592248" y="395228"/>
                      <a:pt x="592820" y="396142"/>
                    </a:cubicBezTo>
                    <a:cubicBezTo>
                      <a:pt x="591677" y="396714"/>
                      <a:pt x="590533" y="397285"/>
                      <a:pt x="589275" y="39774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grpSp>
      <p:sp>
        <p:nvSpPr>
          <p:cNvPr id="429" name="Google Shape;429;p13"/>
          <p:cNvSpPr/>
          <p:nvPr/>
        </p:nvSpPr>
        <p:spPr>
          <a:xfrm rot="850509">
            <a:off x="5713315" y="313484"/>
            <a:ext cx="798866" cy="723457"/>
          </a:xfrm>
          <a:custGeom>
            <a:avLst/>
            <a:gdLst/>
            <a:ahLst/>
            <a:cxnLst/>
            <a:rect l="l" t="t" r="r" b="b"/>
            <a:pathLst>
              <a:path w="1596993" h="1448001" extrusionOk="0">
                <a:moveTo>
                  <a:pt x="1545543" y="685931"/>
                </a:moveTo>
                <a:cubicBezTo>
                  <a:pt x="1490866" y="673677"/>
                  <a:pt x="1434592" y="671348"/>
                  <a:pt x="1379053" y="665316"/>
                </a:cubicBezTo>
                <a:cubicBezTo>
                  <a:pt x="1274202" y="654115"/>
                  <a:pt x="1168680" y="648148"/>
                  <a:pt x="1063254" y="652775"/>
                </a:cubicBezTo>
                <a:cubicBezTo>
                  <a:pt x="1101931" y="614991"/>
                  <a:pt x="1142172" y="578739"/>
                  <a:pt x="1182317" y="542455"/>
                </a:cubicBezTo>
                <a:cubicBezTo>
                  <a:pt x="1202566" y="522638"/>
                  <a:pt x="1224156" y="504257"/>
                  <a:pt x="1245266" y="485333"/>
                </a:cubicBezTo>
                <a:cubicBezTo>
                  <a:pt x="1265291" y="466537"/>
                  <a:pt x="1285092" y="447517"/>
                  <a:pt x="1305948" y="429615"/>
                </a:cubicBezTo>
                <a:cubicBezTo>
                  <a:pt x="1324791" y="412286"/>
                  <a:pt x="1343251" y="394543"/>
                  <a:pt x="1363659" y="379034"/>
                </a:cubicBezTo>
                <a:cubicBezTo>
                  <a:pt x="1390933" y="356696"/>
                  <a:pt x="1414982" y="329762"/>
                  <a:pt x="1433762" y="299924"/>
                </a:cubicBezTo>
                <a:cubicBezTo>
                  <a:pt x="1446281" y="277873"/>
                  <a:pt x="1461324" y="251801"/>
                  <a:pt x="1452477" y="225857"/>
                </a:cubicBezTo>
                <a:cubicBezTo>
                  <a:pt x="1445738" y="207731"/>
                  <a:pt x="1428875" y="192604"/>
                  <a:pt x="1409393" y="189988"/>
                </a:cubicBezTo>
                <a:cubicBezTo>
                  <a:pt x="1374773" y="186062"/>
                  <a:pt x="1341973" y="202306"/>
                  <a:pt x="1313006" y="219506"/>
                </a:cubicBezTo>
                <a:cubicBezTo>
                  <a:pt x="1271232" y="246089"/>
                  <a:pt x="1234056" y="278894"/>
                  <a:pt x="1195923" y="310264"/>
                </a:cubicBezTo>
                <a:cubicBezTo>
                  <a:pt x="1149294" y="349803"/>
                  <a:pt x="1104773" y="391799"/>
                  <a:pt x="1060156" y="433603"/>
                </a:cubicBezTo>
                <a:cubicBezTo>
                  <a:pt x="1036363" y="457027"/>
                  <a:pt x="1015476" y="483227"/>
                  <a:pt x="990980" y="506012"/>
                </a:cubicBezTo>
                <a:cubicBezTo>
                  <a:pt x="979067" y="517723"/>
                  <a:pt x="968016" y="530297"/>
                  <a:pt x="956615" y="542487"/>
                </a:cubicBezTo>
                <a:cubicBezTo>
                  <a:pt x="942977" y="557294"/>
                  <a:pt x="927041" y="569485"/>
                  <a:pt x="911998" y="582728"/>
                </a:cubicBezTo>
                <a:cubicBezTo>
                  <a:pt x="920877" y="452432"/>
                  <a:pt x="951792" y="324401"/>
                  <a:pt x="964695" y="194551"/>
                </a:cubicBezTo>
                <a:cubicBezTo>
                  <a:pt x="970572" y="144800"/>
                  <a:pt x="975969" y="94730"/>
                  <a:pt x="971689" y="44629"/>
                </a:cubicBezTo>
                <a:cubicBezTo>
                  <a:pt x="971306" y="8409"/>
                  <a:pt x="932374" y="-7547"/>
                  <a:pt x="901459" y="3398"/>
                </a:cubicBezTo>
                <a:cubicBezTo>
                  <a:pt x="871533" y="12589"/>
                  <a:pt x="847516" y="36108"/>
                  <a:pt x="833272" y="63489"/>
                </a:cubicBezTo>
                <a:cubicBezTo>
                  <a:pt x="793542" y="143173"/>
                  <a:pt x="780799" y="232813"/>
                  <a:pt x="762530" y="319103"/>
                </a:cubicBezTo>
                <a:cubicBezTo>
                  <a:pt x="755312" y="351685"/>
                  <a:pt x="751352" y="384810"/>
                  <a:pt x="746306" y="417775"/>
                </a:cubicBezTo>
                <a:cubicBezTo>
                  <a:pt x="736278" y="478121"/>
                  <a:pt x="725802" y="538753"/>
                  <a:pt x="722161" y="599897"/>
                </a:cubicBezTo>
                <a:cubicBezTo>
                  <a:pt x="704372" y="571910"/>
                  <a:pt x="687701" y="543061"/>
                  <a:pt x="670678" y="514500"/>
                </a:cubicBezTo>
                <a:cubicBezTo>
                  <a:pt x="652601" y="482269"/>
                  <a:pt x="637495" y="448379"/>
                  <a:pt x="618205" y="416818"/>
                </a:cubicBezTo>
                <a:cubicBezTo>
                  <a:pt x="588247" y="368854"/>
                  <a:pt x="559855" y="319901"/>
                  <a:pt x="525522" y="274873"/>
                </a:cubicBezTo>
                <a:cubicBezTo>
                  <a:pt x="514535" y="258215"/>
                  <a:pt x="505401" y="240408"/>
                  <a:pt x="493265" y="224516"/>
                </a:cubicBezTo>
                <a:cubicBezTo>
                  <a:pt x="481065" y="208337"/>
                  <a:pt x="467938" y="192860"/>
                  <a:pt x="454972" y="177319"/>
                </a:cubicBezTo>
                <a:cubicBezTo>
                  <a:pt x="423066" y="140205"/>
                  <a:pt x="386849" y="103698"/>
                  <a:pt x="340156" y="86050"/>
                </a:cubicBezTo>
                <a:cubicBezTo>
                  <a:pt x="322303" y="78806"/>
                  <a:pt x="302438" y="74913"/>
                  <a:pt x="283403" y="79445"/>
                </a:cubicBezTo>
                <a:cubicBezTo>
                  <a:pt x="254979" y="86816"/>
                  <a:pt x="261047" y="124377"/>
                  <a:pt x="265103" y="146587"/>
                </a:cubicBezTo>
                <a:cubicBezTo>
                  <a:pt x="277719" y="213124"/>
                  <a:pt x="306079" y="275384"/>
                  <a:pt x="343350" y="331613"/>
                </a:cubicBezTo>
                <a:cubicBezTo>
                  <a:pt x="358329" y="356121"/>
                  <a:pt x="371072" y="381970"/>
                  <a:pt x="386434" y="406287"/>
                </a:cubicBezTo>
                <a:cubicBezTo>
                  <a:pt x="407193" y="438295"/>
                  <a:pt x="430476" y="468707"/>
                  <a:pt x="453599" y="499055"/>
                </a:cubicBezTo>
                <a:cubicBezTo>
                  <a:pt x="486430" y="539168"/>
                  <a:pt x="516420" y="581484"/>
                  <a:pt x="552477" y="618884"/>
                </a:cubicBezTo>
                <a:cubicBezTo>
                  <a:pt x="569053" y="638127"/>
                  <a:pt x="584415" y="658328"/>
                  <a:pt x="601182" y="677379"/>
                </a:cubicBezTo>
                <a:cubicBezTo>
                  <a:pt x="610731" y="688644"/>
                  <a:pt x="620823" y="700100"/>
                  <a:pt x="625614" y="714301"/>
                </a:cubicBezTo>
                <a:cubicBezTo>
                  <a:pt x="573428" y="705685"/>
                  <a:pt x="520699" y="709929"/>
                  <a:pt x="468098" y="710695"/>
                </a:cubicBezTo>
                <a:cubicBezTo>
                  <a:pt x="400710" y="713088"/>
                  <a:pt x="333226" y="712769"/>
                  <a:pt x="265934" y="717301"/>
                </a:cubicBezTo>
                <a:cubicBezTo>
                  <a:pt x="232623" y="719088"/>
                  <a:pt x="199216" y="719343"/>
                  <a:pt x="165841" y="720492"/>
                </a:cubicBezTo>
                <a:cubicBezTo>
                  <a:pt x="114837" y="721864"/>
                  <a:pt x="60352" y="722439"/>
                  <a:pt x="14873" y="748383"/>
                </a:cubicBezTo>
                <a:cubicBezTo>
                  <a:pt x="-29457" y="782210"/>
                  <a:pt x="36239" y="828610"/>
                  <a:pt x="69677" y="837737"/>
                </a:cubicBezTo>
                <a:cubicBezTo>
                  <a:pt x="101743" y="847502"/>
                  <a:pt x="135564" y="849416"/>
                  <a:pt x="168811" y="851714"/>
                </a:cubicBezTo>
                <a:cubicBezTo>
                  <a:pt x="219720" y="853916"/>
                  <a:pt x="270788" y="852863"/>
                  <a:pt x="321665" y="850757"/>
                </a:cubicBezTo>
                <a:cubicBezTo>
                  <a:pt x="373020" y="848299"/>
                  <a:pt x="424408" y="846353"/>
                  <a:pt x="475667" y="842523"/>
                </a:cubicBezTo>
                <a:cubicBezTo>
                  <a:pt x="520092" y="838758"/>
                  <a:pt x="564613" y="834705"/>
                  <a:pt x="609230" y="836843"/>
                </a:cubicBezTo>
                <a:cubicBezTo>
                  <a:pt x="590483" y="849384"/>
                  <a:pt x="574195" y="864926"/>
                  <a:pt x="557811" y="880243"/>
                </a:cubicBezTo>
                <a:cubicBezTo>
                  <a:pt x="484674" y="935004"/>
                  <a:pt x="411505" y="990020"/>
                  <a:pt x="344212" y="1052025"/>
                </a:cubicBezTo>
                <a:cubicBezTo>
                  <a:pt x="290462" y="1096575"/>
                  <a:pt x="239649" y="1146261"/>
                  <a:pt x="203847" y="1206735"/>
                </a:cubicBezTo>
                <a:cubicBezTo>
                  <a:pt x="185227" y="1236508"/>
                  <a:pt x="166799" y="1270463"/>
                  <a:pt x="174528" y="1306715"/>
                </a:cubicBezTo>
                <a:cubicBezTo>
                  <a:pt x="179000" y="1335212"/>
                  <a:pt x="206242" y="1328415"/>
                  <a:pt x="226459" y="1322639"/>
                </a:cubicBezTo>
                <a:cubicBezTo>
                  <a:pt x="257630" y="1312172"/>
                  <a:pt x="287779" y="1298130"/>
                  <a:pt x="315820" y="1280930"/>
                </a:cubicBezTo>
                <a:cubicBezTo>
                  <a:pt x="394897" y="1230892"/>
                  <a:pt x="468897" y="1172780"/>
                  <a:pt x="534496" y="1106020"/>
                </a:cubicBezTo>
                <a:cubicBezTo>
                  <a:pt x="572598" y="1072226"/>
                  <a:pt x="605749" y="1033453"/>
                  <a:pt x="643212" y="998988"/>
                </a:cubicBezTo>
                <a:cubicBezTo>
                  <a:pt x="684954" y="957311"/>
                  <a:pt x="731615" y="920165"/>
                  <a:pt x="775848" y="880945"/>
                </a:cubicBezTo>
                <a:cubicBezTo>
                  <a:pt x="775689" y="969469"/>
                  <a:pt x="775784" y="1058025"/>
                  <a:pt x="778723" y="1146517"/>
                </a:cubicBezTo>
                <a:cubicBezTo>
                  <a:pt x="779106" y="1214713"/>
                  <a:pt x="790859" y="1282143"/>
                  <a:pt x="807626" y="1348073"/>
                </a:cubicBezTo>
                <a:cubicBezTo>
                  <a:pt x="816153" y="1374623"/>
                  <a:pt x="830781" y="1438415"/>
                  <a:pt x="858567" y="1447542"/>
                </a:cubicBezTo>
                <a:cubicBezTo>
                  <a:pt x="897019" y="1458552"/>
                  <a:pt x="929691" y="1268389"/>
                  <a:pt x="937836" y="1236445"/>
                </a:cubicBezTo>
                <a:cubicBezTo>
                  <a:pt x="951026" y="1171919"/>
                  <a:pt x="961885" y="1106914"/>
                  <a:pt x="966611" y="1041175"/>
                </a:cubicBezTo>
                <a:cubicBezTo>
                  <a:pt x="970955" y="984213"/>
                  <a:pt x="973606" y="927441"/>
                  <a:pt x="979386" y="870478"/>
                </a:cubicBezTo>
                <a:cubicBezTo>
                  <a:pt x="998677" y="890232"/>
                  <a:pt x="1019979" y="907815"/>
                  <a:pt x="1039716" y="927090"/>
                </a:cubicBezTo>
                <a:cubicBezTo>
                  <a:pt x="1057186" y="944769"/>
                  <a:pt x="1074305" y="962800"/>
                  <a:pt x="1092349" y="979936"/>
                </a:cubicBezTo>
                <a:cubicBezTo>
                  <a:pt x="1114099" y="1002083"/>
                  <a:pt x="1133517" y="1026400"/>
                  <a:pt x="1156384" y="1047494"/>
                </a:cubicBezTo>
                <a:cubicBezTo>
                  <a:pt x="1171235" y="1062173"/>
                  <a:pt x="1182828" y="1077906"/>
                  <a:pt x="1197328" y="1093766"/>
                </a:cubicBezTo>
                <a:cubicBezTo>
                  <a:pt x="1214606" y="1112052"/>
                  <a:pt x="1233066" y="1129157"/>
                  <a:pt x="1251654" y="1146070"/>
                </a:cubicBezTo>
                <a:cubicBezTo>
                  <a:pt x="1284741" y="1172238"/>
                  <a:pt x="1337725" y="1216021"/>
                  <a:pt x="1382119" y="1199459"/>
                </a:cubicBezTo>
                <a:cubicBezTo>
                  <a:pt x="1416324" y="1183184"/>
                  <a:pt x="1403549" y="1149229"/>
                  <a:pt x="1389911" y="1122966"/>
                </a:cubicBezTo>
                <a:cubicBezTo>
                  <a:pt x="1377041" y="1097723"/>
                  <a:pt x="1364521" y="1071683"/>
                  <a:pt x="1348872" y="1047653"/>
                </a:cubicBezTo>
                <a:cubicBezTo>
                  <a:pt x="1336224" y="1029081"/>
                  <a:pt x="1322108" y="1011561"/>
                  <a:pt x="1309141" y="993180"/>
                </a:cubicBezTo>
                <a:cubicBezTo>
                  <a:pt x="1278992" y="952652"/>
                  <a:pt x="1241434" y="918346"/>
                  <a:pt x="1203013" y="885828"/>
                </a:cubicBezTo>
                <a:cubicBezTo>
                  <a:pt x="1190366" y="874371"/>
                  <a:pt x="1178740" y="861894"/>
                  <a:pt x="1165965" y="850597"/>
                </a:cubicBezTo>
                <a:cubicBezTo>
                  <a:pt x="1152711" y="838502"/>
                  <a:pt x="1136775" y="829790"/>
                  <a:pt x="1123552" y="817696"/>
                </a:cubicBezTo>
                <a:cubicBezTo>
                  <a:pt x="1176026" y="817345"/>
                  <a:pt x="1228244" y="824876"/>
                  <a:pt x="1280717" y="822132"/>
                </a:cubicBezTo>
                <a:cubicBezTo>
                  <a:pt x="1321629" y="820504"/>
                  <a:pt x="1362669" y="822291"/>
                  <a:pt x="1403293" y="816356"/>
                </a:cubicBezTo>
                <a:cubicBezTo>
                  <a:pt x="1428428" y="813930"/>
                  <a:pt x="1453882" y="813771"/>
                  <a:pt x="1478634" y="808154"/>
                </a:cubicBezTo>
                <a:cubicBezTo>
                  <a:pt x="1502364" y="803016"/>
                  <a:pt x="1525007" y="793953"/>
                  <a:pt x="1548130" y="786645"/>
                </a:cubicBezTo>
                <a:cubicBezTo>
                  <a:pt x="1560458" y="782561"/>
                  <a:pt x="1573329" y="778253"/>
                  <a:pt x="1582591" y="768711"/>
                </a:cubicBezTo>
                <a:cubicBezTo>
                  <a:pt x="1617307" y="737086"/>
                  <a:pt x="1583038" y="692984"/>
                  <a:pt x="1545543" y="68593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0" name="Google Shape;430;p13"/>
          <p:cNvSpPr/>
          <p:nvPr/>
        </p:nvSpPr>
        <p:spPr>
          <a:xfrm rot="850509">
            <a:off x="5713315" y="313484"/>
            <a:ext cx="798866" cy="723457"/>
          </a:xfrm>
          <a:custGeom>
            <a:avLst/>
            <a:gdLst/>
            <a:ahLst/>
            <a:cxnLst/>
            <a:rect l="l" t="t" r="r" b="b"/>
            <a:pathLst>
              <a:path w="1596993" h="1448001" extrusionOk="0">
                <a:moveTo>
                  <a:pt x="858567" y="1447542"/>
                </a:moveTo>
                <a:cubicBezTo>
                  <a:pt x="830781" y="1438415"/>
                  <a:pt x="816153" y="1374623"/>
                  <a:pt x="807626" y="1348073"/>
                </a:cubicBezTo>
                <a:cubicBezTo>
                  <a:pt x="790859" y="1282143"/>
                  <a:pt x="779106" y="1214713"/>
                  <a:pt x="778723" y="1146517"/>
                </a:cubicBezTo>
                <a:cubicBezTo>
                  <a:pt x="775784" y="1058025"/>
                  <a:pt x="775689" y="969469"/>
                  <a:pt x="775848" y="880945"/>
                </a:cubicBezTo>
                <a:cubicBezTo>
                  <a:pt x="731615" y="920165"/>
                  <a:pt x="684954" y="957311"/>
                  <a:pt x="643212" y="998988"/>
                </a:cubicBezTo>
                <a:cubicBezTo>
                  <a:pt x="605749" y="1033453"/>
                  <a:pt x="572598" y="1072226"/>
                  <a:pt x="534496" y="1106020"/>
                </a:cubicBezTo>
                <a:cubicBezTo>
                  <a:pt x="468897" y="1172780"/>
                  <a:pt x="394897" y="1230892"/>
                  <a:pt x="315820" y="1280930"/>
                </a:cubicBezTo>
                <a:cubicBezTo>
                  <a:pt x="287779" y="1298130"/>
                  <a:pt x="257630" y="1312172"/>
                  <a:pt x="226459" y="1322639"/>
                </a:cubicBezTo>
                <a:cubicBezTo>
                  <a:pt x="206242" y="1328415"/>
                  <a:pt x="179000" y="1335212"/>
                  <a:pt x="174528" y="1306715"/>
                </a:cubicBezTo>
                <a:cubicBezTo>
                  <a:pt x="166799" y="1270463"/>
                  <a:pt x="185227" y="1236508"/>
                  <a:pt x="203847" y="1206735"/>
                </a:cubicBezTo>
                <a:cubicBezTo>
                  <a:pt x="239649" y="1146261"/>
                  <a:pt x="290462" y="1096575"/>
                  <a:pt x="344212" y="1052025"/>
                </a:cubicBezTo>
                <a:cubicBezTo>
                  <a:pt x="411505" y="990020"/>
                  <a:pt x="484674" y="935004"/>
                  <a:pt x="557811" y="880243"/>
                </a:cubicBezTo>
                <a:cubicBezTo>
                  <a:pt x="574195" y="864926"/>
                  <a:pt x="590483" y="849384"/>
                  <a:pt x="609230" y="836843"/>
                </a:cubicBezTo>
                <a:cubicBezTo>
                  <a:pt x="564613" y="834705"/>
                  <a:pt x="520092" y="838758"/>
                  <a:pt x="475667" y="842523"/>
                </a:cubicBezTo>
                <a:cubicBezTo>
                  <a:pt x="424408" y="846353"/>
                  <a:pt x="373020" y="848299"/>
                  <a:pt x="321665" y="850757"/>
                </a:cubicBezTo>
                <a:cubicBezTo>
                  <a:pt x="270788" y="852863"/>
                  <a:pt x="219720" y="853916"/>
                  <a:pt x="168811" y="851714"/>
                </a:cubicBezTo>
                <a:cubicBezTo>
                  <a:pt x="135564" y="849416"/>
                  <a:pt x="101743" y="847502"/>
                  <a:pt x="69677" y="837737"/>
                </a:cubicBezTo>
                <a:cubicBezTo>
                  <a:pt x="36239" y="828610"/>
                  <a:pt x="-29457" y="782210"/>
                  <a:pt x="14873" y="748383"/>
                </a:cubicBezTo>
                <a:cubicBezTo>
                  <a:pt x="60352" y="722439"/>
                  <a:pt x="114837" y="721864"/>
                  <a:pt x="165841" y="720492"/>
                </a:cubicBezTo>
                <a:cubicBezTo>
                  <a:pt x="199216" y="719343"/>
                  <a:pt x="232623" y="719088"/>
                  <a:pt x="265934" y="717301"/>
                </a:cubicBezTo>
                <a:cubicBezTo>
                  <a:pt x="333226" y="712769"/>
                  <a:pt x="400710" y="713088"/>
                  <a:pt x="468098" y="710695"/>
                </a:cubicBezTo>
                <a:cubicBezTo>
                  <a:pt x="520699" y="709929"/>
                  <a:pt x="573428" y="705685"/>
                  <a:pt x="625614" y="714301"/>
                </a:cubicBezTo>
                <a:cubicBezTo>
                  <a:pt x="620823" y="700100"/>
                  <a:pt x="610731" y="688644"/>
                  <a:pt x="601182" y="677379"/>
                </a:cubicBezTo>
                <a:cubicBezTo>
                  <a:pt x="584415" y="658328"/>
                  <a:pt x="569053" y="638127"/>
                  <a:pt x="552477" y="618884"/>
                </a:cubicBezTo>
                <a:cubicBezTo>
                  <a:pt x="516420" y="581484"/>
                  <a:pt x="486430" y="539168"/>
                  <a:pt x="453599" y="499055"/>
                </a:cubicBezTo>
                <a:cubicBezTo>
                  <a:pt x="430476" y="468707"/>
                  <a:pt x="407193" y="438295"/>
                  <a:pt x="386434" y="406287"/>
                </a:cubicBezTo>
                <a:cubicBezTo>
                  <a:pt x="371072" y="381970"/>
                  <a:pt x="358329" y="356121"/>
                  <a:pt x="343350" y="331613"/>
                </a:cubicBezTo>
                <a:cubicBezTo>
                  <a:pt x="306079" y="275384"/>
                  <a:pt x="277719" y="213124"/>
                  <a:pt x="265103" y="146587"/>
                </a:cubicBezTo>
                <a:cubicBezTo>
                  <a:pt x="261047" y="124377"/>
                  <a:pt x="254979" y="86816"/>
                  <a:pt x="283403" y="79445"/>
                </a:cubicBezTo>
                <a:cubicBezTo>
                  <a:pt x="302438" y="74913"/>
                  <a:pt x="322303" y="78806"/>
                  <a:pt x="340156" y="86050"/>
                </a:cubicBezTo>
                <a:cubicBezTo>
                  <a:pt x="386849" y="103698"/>
                  <a:pt x="423066" y="140205"/>
                  <a:pt x="454972" y="177319"/>
                </a:cubicBezTo>
                <a:cubicBezTo>
                  <a:pt x="467938" y="192860"/>
                  <a:pt x="481065" y="208337"/>
                  <a:pt x="493265" y="224516"/>
                </a:cubicBezTo>
                <a:cubicBezTo>
                  <a:pt x="505401" y="240408"/>
                  <a:pt x="514535" y="258215"/>
                  <a:pt x="525522" y="274873"/>
                </a:cubicBezTo>
                <a:cubicBezTo>
                  <a:pt x="559855" y="319901"/>
                  <a:pt x="588247" y="368854"/>
                  <a:pt x="618205" y="416818"/>
                </a:cubicBezTo>
                <a:cubicBezTo>
                  <a:pt x="637495" y="448379"/>
                  <a:pt x="652601" y="482269"/>
                  <a:pt x="670678" y="514500"/>
                </a:cubicBezTo>
                <a:cubicBezTo>
                  <a:pt x="687701" y="543061"/>
                  <a:pt x="704372" y="571910"/>
                  <a:pt x="722161" y="599897"/>
                </a:cubicBezTo>
                <a:cubicBezTo>
                  <a:pt x="725802" y="538753"/>
                  <a:pt x="736278" y="478121"/>
                  <a:pt x="746306" y="417775"/>
                </a:cubicBezTo>
                <a:cubicBezTo>
                  <a:pt x="751352" y="384810"/>
                  <a:pt x="755312" y="351685"/>
                  <a:pt x="762530" y="319103"/>
                </a:cubicBezTo>
                <a:cubicBezTo>
                  <a:pt x="780799" y="232813"/>
                  <a:pt x="793542" y="143173"/>
                  <a:pt x="833272" y="63489"/>
                </a:cubicBezTo>
                <a:cubicBezTo>
                  <a:pt x="847516" y="36108"/>
                  <a:pt x="871533" y="12589"/>
                  <a:pt x="901459" y="3398"/>
                </a:cubicBezTo>
                <a:cubicBezTo>
                  <a:pt x="932374" y="-7547"/>
                  <a:pt x="971306" y="8409"/>
                  <a:pt x="971689" y="44629"/>
                </a:cubicBezTo>
                <a:cubicBezTo>
                  <a:pt x="975969" y="94730"/>
                  <a:pt x="970572" y="144800"/>
                  <a:pt x="964695" y="194551"/>
                </a:cubicBezTo>
                <a:cubicBezTo>
                  <a:pt x="951792" y="324401"/>
                  <a:pt x="920877" y="452432"/>
                  <a:pt x="911998" y="582728"/>
                </a:cubicBezTo>
                <a:cubicBezTo>
                  <a:pt x="927041" y="569485"/>
                  <a:pt x="942977" y="557294"/>
                  <a:pt x="956615" y="542487"/>
                </a:cubicBezTo>
                <a:cubicBezTo>
                  <a:pt x="968016" y="530297"/>
                  <a:pt x="979067" y="517723"/>
                  <a:pt x="990980" y="506012"/>
                </a:cubicBezTo>
                <a:cubicBezTo>
                  <a:pt x="1015476" y="483227"/>
                  <a:pt x="1036363" y="457027"/>
                  <a:pt x="1060156" y="433603"/>
                </a:cubicBezTo>
                <a:cubicBezTo>
                  <a:pt x="1104773" y="391799"/>
                  <a:pt x="1149294" y="349803"/>
                  <a:pt x="1195923" y="310264"/>
                </a:cubicBezTo>
                <a:cubicBezTo>
                  <a:pt x="1234056" y="278894"/>
                  <a:pt x="1271232" y="246089"/>
                  <a:pt x="1313006" y="219506"/>
                </a:cubicBezTo>
                <a:cubicBezTo>
                  <a:pt x="1341973" y="202306"/>
                  <a:pt x="1374773" y="186062"/>
                  <a:pt x="1409393" y="189988"/>
                </a:cubicBezTo>
                <a:cubicBezTo>
                  <a:pt x="1428875" y="192604"/>
                  <a:pt x="1445738" y="207731"/>
                  <a:pt x="1452477" y="225857"/>
                </a:cubicBezTo>
                <a:cubicBezTo>
                  <a:pt x="1461324" y="251801"/>
                  <a:pt x="1446281" y="277873"/>
                  <a:pt x="1433762" y="299924"/>
                </a:cubicBezTo>
                <a:cubicBezTo>
                  <a:pt x="1414982" y="329762"/>
                  <a:pt x="1390933" y="356696"/>
                  <a:pt x="1363659" y="379034"/>
                </a:cubicBezTo>
                <a:cubicBezTo>
                  <a:pt x="1343251" y="394543"/>
                  <a:pt x="1324791" y="412286"/>
                  <a:pt x="1305948" y="429615"/>
                </a:cubicBezTo>
                <a:cubicBezTo>
                  <a:pt x="1285092" y="447517"/>
                  <a:pt x="1265291" y="466537"/>
                  <a:pt x="1245266" y="485333"/>
                </a:cubicBezTo>
                <a:cubicBezTo>
                  <a:pt x="1224156" y="504257"/>
                  <a:pt x="1202566" y="522638"/>
                  <a:pt x="1182317" y="542455"/>
                </a:cubicBezTo>
                <a:cubicBezTo>
                  <a:pt x="1142172" y="578739"/>
                  <a:pt x="1101931" y="614991"/>
                  <a:pt x="1063254" y="652775"/>
                </a:cubicBezTo>
                <a:cubicBezTo>
                  <a:pt x="1168680" y="648148"/>
                  <a:pt x="1274202" y="654115"/>
                  <a:pt x="1379053" y="665316"/>
                </a:cubicBezTo>
                <a:cubicBezTo>
                  <a:pt x="1434592" y="671348"/>
                  <a:pt x="1490866" y="673677"/>
                  <a:pt x="1545543" y="685931"/>
                </a:cubicBezTo>
                <a:cubicBezTo>
                  <a:pt x="1583038" y="692984"/>
                  <a:pt x="1617307" y="737086"/>
                  <a:pt x="1582591" y="768711"/>
                </a:cubicBezTo>
                <a:cubicBezTo>
                  <a:pt x="1573329" y="778253"/>
                  <a:pt x="1560458" y="782561"/>
                  <a:pt x="1548130" y="786645"/>
                </a:cubicBezTo>
                <a:cubicBezTo>
                  <a:pt x="1525007" y="793953"/>
                  <a:pt x="1502364" y="803016"/>
                  <a:pt x="1478634" y="808154"/>
                </a:cubicBezTo>
                <a:cubicBezTo>
                  <a:pt x="1453882" y="813771"/>
                  <a:pt x="1428428" y="813930"/>
                  <a:pt x="1403293" y="816356"/>
                </a:cubicBezTo>
                <a:cubicBezTo>
                  <a:pt x="1362669" y="822291"/>
                  <a:pt x="1321629" y="820504"/>
                  <a:pt x="1280717" y="822132"/>
                </a:cubicBezTo>
                <a:cubicBezTo>
                  <a:pt x="1228244" y="824876"/>
                  <a:pt x="1176026" y="817345"/>
                  <a:pt x="1123552" y="817696"/>
                </a:cubicBezTo>
                <a:cubicBezTo>
                  <a:pt x="1136775" y="829790"/>
                  <a:pt x="1152711" y="838502"/>
                  <a:pt x="1165965" y="850597"/>
                </a:cubicBezTo>
                <a:cubicBezTo>
                  <a:pt x="1178740" y="861894"/>
                  <a:pt x="1190366" y="874371"/>
                  <a:pt x="1203013" y="885828"/>
                </a:cubicBezTo>
                <a:cubicBezTo>
                  <a:pt x="1241434" y="918346"/>
                  <a:pt x="1278992" y="952652"/>
                  <a:pt x="1309141" y="993180"/>
                </a:cubicBezTo>
                <a:cubicBezTo>
                  <a:pt x="1322108" y="1011561"/>
                  <a:pt x="1336224" y="1029081"/>
                  <a:pt x="1348872" y="1047653"/>
                </a:cubicBezTo>
                <a:cubicBezTo>
                  <a:pt x="1364521" y="1071683"/>
                  <a:pt x="1377041" y="1097723"/>
                  <a:pt x="1389911" y="1122966"/>
                </a:cubicBezTo>
                <a:cubicBezTo>
                  <a:pt x="1403549" y="1149229"/>
                  <a:pt x="1416324" y="1183184"/>
                  <a:pt x="1382119" y="1199459"/>
                </a:cubicBezTo>
                <a:cubicBezTo>
                  <a:pt x="1337725" y="1216021"/>
                  <a:pt x="1284741" y="1172238"/>
                  <a:pt x="1251654" y="1146070"/>
                </a:cubicBezTo>
                <a:cubicBezTo>
                  <a:pt x="1233066" y="1129157"/>
                  <a:pt x="1214606" y="1112052"/>
                  <a:pt x="1197328" y="1093766"/>
                </a:cubicBezTo>
                <a:cubicBezTo>
                  <a:pt x="1182828" y="1077906"/>
                  <a:pt x="1171235" y="1062173"/>
                  <a:pt x="1156384" y="1047494"/>
                </a:cubicBezTo>
                <a:cubicBezTo>
                  <a:pt x="1133517" y="1026400"/>
                  <a:pt x="1114099" y="1002083"/>
                  <a:pt x="1092349" y="979936"/>
                </a:cubicBezTo>
                <a:cubicBezTo>
                  <a:pt x="1074305" y="962800"/>
                  <a:pt x="1057186" y="944769"/>
                  <a:pt x="1039716" y="927090"/>
                </a:cubicBezTo>
                <a:cubicBezTo>
                  <a:pt x="1019979" y="907815"/>
                  <a:pt x="998677" y="890232"/>
                  <a:pt x="979386" y="870478"/>
                </a:cubicBezTo>
                <a:cubicBezTo>
                  <a:pt x="973606" y="927441"/>
                  <a:pt x="970955" y="984213"/>
                  <a:pt x="966611" y="1041175"/>
                </a:cubicBezTo>
                <a:cubicBezTo>
                  <a:pt x="961885" y="1106914"/>
                  <a:pt x="951026" y="1171919"/>
                  <a:pt x="937836" y="1236445"/>
                </a:cubicBezTo>
                <a:cubicBezTo>
                  <a:pt x="929691" y="1268389"/>
                  <a:pt x="897019" y="1458552"/>
                  <a:pt x="858567" y="1447542"/>
                </a:cubicBezTo>
                <a:close/>
                <a:moveTo>
                  <a:pt x="861569" y="1431012"/>
                </a:moveTo>
                <a:cubicBezTo>
                  <a:pt x="869649" y="1420864"/>
                  <a:pt x="875653" y="1409376"/>
                  <a:pt x="879837" y="1397121"/>
                </a:cubicBezTo>
                <a:cubicBezTo>
                  <a:pt x="888716" y="1371624"/>
                  <a:pt x="896189" y="1345679"/>
                  <a:pt x="902257" y="1319384"/>
                </a:cubicBezTo>
                <a:cubicBezTo>
                  <a:pt x="923719" y="1229839"/>
                  <a:pt x="942211" y="1139145"/>
                  <a:pt x="949525" y="1047239"/>
                </a:cubicBezTo>
                <a:cubicBezTo>
                  <a:pt x="954954" y="983734"/>
                  <a:pt x="956679" y="919942"/>
                  <a:pt x="964567" y="856692"/>
                </a:cubicBezTo>
                <a:cubicBezTo>
                  <a:pt x="965781" y="848906"/>
                  <a:pt x="974180" y="843066"/>
                  <a:pt x="981079" y="848714"/>
                </a:cubicBezTo>
                <a:cubicBezTo>
                  <a:pt x="989351" y="856916"/>
                  <a:pt x="997335" y="865436"/>
                  <a:pt x="1005894" y="873350"/>
                </a:cubicBezTo>
                <a:cubicBezTo>
                  <a:pt x="1028634" y="894412"/>
                  <a:pt x="1051948" y="914836"/>
                  <a:pt x="1072995" y="937621"/>
                </a:cubicBezTo>
                <a:cubicBezTo>
                  <a:pt x="1088836" y="954056"/>
                  <a:pt x="1105955" y="969182"/>
                  <a:pt x="1121093" y="986287"/>
                </a:cubicBezTo>
                <a:cubicBezTo>
                  <a:pt x="1137094" y="1005466"/>
                  <a:pt x="1154883" y="1022890"/>
                  <a:pt x="1172576" y="1040505"/>
                </a:cubicBezTo>
                <a:cubicBezTo>
                  <a:pt x="1184585" y="1052823"/>
                  <a:pt x="1195188" y="1066482"/>
                  <a:pt x="1206494" y="1079438"/>
                </a:cubicBezTo>
                <a:cubicBezTo>
                  <a:pt x="1228850" y="1102734"/>
                  <a:pt x="1251941" y="1125614"/>
                  <a:pt x="1277268" y="1145719"/>
                </a:cubicBezTo>
                <a:cubicBezTo>
                  <a:pt x="1303425" y="1163462"/>
                  <a:pt x="1346732" y="1198980"/>
                  <a:pt x="1379085" y="1182258"/>
                </a:cubicBezTo>
                <a:cubicBezTo>
                  <a:pt x="1385568" y="1177599"/>
                  <a:pt x="1389720" y="1170259"/>
                  <a:pt x="1387101" y="1162281"/>
                </a:cubicBezTo>
                <a:cubicBezTo>
                  <a:pt x="1385057" y="1151272"/>
                  <a:pt x="1380490" y="1141028"/>
                  <a:pt x="1375540" y="1131039"/>
                </a:cubicBezTo>
                <a:cubicBezTo>
                  <a:pt x="1362445" y="1105286"/>
                  <a:pt x="1349862" y="1079151"/>
                  <a:pt x="1333957" y="1054961"/>
                </a:cubicBezTo>
                <a:cubicBezTo>
                  <a:pt x="1314571" y="1028889"/>
                  <a:pt x="1296334" y="1001860"/>
                  <a:pt x="1275128" y="977256"/>
                </a:cubicBezTo>
                <a:cubicBezTo>
                  <a:pt x="1252101" y="952013"/>
                  <a:pt x="1227413" y="927633"/>
                  <a:pt x="1201161" y="906060"/>
                </a:cubicBezTo>
                <a:cubicBezTo>
                  <a:pt x="1184904" y="892466"/>
                  <a:pt x="1170532" y="876829"/>
                  <a:pt x="1154787" y="862660"/>
                </a:cubicBezTo>
                <a:cubicBezTo>
                  <a:pt x="1142491" y="851937"/>
                  <a:pt x="1128567" y="843385"/>
                  <a:pt x="1115983" y="833045"/>
                </a:cubicBezTo>
                <a:cubicBezTo>
                  <a:pt x="1107200" y="826025"/>
                  <a:pt x="1089890" y="808824"/>
                  <a:pt x="1107679" y="801836"/>
                </a:cubicBezTo>
                <a:cubicBezTo>
                  <a:pt x="1127097" y="800080"/>
                  <a:pt x="1146803" y="801963"/>
                  <a:pt x="1166317" y="802250"/>
                </a:cubicBezTo>
                <a:cubicBezTo>
                  <a:pt x="1207484" y="804325"/>
                  <a:pt x="1248556" y="807995"/>
                  <a:pt x="1289787" y="805250"/>
                </a:cubicBezTo>
                <a:cubicBezTo>
                  <a:pt x="1323162" y="804101"/>
                  <a:pt x="1356696" y="805697"/>
                  <a:pt x="1389880" y="801229"/>
                </a:cubicBezTo>
                <a:cubicBezTo>
                  <a:pt x="1416483" y="797847"/>
                  <a:pt x="1443439" y="798134"/>
                  <a:pt x="1469851" y="793156"/>
                </a:cubicBezTo>
                <a:cubicBezTo>
                  <a:pt x="1496838" y="787667"/>
                  <a:pt x="1522452" y="777327"/>
                  <a:pt x="1548641" y="769094"/>
                </a:cubicBezTo>
                <a:cubicBezTo>
                  <a:pt x="1583613" y="758435"/>
                  <a:pt x="1592747" y="729938"/>
                  <a:pt x="1559340" y="708557"/>
                </a:cubicBezTo>
                <a:cubicBezTo>
                  <a:pt x="1536569" y="697675"/>
                  <a:pt x="1510571" y="696398"/>
                  <a:pt x="1485916" y="692665"/>
                </a:cubicBezTo>
                <a:cubicBezTo>
                  <a:pt x="1469851" y="690750"/>
                  <a:pt x="1453755" y="688803"/>
                  <a:pt x="1437626" y="687240"/>
                </a:cubicBezTo>
                <a:cubicBezTo>
                  <a:pt x="1380330" y="682198"/>
                  <a:pt x="1322875" y="676262"/>
                  <a:pt x="1265579" y="671635"/>
                </a:cubicBezTo>
                <a:cubicBezTo>
                  <a:pt x="1208378" y="668763"/>
                  <a:pt x="1151082" y="666433"/>
                  <a:pt x="1093819" y="668220"/>
                </a:cubicBezTo>
                <a:cubicBezTo>
                  <a:pt x="1080788" y="667582"/>
                  <a:pt x="1047988" y="674507"/>
                  <a:pt x="1041249" y="661646"/>
                </a:cubicBezTo>
                <a:cubicBezTo>
                  <a:pt x="1037896" y="654051"/>
                  <a:pt x="1045337" y="648275"/>
                  <a:pt x="1049777" y="643074"/>
                </a:cubicBezTo>
                <a:cubicBezTo>
                  <a:pt x="1060061" y="632064"/>
                  <a:pt x="1071207" y="621948"/>
                  <a:pt x="1082385" y="611896"/>
                </a:cubicBezTo>
                <a:cubicBezTo>
                  <a:pt x="1094713" y="600918"/>
                  <a:pt x="1106657" y="589493"/>
                  <a:pt x="1118410" y="577909"/>
                </a:cubicBezTo>
                <a:cubicBezTo>
                  <a:pt x="1141565" y="556082"/>
                  <a:pt x="1165902" y="536264"/>
                  <a:pt x="1188449" y="513894"/>
                </a:cubicBezTo>
                <a:cubicBezTo>
                  <a:pt x="1211157" y="492928"/>
                  <a:pt x="1235110" y="473398"/>
                  <a:pt x="1256987" y="451538"/>
                </a:cubicBezTo>
                <a:cubicBezTo>
                  <a:pt x="1279535" y="430795"/>
                  <a:pt x="1302530" y="410595"/>
                  <a:pt x="1324919" y="389693"/>
                </a:cubicBezTo>
                <a:cubicBezTo>
                  <a:pt x="1352768" y="366684"/>
                  <a:pt x="1381065" y="344186"/>
                  <a:pt x="1403006" y="315114"/>
                </a:cubicBezTo>
                <a:cubicBezTo>
                  <a:pt x="1419741" y="292457"/>
                  <a:pt x="1437530" y="268236"/>
                  <a:pt x="1438712" y="239451"/>
                </a:cubicBezTo>
                <a:cubicBezTo>
                  <a:pt x="1430887" y="194934"/>
                  <a:pt x="1382885" y="202720"/>
                  <a:pt x="1351874" y="217496"/>
                </a:cubicBezTo>
                <a:cubicBezTo>
                  <a:pt x="1315082" y="234026"/>
                  <a:pt x="1283623" y="259619"/>
                  <a:pt x="1252484" y="284702"/>
                </a:cubicBezTo>
                <a:cubicBezTo>
                  <a:pt x="1217832" y="313072"/>
                  <a:pt x="1182924" y="342974"/>
                  <a:pt x="1149613" y="372652"/>
                </a:cubicBezTo>
                <a:cubicBezTo>
                  <a:pt x="1136455" y="384140"/>
                  <a:pt x="1123712" y="396171"/>
                  <a:pt x="1111288" y="408457"/>
                </a:cubicBezTo>
                <a:cubicBezTo>
                  <a:pt x="1087239" y="431402"/>
                  <a:pt x="1061785" y="452878"/>
                  <a:pt x="1040515" y="478567"/>
                </a:cubicBezTo>
                <a:cubicBezTo>
                  <a:pt x="1023748" y="497938"/>
                  <a:pt x="1004489" y="514883"/>
                  <a:pt x="987083" y="533647"/>
                </a:cubicBezTo>
                <a:cubicBezTo>
                  <a:pt x="969070" y="554295"/>
                  <a:pt x="949557" y="573442"/>
                  <a:pt x="928031" y="590419"/>
                </a:cubicBezTo>
                <a:cubicBezTo>
                  <a:pt x="920781" y="596227"/>
                  <a:pt x="914904" y="603822"/>
                  <a:pt x="907112" y="608800"/>
                </a:cubicBezTo>
                <a:cubicBezTo>
                  <a:pt x="902385" y="611513"/>
                  <a:pt x="895997" y="608768"/>
                  <a:pt x="894528" y="603567"/>
                </a:cubicBezTo>
                <a:cubicBezTo>
                  <a:pt x="893730" y="599227"/>
                  <a:pt x="894975" y="594376"/>
                  <a:pt x="895039" y="590100"/>
                </a:cubicBezTo>
                <a:cubicBezTo>
                  <a:pt x="896285" y="567442"/>
                  <a:pt x="898297" y="544881"/>
                  <a:pt x="901107" y="522383"/>
                </a:cubicBezTo>
                <a:cubicBezTo>
                  <a:pt x="909667" y="449368"/>
                  <a:pt x="922026" y="376800"/>
                  <a:pt x="933364" y="304169"/>
                </a:cubicBezTo>
                <a:cubicBezTo>
                  <a:pt x="939432" y="271586"/>
                  <a:pt x="943648" y="238781"/>
                  <a:pt x="946970" y="205816"/>
                </a:cubicBezTo>
                <a:cubicBezTo>
                  <a:pt x="950802" y="166245"/>
                  <a:pt x="957062" y="126770"/>
                  <a:pt x="956583" y="86880"/>
                </a:cubicBezTo>
                <a:cubicBezTo>
                  <a:pt x="955976" y="68946"/>
                  <a:pt x="957797" y="49671"/>
                  <a:pt x="952431" y="32438"/>
                </a:cubicBezTo>
                <a:cubicBezTo>
                  <a:pt x="934674" y="3366"/>
                  <a:pt x="893347" y="19418"/>
                  <a:pt x="873449" y="38150"/>
                </a:cubicBezTo>
                <a:cubicBezTo>
                  <a:pt x="834326" y="72711"/>
                  <a:pt x="817335" y="150512"/>
                  <a:pt x="803921" y="200391"/>
                </a:cubicBezTo>
                <a:cubicBezTo>
                  <a:pt x="790859" y="260832"/>
                  <a:pt x="776966" y="321210"/>
                  <a:pt x="767353" y="382289"/>
                </a:cubicBezTo>
                <a:cubicBezTo>
                  <a:pt x="763425" y="414903"/>
                  <a:pt x="755919" y="446911"/>
                  <a:pt x="751416" y="479429"/>
                </a:cubicBezTo>
                <a:cubicBezTo>
                  <a:pt x="746657" y="510320"/>
                  <a:pt x="741068" y="541115"/>
                  <a:pt x="737364" y="572197"/>
                </a:cubicBezTo>
                <a:cubicBezTo>
                  <a:pt x="736118" y="582026"/>
                  <a:pt x="734872" y="591855"/>
                  <a:pt x="734106" y="601716"/>
                </a:cubicBezTo>
                <a:cubicBezTo>
                  <a:pt x="733435" y="605800"/>
                  <a:pt x="735096" y="611353"/>
                  <a:pt x="730465" y="613459"/>
                </a:cubicBezTo>
                <a:cubicBezTo>
                  <a:pt x="730146" y="619937"/>
                  <a:pt x="722321" y="623352"/>
                  <a:pt x="717275" y="619427"/>
                </a:cubicBezTo>
                <a:cubicBezTo>
                  <a:pt x="703095" y="605705"/>
                  <a:pt x="695749" y="586462"/>
                  <a:pt x="684794" y="570219"/>
                </a:cubicBezTo>
                <a:cubicBezTo>
                  <a:pt x="666973" y="541083"/>
                  <a:pt x="649248" y="511852"/>
                  <a:pt x="634557" y="480961"/>
                </a:cubicBezTo>
                <a:cubicBezTo>
                  <a:pt x="606963" y="426774"/>
                  <a:pt x="573588" y="375619"/>
                  <a:pt x="540948" y="324433"/>
                </a:cubicBezTo>
                <a:cubicBezTo>
                  <a:pt x="521785" y="298648"/>
                  <a:pt x="503645" y="272289"/>
                  <a:pt x="487388" y="244557"/>
                </a:cubicBezTo>
                <a:cubicBezTo>
                  <a:pt x="456473" y="202976"/>
                  <a:pt x="423609" y="161809"/>
                  <a:pt x="382953" y="129291"/>
                </a:cubicBezTo>
                <a:cubicBezTo>
                  <a:pt x="357435" y="110048"/>
                  <a:pt x="314479" y="84806"/>
                  <a:pt x="282669" y="97507"/>
                </a:cubicBezTo>
                <a:cubicBezTo>
                  <a:pt x="274141" y="112920"/>
                  <a:pt x="279475" y="131238"/>
                  <a:pt x="282094" y="147577"/>
                </a:cubicBezTo>
                <a:cubicBezTo>
                  <a:pt x="290462" y="187243"/>
                  <a:pt x="303780" y="225729"/>
                  <a:pt x="321696" y="262077"/>
                </a:cubicBezTo>
                <a:cubicBezTo>
                  <a:pt x="334472" y="287798"/>
                  <a:pt x="351079" y="311317"/>
                  <a:pt x="365291" y="336240"/>
                </a:cubicBezTo>
                <a:cubicBezTo>
                  <a:pt x="386785" y="375556"/>
                  <a:pt x="409365" y="414201"/>
                  <a:pt x="437183" y="449464"/>
                </a:cubicBezTo>
                <a:cubicBezTo>
                  <a:pt x="457271" y="478057"/>
                  <a:pt x="479819" y="504703"/>
                  <a:pt x="501313" y="532211"/>
                </a:cubicBezTo>
                <a:cubicBezTo>
                  <a:pt x="513162" y="547785"/>
                  <a:pt x="524723" y="563677"/>
                  <a:pt x="537946" y="578197"/>
                </a:cubicBezTo>
                <a:cubicBezTo>
                  <a:pt x="561036" y="602609"/>
                  <a:pt x="582339" y="628554"/>
                  <a:pt x="603513" y="654626"/>
                </a:cubicBezTo>
                <a:cubicBezTo>
                  <a:pt x="616161" y="670486"/>
                  <a:pt x="651164" y="704345"/>
                  <a:pt x="640944" y="725630"/>
                </a:cubicBezTo>
                <a:cubicBezTo>
                  <a:pt x="631331" y="737405"/>
                  <a:pt x="593038" y="724641"/>
                  <a:pt x="577484" y="725438"/>
                </a:cubicBezTo>
                <a:cubicBezTo>
                  <a:pt x="493584" y="725119"/>
                  <a:pt x="409716" y="729778"/>
                  <a:pt x="325816" y="730576"/>
                </a:cubicBezTo>
                <a:cubicBezTo>
                  <a:pt x="275163" y="733129"/>
                  <a:pt x="224542" y="735874"/>
                  <a:pt x="173794" y="736703"/>
                </a:cubicBezTo>
                <a:cubicBezTo>
                  <a:pt x="128762" y="737948"/>
                  <a:pt x="85199" y="737916"/>
                  <a:pt x="42818" y="753266"/>
                </a:cubicBezTo>
                <a:cubicBezTo>
                  <a:pt x="33077" y="757414"/>
                  <a:pt x="19535" y="760797"/>
                  <a:pt x="16661" y="772285"/>
                </a:cubicBezTo>
                <a:cubicBezTo>
                  <a:pt x="17715" y="793698"/>
                  <a:pt x="50419" y="812813"/>
                  <a:pt x="68496" y="819962"/>
                </a:cubicBezTo>
                <a:cubicBezTo>
                  <a:pt x="128570" y="838534"/>
                  <a:pt x="192509" y="835981"/>
                  <a:pt x="254692" y="836205"/>
                </a:cubicBezTo>
                <a:cubicBezTo>
                  <a:pt x="322495" y="835184"/>
                  <a:pt x="390234" y="831099"/>
                  <a:pt x="457942" y="827333"/>
                </a:cubicBezTo>
                <a:cubicBezTo>
                  <a:pt x="507030" y="823631"/>
                  <a:pt x="556118" y="818079"/>
                  <a:pt x="605430" y="820185"/>
                </a:cubicBezTo>
                <a:cubicBezTo>
                  <a:pt x="615969" y="821557"/>
                  <a:pt x="637303" y="818079"/>
                  <a:pt x="637335" y="833333"/>
                </a:cubicBezTo>
                <a:cubicBezTo>
                  <a:pt x="637048" y="835343"/>
                  <a:pt x="635962" y="837481"/>
                  <a:pt x="634525" y="838917"/>
                </a:cubicBezTo>
                <a:cubicBezTo>
                  <a:pt x="626955" y="845044"/>
                  <a:pt x="618524" y="850150"/>
                  <a:pt x="610795" y="856086"/>
                </a:cubicBezTo>
                <a:cubicBezTo>
                  <a:pt x="591601" y="869457"/>
                  <a:pt x="576366" y="887423"/>
                  <a:pt x="557715" y="901465"/>
                </a:cubicBezTo>
                <a:cubicBezTo>
                  <a:pt x="517058" y="930249"/>
                  <a:pt x="478286" y="961587"/>
                  <a:pt x="438939" y="992127"/>
                </a:cubicBezTo>
                <a:cubicBezTo>
                  <a:pt x="410770" y="1015263"/>
                  <a:pt x="383144" y="1039005"/>
                  <a:pt x="356189" y="1063482"/>
                </a:cubicBezTo>
                <a:cubicBezTo>
                  <a:pt x="316938" y="1096160"/>
                  <a:pt x="279411" y="1131199"/>
                  <a:pt x="247761" y="1171376"/>
                </a:cubicBezTo>
                <a:cubicBezTo>
                  <a:pt x="236487" y="1186215"/>
                  <a:pt x="226331" y="1201884"/>
                  <a:pt x="216558" y="1217712"/>
                </a:cubicBezTo>
                <a:cubicBezTo>
                  <a:pt x="200238" y="1244742"/>
                  <a:pt x="181618" y="1276654"/>
                  <a:pt x="192573" y="1309012"/>
                </a:cubicBezTo>
                <a:cubicBezTo>
                  <a:pt x="196437" y="1314214"/>
                  <a:pt x="205252" y="1309874"/>
                  <a:pt x="210745" y="1309746"/>
                </a:cubicBezTo>
                <a:cubicBezTo>
                  <a:pt x="225437" y="1306587"/>
                  <a:pt x="239266" y="1300651"/>
                  <a:pt x="253031" y="1294812"/>
                </a:cubicBezTo>
                <a:cubicBezTo>
                  <a:pt x="285895" y="1281345"/>
                  <a:pt x="315724" y="1262198"/>
                  <a:pt x="344979" y="1242316"/>
                </a:cubicBezTo>
                <a:cubicBezTo>
                  <a:pt x="386498" y="1213085"/>
                  <a:pt x="427346" y="1182896"/>
                  <a:pt x="465383" y="1149229"/>
                </a:cubicBezTo>
                <a:cubicBezTo>
                  <a:pt x="484738" y="1132795"/>
                  <a:pt x="502112" y="1114286"/>
                  <a:pt x="520444" y="1096734"/>
                </a:cubicBezTo>
                <a:cubicBezTo>
                  <a:pt x="532772" y="1085373"/>
                  <a:pt x="545387" y="1074300"/>
                  <a:pt x="557108" y="1062301"/>
                </a:cubicBezTo>
                <a:cubicBezTo>
                  <a:pt x="606707" y="1009104"/>
                  <a:pt x="660043" y="959640"/>
                  <a:pt x="714688" y="911709"/>
                </a:cubicBezTo>
                <a:cubicBezTo>
                  <a:pt x="730657" y="897635"/>
                  <a:pt x="747743" y="884871"/>
                  <a:pt x="763265" y="870287"/>
                </a:cubicBezTo>
                <a:cubicBezTo>
                  <a:pt x="770515" y="863553"/>
                  <a:pt x="784471" y="847502"/>
                  <a:pt x="791721" y="862564"/>
                </a:cubicBezTo>
                <a:cubicBezTo>
                  <a:pt x="793382" y="870127"/>
                  <a:pt x="792009" y="878137"/>
                  <a:pt x="792424" y="885860"/>
                </a:cubicBezTo>
                <a:cubicBezTo>
                  <a:pt x="792392" y="965704"/>
                  <a:pt x="792232" y="1045579"/>
                  <a:pt x="794723" y="1125391"/>
                </a:cubicBezTo>
                <a:cubicBezTo>
                  <a:pt x="795075" y="1182992"/>
                  <a:pt x="800121" y="1240370"/>
                  <a:pt x="812672" y="1296662"/>
                </a:cubicBezTo>
                <a:cubicBezTo>
                  <a:pt x="818389" y="1323437"/>
                  <a:pt x="824361" y="1350275"/>
                  <a:pt x="833559" y="1376123"/>
                </a:cubicBezTo>
                <a:cubicBezTo>
                  <a:pt x="840969" y="1395047"/>
                  <a:pt x="845344" y="1417385"/>
                  <a:pt x="861569" y="143101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1" name="Google Shape;431;p13"/>
          <p:cNvSpPr/>
          <p:nvPr/>
        </p:nvSpPr>
        <p:spPr>
          <a:xfrm rot="850509">
            <a:off x="5721615" y="321690"/>
            <a:ext cx="782156" cy="706701"/>
          </a:xfrm>
          <a:custGeom>
            <a:avLst/>
            <a:gdLst/>
            <a:ahLst/>
            <a:cxnLst/>
            <a:rect l="l" t="t" r="r" b="b"/>
            <a:pathLst>
              <a:path w="1563590" h="1414463" extrusionOk="0">
                <a:moveTo>
                  <a:pt x="1542775" y="692041"/>
                </a:moveTo>
                <a:cubicBezTo>
                  <a:pt x="1576182" y="713422"/>
                  <a:pt x="1567015" y="741919"/>
                  <a:pt x="1532076" y="752578"/>
                </a:cubicBezTo>
                <a:cubicBezTo>
                  <a:pt x="1505887" y="760811"/>
                  <a:pt x="1480273" y="771150"/>
                  <a:pt x="1453286" y="776639"/>
                </a:cubicBezTo>
                <a:cubicBezTo>
                  <a:pt x="1426906" y="781617"/>
                  <a:pt x="1399918" y="781330"/>
                  <a:pt x="1373314" y="784713"/>
                </a:cubicBezTo>
                <a:cubicBezTo>
                  <a:pt x="1340099" y="789212"/>
                  <a:pt x="1306597" y="787585"/>
                  <a:pt x="1273222" y="788734"/>
                </a:cubicBezTo>
                <a:cubicBezTo>
                  <a:pt x="1231991" y="791478"/>
                  <a:pt x="1190887" y="787808"/>
                  <a:pt x="1149752" y="785734"/>
                </a:cubicBezTo>
                <a:cubicBezTo>
                  <a:pt x="1130238" y="785447"/>
                  <a:pt x="1110532" y="783532"/>
                  <a:pt x="1091114" y="785319"/>
                </a:cubicBezTo>
                <a:cubicBezTo>
                  <a:pt x="1073325" y="792308"/>
                  <a:pt x="1090603" y="809509"/>
                  <a:pt x="1099418" y="816529"/>
                </a:cubicBezTo>
                <a:cubicBezTo>
                  <a:pt x="1112001" y="826869"/>
                  <a:pt x="1125926" y="835421"/>
                  <a:pt x="1138190" y="846143"/>
                </a:cubicBezTo>
                <a:cubicBezTo>
                  <a:pt x="1153935" y="860312"/>
                  <a:pt x="1168307" y="875949"/>
                  <a:pt x="1184563" y="889544"/>
                </a:cubicBezTo>
                <a:cubicBezTo>
                  <a:pt x="1210816" y="911084"/>
                  <a:pt x="1235536" y="935497"/>
                  <a:pt x="1258563" y="960707"/>
                </a:cubicBezTo>
                <a:cubicBezTo>
                  <a:pt x="1279769" y="985343"/>
                  <a:pt x="1298038" y="1012341"/>
                  <a:pt x="1317392" y="1038413"/>
                </a:cubicBezTo>
                <a:cubicBezTo>
                  <a:pt x="1333297" y="1062602"/>
                  <a:pt x="1345848" y="1088738"/>
                  <a:pt x="1358974" y="1114491"/>
                </a:cubicBezTo>
                <a:cubicBezTo>
                  <a:pt x="1363925" y="1124480"/>
                  <a:pt x="1368492" y="1134691"/>
                  <a:pt x="1370536" y="1145733"/>
                </a:cubicBezTo>
                <a:cubicBezTo>
                  <a:pt x="1373155" y="1153711"/>
                  <a:pt x="1369003" y="1161051"/>
                  <a:pt x="1362519" y="1165710"/>
                </a:cubicBezTo>
                <a:cubicBezTo>
                  <a:pt x="1330135" y="1182432"/>
                  <a:pt x="1286827" y="1146914"/>
                  <a:pt x="1260703" y="1129171"/>
                </a:cubicBezTo>
                <a:cubicBezTo>
                  <a:pt x="1235408" y="1109066"/>
                  <a:pt x="1212317" y="1086153"/>
                  <a:pt x="1189929" y="1062889"/>
                </a:cubicBezTo>
                <a:cubicBezTo>
                  <a:pt x="1178623" y="1049933"/>
                  <a:pt x="1168052" y="1036275"/>
                  <a:pt x="1156011" y="1023957"/>
                </a:cubicBezTo>
                <a:cubicBezTo>
                  <a:pt x="1138318" y="1006341"/>
                  <a:pt x="1120529" y="988918"/>
                  <a:pt x="1104528" y="969738"/>
                </a:cubicBezTo>
                <a:cubicBezTo>
                  <a:pt x="1089390" y="952634"/>
                  <a:pt x="1072271" y="937507"/>
                  <a:pt x="1056430" y="921073"/>
                </a:cubicBezTo>
                <a:cubicBezTo>
                  <a:pt x="1035383" y="898256"/>
                  <a:pt x="1012069" y="877864"/>
                  <a:pt x="989329" y="856802"/>
                </a:cubicBezTo>
                <a:cubicBezTo>
                  <a:pt x="980770" y="848888"/>
                  <a:pt x="972786" y="840367"/>
                  <a:pt x="964514" y="832166"/>
                </a:cubicBezTo>
                <a:cubicBezTo>
                  <a:pt x="957615" y="826549"/>
                  <a:pt x="949216" y="832357"/>
                  <a:pt x="948002" y="840144"/>
                </a:cubicBezTo>
                <a:cubicBezTo>
                  <a:pt x="940113" y="903362"/>
                  <a:pt x="938389" y="967186"/>
                  <a:pt x="932959" y="1030690"/>
                </a:cubicBezTo>
                <a:cubicBezTo>
                  <a:pt x="925646" y="1122597"/>
                  <a:pt x="907154" y="1213291"/>
                  <a:pt x="885692" y="1302836"/>
                </a:cubicBezTo>
                <a:cubicBezTo>
                  <a:pt x="879656" y="1329131"/>
                  <a:pt x="872150" y="1355075"/>
                  <a:pt x="863272" y="1380573"/>
                </a:cubicBezTo>
                <a:cubicBezTo>
                  <a:pt x="859088" y="1392827"/>
                  <a:pt x="853084" y="1404316"/>
                  <a:pt x="845003" y="1414464"/>
                </a:cubicBezTo>
                <a:cubicBezTo>
                  <a:pt x="828779" y="1400805"/>
                  <a:pt x="824404" y="1378467"/>
                  <a:pt x="816930" y="1359511"/>
                </a:cubicBezTo>
                <a:cubicBezTo>
                  <a:pt x="807732" y="1333694"/>
                  <a:pt x="801792" y="1306825"/>
                  <a:pt x="796043" y="1280050"/>
                </a:cubicBezTo>
                <a:cubicBezTo>
                  <a:pt x="783460" y="1223758"/>
                  <a:pt x="778414" y="1166380"/>
                  <a:pt x="778094" y="1108779"/>
                </a:cubicBezTo>
                <a:cubicBezTo>
                  <a:pt x="775603" y="1028967"/>
                  <a:pt x="775731" y="949091"/>
                  <a:pt x="775795" y="869248"/>
                </a:cubicBezTo>
                <a:cubicBezTo>
                  <a:pt x="775380" y="861525"/>
                  <a:pt x="776753" y="853515"/>
                  <a:pt x="775092" y="845952"/>
                </a:cubicBezTo>
                <a:cubicBezTo>
                  <a:pt x="767874" y="830890"/>
                  <a:pt x="753886" y="846973"/>
                  <a:pt x="746636" y="853675"/>
                </a:cubicBezTo>
                <a:cubicBezTo>
                  <a:pt x="731114" y="868258"/>
                  <a:pt x="714028" y="881023"/>
                  <a:pt x="698059" y="895096"/>
                </a:cubicBezTo>
                <a:cubicBezTo>
                  <a:pt x="643382" y="943028"/>
                  <a:pt x="590078" y="992492"/>
                  <a:pt x="540479" y="1045689"/>
                </a:cubicBezTo>
                <a:cubicBezTo>
                  <a:pt x="528758" y="1057688"/>
                  <a:pt x="516175" y="1068761"/>
                  <a:pt x="503815" y="1080122"/>
                </a:cubicBezTo>
                <a:cubicBezTo>
                  <a:pt x="485515" y="1097642"/>
                  <a:pt x="468140" y="1116182"/>
                  <a:pt x="448786" y="1132617"/>
                </a:cubicBezTo>
                <a:cubicBezTo>
                  <a:pt x="410749" y="1166284"/>
                  <a:pt x="369901" y="1196505"/>
                  <a:pt x="328382" y="1225704"/>
                </a:cubicBezTo>
                <a:cubicBezTo>
                  <a:pt x="299127" y="1245585"/>
                  <a:pt x="269297" y="1264765"/>
                  <a:pt x="236434" y="1278231"/>
                </a:cubicBezTo>
                <a:cubicBezTo>
                  <a:pt x="222669" y="1284071"/>
                  <a:pt x="208840" y="1289975"/>
                  <a:pt x="194148" y="1293166"/>
                </a:cubicBezTo>
                <a:cubicBezTo>
                  <a:pt x="188623" y="1293294"/>
                  <a:pt x="179840" y="1297666"/>
                  <a:pt x="175976" y="1292432"/>
                </a:cubicBezTo>
                <a:cubicBezTo>
                  <a:pt x="164989" y="1260074"/>
                  <a:pt x="183641" y="1228162"/>
                  <a:pt x="199961" y="1201132"/>
                </a:cubicBezTo>
                <a:cubicBezTo>
                  <a:pt x="209734" y="1185304"/>
                  <a:pt x="219890" y="1169635"/>
                  <a:pt x="231164" y="1154796"/>
                </a:cubicBezTo>
                <a:cubicBezTo>
                  <a:pt x="262846" y="1114619"/>
                  <a:pt x="300373" y="1079579"/>
                  <a:pt x="339592" y="1046902"/>
                </a:cubicBezTo>
                <a:cubicBezTo>
                  <a:pt x="366579" y="1022425"/>
                  <a:pt x="394173" y="998683"/>
                  <a:pt x="422342" y="975546"/>
                </a:cubicBezTo>
                <a:cubicBezTo>
                  <a:pt x="461721" y="945007"/>
                  <a:pt x="500493" y="913669"/>
                  <a:pt x="541118" y="884885"/>
                </a:cubicBezTo>
                <a:cubicBezTo>
                  <a:pt x="559769" y="870843"/>
                  <a:pt x="575004" y="852877"/>
                  <a:pt x="594198" y="839506"/>
                </a:cubicBezTo>
                <a:cubicBezTo>
                  <a:pt x="601959" y="833570"/>
                  <a:pt x="610358" y="828464"/>
                  <a:pt x="617928" y="822337"/>
                </a:cubicBezTo>
                <a:cubicBezTo>
                  <a:pt x="619365" y="820901"/>
                  <a:pt x="620451" y="818763"/>
                  <a:pt x="620738" y="816752"/>
                </a:cubicBezTo>
                <a:cubicBezTo>
                  <a:pt x="620674" y="801499"/>
                  <a:pt x="599372" y="804977"/>
                  <a:pt x="588832" y="803605"/>
                </a:cubicBezTo>
                <a:cubicBezTo>
                  <a:pt x="539521" y="801499"/>
                  <a:pt x="490433" y="807051"/>
                  <a:pt x="441345" y="810753"/>
                </a:cubicBezTo>
                <a:cubicBezTo>
                  <a:pt x="373637" y="814519"/>
                  <a:pt x="305898" y="818603"/>
                  <a:pt x="238094" y="819625"/>
                </a:cubicBezTo>
                <a:cubicBezTo>
                  <a:pt x="175912" y="819401"/>
                  <a:pt x="111941" y="821954"/>
                  <a:pt x="51899" y="803381"/>
                </a:cubicBezTo>
                <a:cubicBezTo>
                  <a:pt x="33726" y="796297"/>
                  <a:pt x="1022" y="777182"/>
                  <a:pt x="0" y="755769"/>
                </a:cubicBezTo>
                <a:cubicBezTo>
                  <a:pt x="2906" y="744280"/>
                  <a:pt x="16448" y="740898"/>
                  <a:pt x="26157" y="736749"/>
                </a:cubicBezTo>
                <a:cubicBezTo>
                  <a:pt x="68538" y="721400"/>
                  <a:pt x="112101" y="721432"/>
                  <a:pt x="157133" y="720187"/>
                </a:cubicBezTo>
                <a:cubicBezTo>
                  <a:pt x="207850" y="719357"/>
                  <a:pt x="258502" y="716613"/>
                  <a:pt x="309155" y="714060"/>
                </a:cubicBezTo>
                <a:cubicBezTo>
                  <a:pt x="393055" y="713294"/>
                  <a:pt x="476891" y="708603"/>
                  <a:pt x="560791" y="708922"/>
                </a:cubicBezTo>
                <a:cubicBezTo>
                  <a:pt x="576345" y="708124"/>
                  <a:pt x="614638" y="720889"/>
                  <a:pt x="624251" y="709145"/>
                </a:cubicBezTo>
                <a:cubicBezTo>
                  <a:pt x="634471" y="687828"/>
                  <a:pt x="599468" y="654002"/>
                  <a:pt x="586820" y="638141"/>
                </a:cubicBezTo>
                <a:cubicBezTo>
                  <a:pt x="565646" y="612101"/>
                  <a:pt x="544343" y="586157"/>
                  <a:pt x="521285" y="561712"/>
                </a:cubicBezTo>
                <a:cubicBezTo>
                  <a:pt x="508062" y="547192"/>
                  <a:pt x="496501" y="531300"/>
                  <a:pt x="484652" y="515727"/>
                </a:cubicBezTo>
                <a:cubicBezTo>
                  <a:pt x="463158" y="488219"/>
                  <a:pt x="440610" y="461572"/>
                  <a:pt x="420522" y="432979"/>
                </a:cubicBezTo>
                <a:cubicBezTo>
                  <a:pt x="392704" y="397717"/>
                  <a:pt x="370124" y="359071"/>
                  <a:pt x="348630" y="319756"/>
                </a:cubicBezTo>
                <a:cubicBezTo>
                  <a:pt x="334450" y="294832"/>
                  <a:pt x="317810" y="271313"/>
                  <a:pt x="305035" y="245592"/>
                </a:cubicBezTo>
                <a:cubicBezTo>
                  <a:pt x="287118" y="209245"/>
                  <a:pt x="273801" y="170759"/>
                  <a:pt x="265433" y="131092"/>
                </a:cubicBezTo>
                <a:cubicBezTo>
                  <a:pt x="262814" y="114753"/>
                  <a:pt x="257480" y="96436"/>
                  <a:pt x="266008" y="81022"/>
                </a:cubicBezTo>
                <a:cubicBezTo>
                  <a:pt x="297786" y="68321"/>
                  <a:pt x="340742" y="93564"/>
                  <a:pt x="366260" y="112807"/>
                </a:cubicBezTo>
                <a:cubicBezTo>
                  <a:pt x="406916" y="145325"/>
                  <a:pt x="439780" y="186491"/>
                  <a:pt x="470695" y="228073"/>
                </a:cubicBezTo>
                <a:cubicBezTo>
                  <a:pt x="486952" y="255772"/>
                  <a:pt x="505092" y="282163"/>
                  <a:pt x="524255" y="307948"/>
                </a:cubicBezTo>
                <a:cubicBezTo>
                  <a:pt x="556895" y="359103"/>
                  <a:pt x="590302" y="410258"/>
                  <a:pt x="617864" y="464444"/>
                </a:cubicBezTo>
                <a:cubicBezTo>
                  <a:pt x="632555" y="495335"/>
                  <a:pt x="650280" y="524567"/>
                  <a:pt x="668101" y="553702"/>
                </a:cubicBezTo>
                <a:cubicBezTo>
                  <a:pt x="679056" y="569913"/>
                  <a:pt x="686402" y="589156"/>
                  <a:pt x="700582" y="602911"/>
                </a:cubicBezTo>
                <a:cubicBezTo>
                  <a:pt x="705628" y="606804"/>
                  <a:pt x="713453" y="603421"/>
                  <a:pt x="713772" y="596943"/>
                </a:cubicBezTo>
                <a:cubicBezTo>
                  <a:pt x="718403" y="594837"/>
                  <a:pt x="716742" y="589316"/>
                  <a:pt x="717413" y="585231"/>
                </a:cubicBezTo>
                <a:cubicBezTo>
                  <a:pt x="718179" y="575370"/>
                  <a:pt x="719425" y="565542"/>
                  <a:pt x="720671" y="555713"/>
                </a:cubicBezTo>
                <a:cubicBezTo>
                  <a:pt x="724375" y="524630"/>
                  <a:pt x="729996" y="493835"/>
                  <a:pt x="734723" y="462945"/>
                </a:cubicBezTo>
                <a:cubicBezTo>
                  <a:pt x="739226" y="430426"/>
                  <a:pt x="746732" y="398387"/>
                  <a:pt x="750660" y="365805"/>
                </a:cubicBezTo>
                <a:cubicBezTo>
                  <a:pt x="760273" y="304725"/>
                  <a:pt x="774134" y="244316"/>
                  <a:pt x="787228" y="183906"/>
                </a:cubicBezTo>
                <a:cubicBezTo>
                  <a:pt x="800642" y="134060"/>
                  <a:pt x="817633" y="56227"/>
                  <a:pt x="856693" y="21666"/>
                </a:cubicBezTo>
                <a:cubicBezTo>
                  <a:pt x="876590" y="2902"/>
                  <a:pt x="917949" y="-13118"/>
                  <a:pt x="935674" y="15954"/>
                </a:cubicBezTo>
                <a:cubicBezTo>
                  <a:pt x="941072" y="33154"/>
                  <a:pt x="939219" y="52461"/>
                  <a:pt x="939858" y="70396"/>
                </a:cubicBezTo>
                <a:cubicBezTo>
                  <a:pt x="940337" y="110254"/>
                  <a:pt x="934077" y="149729"/>
                  <a:pt x="930245" y="189331"/>
                </a:cubicBezTo>
                <a:cubicBezTo>
                  <a:pt x="926923" y="222297"/>
                  <a:pt x="922707" y="255134"/>
                  <a:pt x="916639" y="287684"/>
                </a:cubicBezTo>
                <a:cubicBezTo>
                  <a:pt x="905302" y="360316"/>
                  <a:pt x="892942" y="432884"/>
                  <a:pt x="884382" y="505898"/>
                </a:cubicBezTo>
                <a:cubicBezTo>
                  <a:pt x="881572" y="528396"/>
                  <a:pt x="879560" y="550958"/>
                  <a:pt x="878314" y="573615"/>
                </a:cubicBezTo>
                <a:cubicBezTo>
                  <a:pt x="878250" y="577891"/>
                  <a:pt x="877005" y="582742"/>
                  <a:pt x="877803" y="587082"/>
                </a:cubicBezTo>
                <a:cubicBezTo>
                  <a:pt x="879241" y="592284"/>
                  <a:pt x="885628" y="595028"/>
                  <a:pt x="890387" y="592316"/>
                </a:cubicBezTo>
                <a:cubicBezTo>
                  <a:pt x="898179" y="587337"/>
                  <a:pt x="904088" y="579742"/>
                  <a:pt x="911306" y="573934"/>
                </a:cubicBezTo>
                <a:cubicBezTo>
                  <a:pt x="932832" y="556957"/>
                  <a:pt x="952377" y="537810"/>
                  <a:pt x="970358" y="517163"/>
                </a:cubicBezTo>
                <a:cubicBezTo>
                  <a:pt x="987764" y="498367"/>
                  <a:pt x="1006991" y="481422"/>
                  <a:pt x="1023790" y="462083"/>
                </a:cubicBezTo>
                <a:cubicBezTo>
                  <a:pt x="1045092" y="436394"/>
                  <a:pt x="1070514" y="414917"/>
                  <a:pt x="1094563" y="391972"/>
                </a:cubicBezTo>
                <a:cubicBezTo>
                  <a:pt x="1106987" y="379686"/>
                  <a:pt x="1119730" y="367655"/>
                  <a:pt x="1132889" y="356167"/>
                </a:cubicBezTo>
                <a:cubicBezTo>
                  <a:pt x="1166167" y="326489"/>
                  <a:pt x="1201107" y="296588"/>
                  <a:pt x="1235759" y="268218"/>
                </a:cubicBezTo>
                <a:cubicBezTo>
                  <a:pt x="1266898" y="243135"/>
                  <a:pt x="1298357" y="217510"/>
                  <a:pt x="1335149" y="201011"/>
                </a:cubicBezTo>
                <a:cubicBezTo>
                  <a:pt x="1366160" y="186236"/>
                  <a:pt x="1414162" y="178449"/>
                  <a:pt x="1421987" y="222967"/>
                </a:cubicBezTo>
                <a:cubicBezTo>
                  <a:pt x="1420805" y="251751"/>
                  <a:pt x="1403016" y="275972"/>
                  <a:pt x="1386281" y="298598"/>
                </a:cubicBezTo>
                <a:cubicBezTo>
                  <a:pt x="1364372" y="327670"/>
                  <a:pt x="1336043" y="350168"/>
                  <a:pt x="1308194" y="373176"/>
                </a:cubicBezTo>
                <a:cubicBezTo>
                  <a:pt x="1285805" y="394079"/>
                  <a:pt x="1262810" y="414311"/>
                  <a:pt x="1240263" y="435022"/>
                </a:cubicBezTo>
                <a:cubicBezTo>
                  <a:pt x="1218385" y="456849"/>
                  <a:pt x="1194400" y="476411"/>
                  <a:pt x="1171724" y="497378"/>
                </a:cubicBezTo>
                <a:cubicBezTo>
                  <a:pt x="1149209" y="519748"/>
                  <a:pt x="1124872" y="539565"/>
                  <a:pt x="1101685" y="561393"/>
                </a:cubicBezTo>
                <a:cubicBezTo>
                  <a:pt x="1089932" y="572945"/>
                  <a:pt x="1077988" y="584402"/>
                  <a:pt x="1065660" y="595379"/>
                </a:cubicBezTo>
                <a:cubicBezTo>
                  <a:pt x="1054482" y="605432"/>
                  <a:pt x="1043336" y="615548"/>
                  <a:pt x="1033052" y="626557"/>
                </a:cubicBezTo>
                <a:cubicBezTo>
                  <a:pt x="1028612" y="631727"/>
                  <a:pt x="1021203" y="637503"/>
                  <a:pt x="1024524" y="645130"/>
                </a:cubicBezTo>
                <a:cubicBezTo>
                  <a:pt x="1031263" y="658022"/>
                  <a:pt x="1064063" y="651066"/>
                  <a:pt x="1077094" y="651704"/>
                </a:cubicBezTo>
                <a:cubicBezTo>
                  <a:pt x="1134358" y="649917"/>
                  <a:pt x="1191654" y="652246"/>
                  <a:pt x="1248854" y="655118"/>
                </a:cubicBezTo>
                <a:cubicBezTo>
                  <a:pt x="1306150" y="659746"/>
                  <a:pt x="1363605" y="665681"/>
                  <a:pt x="1420901" y="670723"/>
                </a:cubicBezTo>
                <a:cubicBezTo>
                  <a:pt x="1437030" y="672287"/>
                  <a:pt x="1453126" y="674234"/>
                  <a:pt x="1469191" y="676148"/>
                </a:cubicBezTo>
                <a:cubicBezTo>
                  <a:pt x="1493974" y="679850"/>
                  <a:pt x="1520003" y="681159"/>
                  <a:pt x="1542775" y="69204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2" name="Google Shape;432;p13"/>
          <p:cNvSpPr/>
          <p:nvPr/>
        </p:nvSpPr>
        <p:spPr>
          <a:xfrm rot="817112">
            <a:off x="7722460" y="1085829"/>
            <a:ext cx="914745" cy="779157"/>
          </a:xfrm>
          <a:custGeom>
            <a:avLst/>
            <a:gdLst/>
            <a:ahLst/>
            <a:cxnLst/>
            <a:rect l="l" t="t" r="r" b="b"/>
            <a:pathLst>
              <a:path w="1833045" h="1561343" extrusionOk="0">
                <a:moveTo>
                  <a:pt x="1813603" y="256539"/>
                </a:moveTo>
                <a:cubicBezTo>
                  <a:pt x="1796923" y="198628"/>
                  <a:pt x="1762536" y="148020"/>
                  <a:pt x="1720744" y="105229"/>
                </a:cubicBezTo>
                <a:cubicBezTo>
                  <a:pt x="1664434" y="41592"/>
                  <a:pt x="1582866" y="-1602"/>
                  <a:pt x="1496789" y="526"/>
                </a:cubicBezTo>
                <a:cubicBezTo>
                  <a:pt x="1450084" y="-1859"/>
                  <a:pt x="1403636" y="3976"/>
                  <a:pt x="1358434" y="15830"/>
                </a:cubicBezTo>
                <a:cubicBezTo>
                  <a:pt x="1331856" y="22215"/>
                  <a:pt x="1305351" y="29885"/>
                  <a:pt x="1281192" y="42914"/>
                </a:cubicBezTo>
                <a:cubicBezTo>
                  <a:pt x="1265245" y="51758"/>
                  <a:pt x="1251644" y="64199"/>
                  <a:pt x="1237017" y="74989"/>
                </a:cubicBezTo>
                <a:cubicBezTo>
                  <a:pt x="1214288" y="92311"/>
                  <a:pt x="1189872" y="107284"/>
                  <a:pt x="1167619" y="125193"/>
                </a:cubicBezTo>
                <a:cubicBezTo>
                  <a:pt x="1145807" y="142772"/>
                  <a:pt x="1126120" y="162773"/>
                  <a:pt x="1105628" y="181820"/>
                </a:cubicBezTo>
                <a:cubicBezTo>
                  <a:pt x="1078133" y="207582"/>
                  <a:pt x="1049501" y="232648"/>
                  <a:pt x="1028165" y="264026"/>
                </a:cubicBezTo>
                <a:cubicBezTo>
                  <a:pt x="996234" y="310487"/>
                  <a:pt x="966943" y="358709"/>
                  <a:pt x="938312" y="407262"/>
                </a:cubicBezTo>
                <a:cubicBezTo>
                  <a:pt x="923025" y="432511"/>
                  <a:pt x="909497" y="459045"/>
                  <a:pt x="899965" y="487009"/>
                </a:cubicBezTo>
                <a:cubicBezTo>
                  <a:pt x="891607" y="462861"/>
                  <a:pt x="877016" y="441319"/>
                  <a:pt x="863196" y="420034"/>
                </a:cubicBezTo>
                <a:cubicBezTo>
                  <a:pt x="839917" y="385463"/>
                  <a:pt x="814988" y="351993"/>
                  <a:pt x="787786" y="320396"/>
                </a:cubicBezTo>
                <a:cubicBezTo>
                  <a:pt x="756185" y="284430"/>
                  <a:pt x="724878" y="247768"/>
                  <a:pt x="688108" y="216977"/>
                </a:cubicBezTo>
                <a:cubicBezTo>
                  <a:pt x="648369" y="184976"/>
                  <a:pt x="605403" y="156901"/>
                  <a:pt x="560128" y="133450"/>
                </a:cubicBezTo>
                <a:cubicBezTo>
                  <a:pt x="472108" y="84384"/>
                  <a:pt x="379651" y="62401"/>
                  <a:pt x="278910" y="67612"/>
                </a:cubicBezTo>
                <a:cubicBezTo>
                  <a:pt x="209293" y="69447"/>
                  <a:pt x="149721" y="98403"/>
                  <a:pt x="103969" y="150736"/>
                </a:cubicBezTo>
                <a:cubicBezTo>
                  <a:pt x="69949" y="187251"/>
                  <a:pt x="51985" y="234593"/>
                  <a:pt x="37981" y="281678"/>
                </a:cubicBezTo>
                <a:cubicBezTo>
                  <a:pt x="15912" y="353351"/>
                  <a:pt x="-182" y="427337"/>
                  <a:pt x="2" y="502680"/>
                </a:cubicBezTo>
                <a:cubicBezTo>
                  <a:pt x="735" y="591969"/>
                  <a:pt x="19175" y="683350"/>
                  <a:pt x="62177" y="762216"/>
                </a:cubicBezTo>
                <a:cubicBezTo>
                  <a:pt x="100926" y="824458"/>
                  <a:pt x="145505" y="883763"/>
                  <a:pt x="195985" y="937014"/>
                </a:cubicBezTo>
                <a:cubicBezTo>
                  <a:pt x="236751" y="980062"/>
                  <a:pt x="284152" y="1015660"/>
                  <a:pt x="333130" y="1048726"/>
                </a:cubicBezTo>
                <a:cubicBezTo>
                  <a:pt x="422434" y="1110821"/>
                  <a:pt x="509354" y="1176549"/>
                  <a:pt x="603717" y="1230974"/>
                </a:cubicBezTo>
                <a:cubicBezTo>
                  <a:pt x="715566" y="1294610"/>
                  <a:pt x="814218" y="1377807"/>
                  <a:pt x="919139" y="1451792"/>
                </a:cubicBezTo>
                <a:cubicBezTo>
                  <a:pt x="951179" y="1475537"/>
                  <a:pt x="982670" y="1500125"/>
                  <a:pt x="1013245" y="1525741"/>
                </a:cubicBezTo>
                <a:cubicBezTo>
                  <a:pt x="1023986" y="1534696"/>
                  <a:pt x="1034984" y="1543357"/>
                  <a:pt x="1046128" y="1551797"/>
                </a:cubicBezTo>
                <a:cubicBezTo>
                  <a:pt x="1050931" y="1555137"/>
                  <a:pt x="1055330" y="1559688"/>
                  <a:pt x="1061232" y="1560899"/>
                </a:cubicBezTo>
                <a:cubicBezTo>
                  <a:pt x="1075566" y="1563908"/>
                  <a:pt x="1085941" y="1550953"/>
                  <a:pt x="1096426" y="1542990"/>
                </a:cubicBezTo>
                <a:cubicBezTo>
                  <a:pt x="1119338" y="1524126"/>
                  <a:pt x="1141628" y="1504529"/>
                  <a:pt x="1164320" y="1485409"/>
                </a:cubicBezTo>
                <a:cubicBezTo>
                  <a:pt x="1225432" y="1436342"/>
                  <a:pt x="1281118" y="1380963"/>
                  <a:pt x="1335485" y="1324593"/>
                </a:cubicBezTo>
                <a:cubicBezTo>
                  <a:pt x="1388055" y="1264737"/>
                  <a:pt x="1439782" y="1203890"/>
                  <a:pt x="1485791" y="1138749"/>
                </a:cubicBezTo>
                <a:cubicBezTo>
                  <a:pt x="1545216" y="1059993"/>
                  <a:pt x="1605155" y="981163"/>
                  <a:pt x="1656443" y="896755"/>
                </a:cubicBezTo>
                <a:cubicBezTo>
                  <a:pt x="1680638" y="854624"/>
                  <a:pt x="1699921" y="809851"/>
                  <a:pt x="1721734" y="766473"/>
                </a:cubicBezTo>
                <a:cubicBezTo>
                  <a:pt x="1752895" y="704158"/>
                  <a:pt x="1777640" y="638944"/>
                  <a:pt x="1796227" y="571821"/>
                </a:cubicBezTo>
                <a:cubicBezTo>
                  <a:pt x="1829037" y="459815"/>
                  <a:pt x="1850667" y="371884"/>
                  <a:pt x="1813603" y="25653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3" name="Google Shape;433;p13"/>
          <p:cNvSpPr/>
          <p:nvPr/>
        </p:nvSpPr>
        <p:spPr>
          <a:xfrm rot="817112">
            <a:off x="7722460" y="1085829"/>
            <a:ext cx="914745" cy="779157"/>
          </a:xfrm>
          <a:custGeom>
            <a:avLst/>
            <a:gdLst/>
            <a:ahLst/>
            <a:cxnLst/>
            <a:rect l="l" t="t" r="r" b="b"/>
            <a:pathLst>
              <a:path w="1833045" h="1561343" extrusionOk="0">
                <a:moveTo>
                  <a:pt x="1061232" y="1560899"/>
                </a:moveTo>
                <a:cubicBezTo>
                  <a:pt x="1055330" y="1559688"/>
                  <a:pt x="1050931" y="1555137"/>
                  <a:pt x="1046128" y="1551797"/>
                </a:cubicBezTo>
                <a:cubicBezTo>
                  <a:pt x="1034984" y="1543357"/>
                  <a:pt x="1023986" y="1534696"/>
                  <a:pt x="1013245" y="1525741"/>
                </a:cubicBezTo>
                <a:cubicBezTo>
                  <a:pt x="982670" y="1500125"/>
                  <a:pt x="951179" y="1475537"/>
                  <a:pt x="919139" y="1451792"/>
                </a:cubicBezTo>
                <a:cubicBezTo>
                  <a:pt x="814218" y="1377807"/>
                  <a:pt x="715566" y="1294610"/>
                  <a:pt x="603717" y="1230974"/>
                </a:cubicBezTo>
                <a:cubicBezTo>
                  <a:pt x="509354" y="1176549"/>
                  <a:pt x="422434" y="1110821"/>
                  <a:pt x="333130" y="1048726"/>
                </a:cubicBezTo>
                <a:cubicBezTo>
                  <a:pt x="284152" y="1015660"/>
                  <a:pt x="236751" y="980062"/>
                  <a:pt x="195985" y="937014"/>
                </a:cubicBezTo>
                <a:cubicBezTo>
                  <a:pt x="145505" y="883763"/>
                  <a:pt x="100926" y="824458"/>
                  <a:pt x="62177" y="762216"/>
                </a:cubicBezTo>
                <a:cubicBezTo>
                  <a:pt x="19175" y="683350"/>
                  <a:pt x="735" y="591969"/>
                  <a:pt x="2" y="502680"/>
                </a:cubicBezTo>
                <a:cubicBezTo>
                  <a:pt x="-182" y="427337"/>
                  <a:pt x="15912" y="353351"/>
                  <a:pt x="37981" y="281678"/>
                </a:cubicBezTo>
                <a:cubicBezTo>
                  <a:pt x="51985" y="234593"/>
                  <a:pt x="69949" y="187251"/>
                  <a:pt x="103969" y="150736"/>
                </a:cubicBezTo>
                <a:cubicBezTo>
                  <a:pt x="149721" y="98403"/>
                  <a:pt x="209293" y="69447"/>
                  <a:pt x="278910" y="67612"/>
                </a:cubicBezTo>
                <a:cubicBezTo>
                  <a:pt x="379651" y="62401"/>
                  <a:pt x="472108" y="84384"/>
                  <a:pt x="560128" y="133450"/>
                </a:cubicBezTo>
                <a:cubicBezTo>
                  <a:pt x="605403" y="156901"/>
                  <a:pt x="648369" y="184976"/>
                  <a:pt x="688108" y="216977"/>
                </a:cubicBezTo>
                <a:cubicBezTo>
                  <a:pt x="724878" y="247768"/>
                  <a:pt x="756185" y="284430"/>
                  <a:pt x="787786" y="320396"/>
                </a:cubicBezTo>
                <a:cubicBezTo>
                  <a:pt x="814988" y="351993"/>
                  <a:pt x="839917" y="385463"/>
                  <a:pt x="863196" y="420034"/>
                </a:cubicBezTo>
                <a:cubicBezTo>
                  <a:pt x="877016" y="441319"/>
                  <a:pt x="891607" y="462861"/>
                  <a:pt x="899965" y="487009"/>
                </a:cubicBezTo>
                <a:cubicBezTo>
                  <a:pt x="909497" y="459045"/>
                  <a:pt x="923025" y="432511"/>
                  <a:pt x="938312" y="407262"/>
                </a:cubicBezTo>
                <a:cubicBezTo>
                  <a:pt x="966943" y="358709"/>
                  <a:pt x="996234" y="310487"/>
                  <a:pt x="1028165" y="264026"/>
                </a:cubicBezTo>
                <a:cubicBezTo>
                  <a:pt x="1049501" y="232648"/>
                  <a:pt x="1078133" y="207582"/>
                  <a:pt x="1105628" y="181820"/>
                </a:cubicBezTo>
                <a:cubicBezTo>
                  <a:pt x="1126120" y="162773"/>
                  <a:pt x="1145807" y="142772"/>
                  <a:pt x="1167619" y="125193"/>
                </a:cubicBezTo>
                <a:cubicBezTo>
                  <a:pt x="1189872" y="107284"/>
                  <a:pt x="1214288" y="92311"/>
                  <a:pt x="1237017" y="74989"/>
                </a:cubicBezTo>
                <a:cubicBezTo>
                  <a:pt x="1251644" y="64199"/>
                  <a:pt x="1265245" y="51758"/>
                  <a:pt x="1281192" y="42914"/>
                </a:cubicBezTo>
                <a:cubicBezTo>
                  <a:pt x="1305351" y="29885"/>
                  <a:pt x="1331856" y="22215"/>
                  <a:pt x="1358434" y="15830"/>
                </a:cubicBezTo>
                <a:cubicBezTo>
                  <a:pt x="1403636" y="3976"/>
                  <a:pt x="1450084" y="-1859"/>
                  <a:pt x="1496789" y="526"/>
                </a:cubicBezTo>
                <a:cubicBezTo>
                  <a:pt x="1582866" y="-1602"/>
                  <a:pt x="1664434" y="41592"/>
                  <a:pt x="1720744" y="105229"/>
                </a:cubicBezTo>
                <a:cubicBezTo>
                  <a:pt x="1762536" y="148020"/>
                  <a:pt x="1796923" y="198628"/>
                  <a:pt x="1813603" y="256539"/>
                </a:cubicBezTo>
                <a:cubicBezTo>
                  <a:pt x="1850667" y="371884"/>
                  <a:pt x="1829037" y="459815"/>
                  <a:pt x="1796227" y="571821"/>
                </a:cubicBezTo>
                <a:cubicBezTo>
                  <a:pt x="1777640" y="638944"/>
                  <a:pt x="1752895" y="704158"/>
                  <a:pt x="1721734" y="766473"/>
                </a:cubicBezTo>
                <a:cubicBezTo>
                  <a:pt x="1699921" y="809851"/>
                  <a:pt x="1680638" y="854624"/>
                  <a:pt x="1656443" y="896755"/>
                </a:cubicBezTo>
                <a:cubicBezTo>
                  <a:pt x="1605155" y="981163"/>
                  <a:pt x="1545216" y="1059993"/>
                  <a:pt x="1485791" y="1138749"/>
                </a:cubicBezTo>
                <a:cubicBezTo>
                  <a:pt x="1439782" y="1203890"/>
                  <a:pt x="1388055" y="1264737"/>
                  <a:pt x="1335485" y="1324593"/>
                </a:cubicBezTo>
                <a:cubicBezTo>
                  <a:pt x="1281118" y="1380963"/>
                  <a:pt x="1225432" y="1436342"/>
                  <a:pt x="1164320" y="1485409"/>
                </a:cubicBezTo>
                <a:cubicBezTo>
                  <a:pt x="1141628" y="1504529"/>
                  <a:pt x="1119338" y="1524126"/>
                  <a:pt x="1096426" y="1542990"/>
                </a:cubicBezTo>
                <a:cubicBezTo>
                  <a:pt x="1085941" y="1550953"/>
                  <a:pt x="1075566" y="1563908"/>
                  <a:pt x="1061232" y="1560899"/>
                </a:cubicBezTo>
                <a:close/>
                <a:moveTo>
                  <a:pt x="531460" y="1160291"/>
                </a:moveTo>
                <a:cubicBezTo>
                  <a:pt x="622377" y="1217175"/>
                  <a:pt x="716226" y="1269655"/>
                  <a:pt x="800324" y="1336741"/>
                </a:cubicBezTo>
                <a:cubicBezTo>
                  <a:pt x="846259" y="1373109"/>
                  <a:pt x="895236" y="1405368"/>
                  <a:pt x="941868" y="1440856"/>
                </a:cubicBezTo>
                <a:cubicBezTo>
                  <a:pt x="984467" y="1471830"/>
                  <a:pt x="1023839" y="1506951"/>
                  <a:pt x="1065852" y="1538622"/>
                </a:cubicBezTo>
                <a:cubicBezTo>
                  <a:pt x="1111823" y="1502217"/>
                  <a:pt x="1155632" y="1462986"/>
                  <a:pt x="1200833" y="1425552"/>
                </a:cubicBezTo>
                <a:cubicBezTo>
                  <a:pt x="1236027" y="1393441"/>
                  <a:pt x="1269424" y="1359457"/>
                  <a:pt x="1303298" y="1325988"/>
                </a:cubicBezTo>
                <a:cubicBezTo>
                  <a:pt x="1345567" y="1281839"/>
                  <a:pt x="1383546" y="1233653"/>
                  <a:pt x="1422552" y="1186604"/>
                </a:cubicBezTo>
                <a:cubicBezTo>
                  <a:pt x="1451037" y="1149282"/>
                  <a:pt x="1477945" y="1110748"/>
                  <a:pt x="1506980" y="1073791"/>
                </a:cubicBezTo>
                <a:cubicBezTo>
                  <a:pt x="1550385" y="1015036"/>
                  <a:pt x="1593644" y="955914"/>
                  <a:pt x="1632137" y="893782"/>
                </a:cubicBezTo>
                <a:cubicBezTo>
                  <a:pt x="1653950" y="858001"/>
                  <a:pt x="1670667" y="819503"/>
                  <a:pt x="1689216" y="782034"/>
                </a:cubicBezTo>
                <a:cubicBezTo>
                  <a:pt x="1709196" y="741408"/>
                  <a:pt x="1728699" y="700525"/>
                  <a:pt x="1744903" y="658211"/>
                </a:cubicBezTo>
                <a:cubicBezTo>
                  <a:pt x="1762353" y="610869"/>
                  <a:pt x="1775991" y="562243"/>
                  <a:pt x="1788968" y="513506"/>
                </a:cubicBezTo>
                <a:cubicBezTo>
                  <a:pt x="1803632" y="460916"/>
                  <a:pt x="1814227" y="407372"/>
                  <a:pt x="1810157" y="352727"/>
                </a:cubicBezTo>
                <a:cubicBezTo>
                  <a:pt x="1802679" y="279659"/>
                  <a:pt x="1779547" y="206225"/>
                  <a:pt x="1730716" y="150075"/>
                </a:cubicBezTo>
                <a:cubicBezTo>
                  <a:pt x="1693946" y="106293"/>
                  <a:pt x="1651933" y="64309"/>
                  <a:pt x="1597970" y="42950"/>
                </a:cubicBezTo>
                <a:cubicBezTo>
                  <a:pt x="1562080" y="26326"/>
                  <a:pt x="1522781" y="22179"/>
                  <a:pt x="1483664" y="22729"/>
                </a:cubicBezTo>
                <a:cubicBezTo>
                  <a:pt x="1454080" y="21701"/>
                  <a:pt x="1424605" y="24381"/>
                  <a:pt x="1395644" y="30399"/>
                </a:cubicBezTo>
                <a:cubicBezTo>
                  <a:pt x="1359204" y="38400"/>
                  <a:pt x="1324231" y="45482"/>
                  <a:pt x="1291896" y="62584"/>
                </a:cubicBezTo>
                <a:cubicBezTo>
                  <a:pt x="1258829" y="84861"/>
                  <a:pt x="1227998" y="110440"/>
                  <a:pt x="1194748" y="132569"/>
                </a:cubicBezTo>
                <a:cubicBezTo>
                  <a:pt x="1166410" y="153304"/>
                  <a:pt x="1143937" y="177012"/>
                  <a:pt x="1118532" y="200426"/>
                </a:cubicBezTo>
                <a:cubicBezTo>
                  <a:pt x="1098845" y="219143"/>
                  <a:pt x="1077399" y="237712"/>
                  <a:pt x="1060536" y="258374"/>
                </a:cubicBezTo>
                <a:cubicBezTo>
                  <a:pt x="1041986" y="281017"/>
                  <a:pt x="1026992" y="306120"/>
                  <a:pt x="1011265" y="330781"/>
                </a:cubicBezTo>
                <a:cubicBezTo>
                  <a:pt x="981021" y="379371"/>
                  <a:pt x="948833" y="427410"/>
                  <a:pt x="926177" y="480147"/>
                </a:cubicBezTo>
                <a:cubicBezTo>
                  <a:pt x="922695" y="488991"/>
                  <a:pt x="919725" y="497982"/>
                  <a:pt x="917342" y="507194"/>
                </a:cubicBezTo>
                <a:cubicBezTo>
                  <a:pt x="915729" y="513910"/>
                  <a:pt x="907224" y="517323"/>
                  <a:pt x="901432" y="513653"/>
                </a:cubicBezTo>
                <a:cubicBezTo>
                  <a:pt x="896959" y="516002"/>
                  <a:pt x="895456" y="510093"/>
                  <a:pt x="894613" y="506937"/>
                </a:cubicBezTo>
                <a:cubicBezTo>
                  <a:pt x="887721" y="485321"/>
                  <a:pt x="875770" y="465944"/>
                  <a:pt x="863342" y="447118"/>
                </a:cubicBezTo>
                <a:cubicBezTo>
                  <a:pt x="820157" y="383188"/>
                  <a:pt x="770519" y="323919"/>
                  <a:pt x="716593" y="268797"/>
                </a:cubicBezTo>
                <a:cubicBezTo>
                  <a:pt x="680189" y="230593"/>
                  <a:pt x="636417" y="200683"/>
                  <a:pt x="591582" y="173342"/>
                </a:cubicBezTo>
                <a:cubicBezTo>
                  <a:pt x="490584" y="113926"/>
                  <a:pt x="400804" y="82952"/>
                  <a:pt x="282356" y="88641"/>
                </a:cubicBezTo>
                <a:cubicBezTo>
                  <a:pt x="205370" y="90182"/>
                  <a:pt x="142939" y="128202"/>
                  <a:pt x="100010" y="191141"/>
                </a:cubicBezTo>
                <a:cubicBezTo>
                  <a:pt x="75448" y="228207"/>
                  <a:pt x="63900" y="271769"/>
                  <a:pt x="51435" y="314010"/>
                </a:cubicBezTo>
                <a:cubicBezTo>
                  <a:pt x="9240" y="451521"/>
                  <a:pt x="10523" y="605144"/>
                  <a:pt x="73358" y="736196"/>
                </a:cubicBezTo>
                <a:cubicBezTo>
                  <a:pt x="92788" y="774033"/>
                  <a:pt x="119293" y="807650"/>
                  <a:pt x="144588" y="841670"/>
                </a:cubicBezTo>
                <a:cubicBezTo>
                  <a:pt x="170873" y="877158"/>
                  <a:pt x="199798" y="910664"/>
                  <a:pt x="231765" y="941124"/>
                </a:cubicBezTo>
                <a:cubicBezTo>
                  <a:pt x="266042" y="974741"/>
                  <a:pt x="305232" y="1002632"/>
                  <a:pt x="344788" y="1029679"/>
                </a:cubicBezTo>
                <a:cubicBezTo>
                  <a:pt x="407110" y="1073058"/>
                  <a:pt x="468552" y="1117757"/>
                  <a:pt x="531460" y="116029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434" name="Google Shape;434;p13"/>
          <p:cNvSpPr/>
          <p:nvPr/>
        </p:nvSpPr>
        <p:spPr>
          <a:xfrm rot="817112">
            <a:off x="7733741" y="1097129"/>
            <a:ext cx="892515" cy="756552"/>
          </a:xfrm>
          <a:custGeom>
            <a:avLst/>
            <a:gdLst/>
            <a:ahLst/>
            <a:cxnLst/>
            <a:rect l="l" t="t" r="r" b="b"/>
            <a:pathLst>
              <a:path w="1788499" h="1516045" extrusionOk="0">
                <a:moveTo>
                  <a:pt x="1787621" y="330151"/>
                </a:moveTo>
                <a:cubicBezTo>
                  <a:pt x="1791691" y="384796"/>
                  <a:pt x="1781096" y="438377"/>
                  <a:pt x="1766432" y="490930"/>
                </a:cubicBezTo>
                <a:cubicBezTo>
                  <a:pt x="1753455" y="539666"/>
                  <a:pt x="1739780" y="588329"/>
                  <a:pt x="1722367" y="635634"/>
                </a:cubicBezTo>
                <a:cubicBezTo>
                  <a:pt x="1706200" y="677948"/>
                  <a:pt x="1686660" y="718868"/>
                  <a:pt x="1666681" y="759457"/>
                </a:cubicBezTo>
                <a:cubicBezTo>
                  <a:pt x="1648094" y="796927"/>
                  <a:pt x="1631377" y="835424"/>
                  <a:pt x="1609601" y="871206"/>
                </a:cubicBezTo>
                <a:cubicBezTo>
                  <a:pt x="1571108" y="933338"/>
                  <a:pt x="1527886" y="992460"/>
                  <a:pt x="1484444" y="1051178"/>
                </a:cubicBezTo>
                <a:cubicBezTo>
                  <a:pt x="1455409" y="1088098"/>
                  <a:pt x="1428501" y="1126669"/>
                  <a:pt x="1400016" y="1163991"/>
                </a:cubicBezTo>
                <a:cubicBezTo>
                  <a:pt x="1361047" y="1211040"/>
                  <a:pt x="1323031" y="1259226"/>
                  <a:pt x="1280762" y="1303375"/>
                </a:cubicBezTo>
                <a:cubicBezTo>
                  <a:pt x="1246851" y="1336844"/>
                  <a:pt x="1213454" y="1370864"/>
                  <a:pt x="1178297" y="1402976"/>
                </a:cubicBezTo>
                <a:cubicBezTo>
                  <a:pt x="1133096" y="1440409"/>
                  <a:pt x="1089287" y="1479641"/>
                  <a:pt x="1043316" y="1516046"/>
                </a:cubicBezTo>
                <a:cubicBezTo>
                  <a:pt x="1001267" y="1484338"/>
                  <a:pt x="961931" y="1449217"/>
                  <a:pt x="919332" y="1418280"/>
                </a:cubicBezTo>
                <a:cubicBezTo>
                  <a:pt x="872700" y="1382828"/>
                  <a:pt x="823723" y="1350570"/>
                  <a:pt x="777788" y="1314164"/>
                </a:cubicBezTo>
                <a:cubicBezTo>
                  <a:pt x="693690" y="1247078"/>
                  <a:pt x="599841" y="1194599"/>
                  <a:pt x="508961" y="1137715"/>
                </a:cubicBezTo>
                <a:cubicBezTo>
                  <a:pt x="446052" y="1095181"/>
                  <a:pt x="384610" y="1050481"/>
                  <a:pt x="322289" y="1007103"/>
                </a:cubicBezTo>
                <a:cubicBezTo>
                  <a:pt x="282733" y="980056"/>
                  <a:pt x="243580" y="952164"/>
                  <a:pt x="209266" y="918548"/>
                </a:cubicBezTo>
                <a:cubicBezTo>
                  <a:pt x="177262" y="888088"/>
                  <a:pt x="148337" y="854581"/>
                  <a:pt x="122089" y="819093"/>
                </a:cubicBezTo>
                <a:cubicBezTo>
                  <a:pt x="96794" y="785073"/>
                  <a:pt x="70288" y="751457"/>
                  <a:pt x="50859" y="713657"/>
                </a:cubicBezTo>
                <a:cubicBezTo>
                  <a:pt x="-12013" y="582604"/>
                  <a:pt x="-13296" y="428982"/>
                  <a:pt x="28936" y="291470"/>
                </a:cubicBezTo>
                <a:cubicBezTo>
                  <a:pt x="41400" y="249266"/>
                  <a:pt x="52912" y="205704"/>
                  <a:pt x="77474" y="168602"/>
                </a:cubicBezTo>
                <a:cubicBezTo>
                  <a:pt x="120403" y="105663"/>
                  <a:pt x="182798" y="67679"/>
                  <a:pt x="259820" y="66138"/>
                </a:cubicBezTo>
                <a:cubicBezTo>
                  <a:pt x="378305" y="60486"/>
                  <a:pt x="468085" y="91423"/>
                  <a:pt x="569083" y="150839"/>
                </a:cubicBezTo>
                <a:cubicBezTo>
                  <a:pt x="613918" y="178180"/>
                  <a:pt x="657690" y="208090"/>
                  <a:pt x="694093" y="246294"/>
                </a:cubicBezTo>
                <a:cubicBezTo>
                  <a:pt x="747983" y="301379"/>
                  <a:pt x="797621" y="360685"/>
                  <a:pt x="840806" y="424615"/>
                </a:cubicBezTo>
                <a:cubicBezTo>
                  <a:pt x="853234" y="443441"/>
                  <a:pt x="865185" y="462818"/>
                  <a:pt x="872077" y="484434"/>
                </a:cubicBezTo>
                <a:cubicBezTo>
                  <a:pt x="872920" y="487590"/>
                  <a:pt x="874423" y="493462"/>
                  <a:pt x="878896" y="491113"/>
                </a:cubicBezTo>
                <a:cubicBezTo>
                  <a:pt x="884652" y="494747"/>
                  <a:pt x="893193" y="491370"/>
                  <a:pt x="894806" y="484654"/>
                </a:cubicBezTo>
                <a:cubicBezTo>
                  <a:pt x="897189" y="475480"/>
                  <a:pt x="900159" y="466452"/>
                  <a:pt x="903641" y="457607"/>
                </a:cubicBezTo>
                <a:cubicBezTo>
                  <a:pt x="926297" y="404870"/>
                  <a:pt x="958485" y="356831"/>
                  <a:pt x="988729" y="308242"/>
                </a:cubicBezTo>
                <a:cubicBezTo>
                  <a:pt x="1004419" y="283617"/>
                  <a:pt x="1019450" y="258514"/>
                  <a:pt x="1037963" y="235834"/>
                </a:cubicBezTo>
                <a:cubicBezTo>
                  <a:pt x="1054827" y="215173"/>
                  <a:pt x="1076236" y="196640"/>
                  <a:pt x="1095959" y="177886"/>
                </a:cubicBezTo>
                <a:cubicBezTo>
                  <a:pt x="1121328" y="154436"/>
                  <a:pt x="1143800" y="130765"/>
                  <a:pt x="1172175" y="110030"/>
                </a:cubicBezTo>
                <a:cubicBezTo>
                  <a:pt x="1205426" y="87900"/>
                  <a:pt x="1236257" y="62358"/>
                  <a:pt x="1269287" y="40045"/>
                </a:cubicBezTo>
                <a:cubicBezTo>
                  <a:pt x="1301658" y="22980"/>
                  <a:pt x="1336595" y="15897"/>
                  <a:pt x="1373071" y="7896"/>
                </a:cubicBezTo>
                <a:cubicBezTo>
                  <a:pt x="1402033" y="1878"/>
                  <a:pt x="1431544" y="-838"/>
                  <a:pt x="1461128" y="226"/>
                </a:cubicBezTo>
                <a:cubicBezTo>
                  <a:pt x="1500208" y="-324"/>
                  <a:pt x="1539544" y="3823"/>
                  <a:pt x="1575434" y="20447"/>
                </a:cubicBezTo>
                <a:cubicBezTo>
                  <a:pt x="1629397" y="41806"/>
                  <a:pt x="1671373" y="83790"/>
                  <a:pt x="1708180" y="127572"/>
                </a:cubicBezTo>
                <a:cubicBezTo>
                  <a:pt x="1757011" y="183648"/>
                  <a:pt x="1780143" y="257083"/>
                  <a:pt x="1787621" y="330151"/>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2" name="Picture 1"/>
          <p:cNvPicPr>
            <a:picLocks noChangeAspect="1"/>
          </p:cNvPicPr>
          <p:nvPr/>
        </p:nvPicPr>
        <p:blipFill>
          <a:blip r:embed="rId3"/>
          <a:stretch>
            <a:fillRect/>
          </a:stretch>
        </p:blipFill>
        <p:spPr>
          <a:xfrm>
            <a:off x="277818" y="1806146"/>
            <a:ext cx="4963678" cy="3195272"/>
          </a:xfrm>
          <a:prstGeom prst="rect">
            <a:avLst/>
          </a:prstGeom>
        </p:spPr>
      </p:pic>
    </p:spTree>
    <p:extLst>
      <p:ext uri="{BB962C8B-B14F-4D97-AF65-F5344CB8AC3E}">
        <p14:creationId xmlns:p14="http://schemas.microsoft.com/office/powerpoint/2010/main" val="1978141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044"/>
        <p:cNvGrpSpPr/>
        <p:nvPr/>
      </p:nvGrpSpPr>
      <p:grpSpPr>
        <a:xfrm>
          <a:off x="0" y="0"/>
          <a:ext cx="0" cy="0"/>
          <a:chOff x="0" y="0"/>
          <a:chExt cx="0" cy="0"/>
        </a:xfrm>
      </p:grpSpPr>
      <p:sp>
        <p:nvSpPr>
          <p:cNvPr id="1045" name="Google Shape;1045;p27"/>
          <p:cNvSpPr txBox="1"/>
          <p:nvPr/>
        </p:nvSpPr>
        <p:spPr>
          <a:xfrm>
            <a:off x="2398217" y="3300204"/>
            <a:ext cx="4347600" cy="12315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 sz="4000">
                <a:solidFill>
                  <a:schemeClr val="accent1"/>
                </a:solidFill>
                <a:latin typeface="Gloria Hallelujah"/>
                <a:ea typeface="Gloria Hallelujah"/>
                <a:cs typeface="Gloria Hallelujah"/>
                <a:sym typeface="Gloria Hallelujah"/>
              </a:rPr>
              <a:t>Write Your</a:t>
            </a:r>
            <a:endParaRPr sz="700">
              <a:solidFill>
                <a:schemeClr val="accent1"/>
              </a:solidFill>
            </a:endParaRPr>
          </a:p>
          <a:p>
            <a:pPr marL="0" marR="0" lvl="0" indent="0" algn="ctr" rtl="0">
              <a:lnSpc>
                <a:spcPct val="100000"/>
              </a:lnSpc>
              <a:spcBef>
                <a:spcPts val="0"/>
              </a:spcBef>
              <a:spcAft>
                <a:spcPts val="0"/>
              </a:spcAft>
              <a:buNone/>
            </a:pPr>
            <a:r>
              <a:rPr lang="en" sz="4000">
                <a:solidFill>
                  <a:schemeClr val="accent1"/>
                </a:solidFill>
                <a:latin typeface="Gloria Hallelujah"/>
                <a:ea typeface="Gloria Hallelujah"/>
                <a:cs typeface="Gloria Hallelujah"/>
                <a:sym typeface="Gloria Hallelujah"/>
              </a:rPr>
              <a:t>Topic or Idea</a:t>
            </a:r>
            <a:endParaRPr sz="700">
              <a:solidFill>
                <a:schemeClr val="accent1"/>
              </a:solidFill>
            </a:endParaRPr>
          </a:p>
        </p:txBody>
      </p:sp>
      <p:sp>
        <p:nvSpPr>
          <p:cNvPr id="1046" name="Google Shape;1046;p27"/>
          <p:cNvSpPr/>
          <p:nvPr/>
        </p:nvSpPr>
        <p:spPr>
          <a:xfrm>
            <a:off x="3375961" y="422340"/>
            <a:ext cx="2655870" cy="2332188"/>
          </a:xfrm>
          <a:custGeom>
            <a:avLst/>
            <a:gdLst/>
            <a:ahLst/>
            <a:cxnLst/>
            <a:rect l="l" t="t" r="r" b="b"/>
            <a:pathLst>
              <a:path w="5311739" h="4664375" extrusionOk="0">
                <a:moveTo>
                  <a:pt x="5281138" y="3166659"/>
                </a:moveTo>
                <a:cubicBezTo>
                  <a:pt x="5192006" y="3168572"/>
                  <a:pt x="5104148" y="3175585"/>
                  <a:pt x="5015546" y="3184511"/>
                </a:cubicBezTo>
                <a:cubicBezTo>
                  <a:pt x="4990475" y="3186849"/>
                  <a:pt x="4964765" y="3189186"/>
                  <a:pt x="4938737" y="3191736"/>
                </a:cubicBezTo>
                <a:cubicBezTo>
                  <a:pt x="4939162" y="3191736"/>
                  <a:pt x="4939481" y="3191630"/>
                  <a:pt x="4939906" y="3191630"/>
                </a:cubicBezTo>
                <a:cubicBezTo>
                  <a:pt x="4827189" y="3202469"/>
                  <a:pt x="4714578" y="3215645"/>
                  <a:pt x="4602073" y="3229352"/>
                </a:cubicBezTo>
                <a:cubicBezTo>
                  <a:pt x="4612803" y="3166022"/>
                  <a:pt x="4622258" y="3102267"/>
                  <a:pt x="4632350" y="3040424"/>
                </a:cubicBezTo>
                <a:cubicBezTo>
                  <a:pt x="4661034" y="2846289"/>
                  <a:pt x="4675695" y="2649498"/>
                  <a:pt x="4664753" y="2453451"/>
                </a:cubicBezTo>
                <a:cubicBezTo>
                  <a:pt x="4654235" y="2348148"/>
                  <a:pt x="4633094" y="2244334"/>
                  <a:pt x="4622045" y="2139244"/>
                </a:cubicBezTo>
                <a:cubicBezTo>
                  <a:pt x="4618115" y="2064119"/>
                  <a:pt x="4615034" y="1981768"/>
                  <a:pt x="4610678" y="1905900"/>
                </a:cubicBezTo>
                <a:cubicBezTo>
                  <a:pt x="4610784" y="1849689"/>
                  <a:pt x="4607704" y="1792628"/>
                  <a:pt x="4609828" y="1736204"/>
                </a:cubicBezTo>
                <a:cubicBezTo>
                  <a:pt x="4642124" y="1721859"/>
                  <a:pt x="4627357" y="1658317"/>
                  <a:pt x="4639043" y="1627289"/>
                </a:cubicBezTo>
                <a:cubicBezTo>
                  <a:pt x="4670171" y="1518480"/>
                  <a:pt x="4693012" y="1408396"/>
                  <a:pt x="4707035" y="1295974"/>
                </a:cubicBezTo>
                <a:cubicBezTo>
                  <a:pt x="4725202" y="1197048"/>
                  <a:pt x="4749955" y="1099183"/>
                  <a:pt x="4752929" y="998131"/>
                </a:cubicBezTo>
                <a:cubicBezTo>
                  <a:pt x="4768121" y="794858"/>
                  <a:pt x="4773008" y="590310"/>
                  <a:pt x="4753885" y="387037"/>
                </a:cubicBezTo>
                <a:cubicBezTo>
                  <a:pt x="4748892" y="254426"/>
                  <a:pt x="4687063" y="83137"/>
                  <a:pt x="4522714" y="139667"/>
                </a:cubicBezTo>
                <a:cubicBezTo>
                  <a:pt x="4431138" y="179301"/>
                  <a:pt x="4357516" y="251026"/>
                  <a:pt x="4282301" y="314994"/>
                </a:cubicBezTo>
                <a:cubicBezTo>
                  <a:pt x="4185731" y="407864"/>
                  <a:pt x="4095642" y="499884"/>
                  <a:pt x="3992168" y="586591"/>
                </a:cubicBezTo>
                <a:cubicBezTo>
                  <a:pt x="3917165" y="653640"/>
                  <a:pt x="3850342" y="729190"/>
                  <a:pt x="3780119" y="801128"/>
                </a:cubicBezTo>
                <a:cubicBezTo>
                  <a:pt x="3711172" y="873384"/>
                  <a:pt x="3640524" y="944046"/>
                  <a:pt x="3573808" y="1018427"/>
                </a:cubicBezTo>
                <a:cubicBezTo>
                  <a:pt x="3521433" y="1080482"/>
                  <a:pt x="3457691" y="1135524"/>
                  <a:pt x="3379182" y="1160707"/>
                </a:cubicBezTo>
                <a:cubicBezTo>
                  <a:pt x="3025838" y="992818"/>
                  <a:pt x="2725826" y="899204"/>
                  <a:pt x="2330094" y="963172"/>
                </a:cubicBezTo>
                <a:cubicBezTo>
                  <a:pt x="2128457" y="984211"/>
                  <a:pt x="1920764" y="983255"/>
                  <a:pt x="1731875" y="1066243"/>
                </a:cubicBezTo>
                <a:cubicBezTo>
                  <a:pt x="1687787" y="1081651"/>
                  <a:pt x="1643061" y="1098440"/>
                  <a:pt x="1603753" y="1123729"/>
                </a:cubicBezTo>
                <a:cubicBezTo>
                  <a:pt x="1603435" y="1095889"/>
                  <a:pt x="1570501" y="1062737"/>
                  <a:pt x="1561259" y="1037660"/>
                </a:cubicBezTo>
                <a:cubicBezTo>
                  <a:pt x="1529600" y="978686"/>
                  <a:pt x="1499429" y="919075"/>
                  <a:pt x="1467452" y="860314"/>
                </a:cubicBezTo>
                <a:cubicBezTo>
                  <a:pt x="1408490" y="748317"/>
                  <a:pt x="1332850" y="646202"/>
                  <a:pt x="1266133" y="538881"/>
                </a:cubicBezTo>
                <a:cubicBezTo>
                  <a:pt x="1200372" y="438892"/>
                  <a:pt x="1119208" y="345915"/>
                  <a:pt x="1044629" y="251557"/>
                </a:cubicBezTo>
                <a:cubicBezTo>
                  <a:pt x="953372" y="145936"/>
                  <a:pt x="849260" y="-42567"/>
                  <a:pt x="684274" y="8650"/>
                </a:cubicBezTo>
                <a:cubicBezTo>
                  <a:pt x="594611" y="49028"/>
                  <a:pt x="565077" y="253045"/>
                  <a:pt x="544679" y="342940"/>
                </a:cubicBezTo>
                <a:cubicBezTo>
                  <a:pt x="482637" y="638233"/>
                  <a:pt x="447473" y="940008"/>
                  <a:pt x="454378" y="1241995"/>
                </a:cubicBezTo>
                <a:cubicBezTo>
                  <a:pt x="454697" y="1312232"/>
                  <a:pt x="451616" y="1383107"/>
                  <a:pt x="458627" y="1453025"/>
                </a:cubicBezTo>
                <a:cubicBezTo>
                  <a:pt x="456078" y="1459825"/>
                  <a:pt x="454697" y="1467264"/>
                  <a:pt x="453422" y="1474064"/>
                </a:cubicBezTo>
                <a:cubicBezTo>
                  <a:pt x="446092" y="1515293"/>
                  <a:pt x="441630" y="1557052"/>
                  <a:pt x="435999" y="1598599"/>
                </a:cubicBezTo>
                <a:cubicBezTo>
                  <a:pt x="429837" y="1661292"/>
                  <a:pt x="415708" y="1722922"/>
                  <a:pt x="408590" y="1785615"/>
                </a:cubicBezTo>
                <a:cubicBezTo>
                  <a:pt x="403703" y="1849795"/>
                  <a:pt x="401366" y="1914082"/>
                  <a:pt x="397116" y="1978262"/>
                </a:cubicBezTo>
                <a:cubicBezTo>
                  <a:pt x="364927" y="2286731"/>
                  <a:pt x="279512" y="2595519"/>
                  <a:pt x="320626" y="2907388"/>
                </a:cubicBezTo>
                <a:cubicBezTo>
                  <a:pt x="336030" y="3020341"/>
                  <a:pt x="356853" y="3133507"/>
                  <a:pt x="393717" y="3241678"/>
                </a:cubicBezTo>
                <a:cubicBezTo>
                  <a:pt x="396479" y="3249010"/>
                  <a:pt x="399454" y="3256342"/>
                  <a:pt x="402322" y="3263567"/>
                </a:cubicBezTo>
                <a:cubicBezTo>
                  <a:pt x="318289" y="3286307"/>
                  <a:pt x="234468" y="3309577"/>
                  <a:pt x="150541" y="3332742"/>
                </a:cubicBezTo>
                <a:cubicBezTo>
                  <a:pt x="105603" y="3345599"/>
                  <a:pt x="60665" y="3358988"/>
                  <a:pt x="17108" y="3375989"/>
                </a:cubicBezTo>
                <a:cubicBezTo>
                  <a:pt x="2553" y="3381727"/>
                  <a:pt x="-3821" y="3399897"/>
                  <a:pt x="2341" y="3413817"/>
                </a:cubicBezTo>
                <a:cubicBezTo>
                  <a:pt x="9034" y="3426143"/>
                  <a:pt x="18064" y="3430393"/>
                  <a:pt x="28262" y="3430393"/>
                </a:cubicBezTo>
                <a:cubicBezTo>
                  <a:pt x="48979" y="3430393"/>
                  <a:pt x="74369" y="3412330"/>
                  <a:pt x="93811" y="3407761"/>
                </a:cubicBezTo>
                <a:cubicBezTo>
                  <a:pt x="202066" y="3372057"/>
                  <a:pt x="311596" y="3340605"/>
                  <a:pt x="421232" y="3309259"/>
                </a:cubicBezTo>
                <a:cubicBezTo>
                  <a:pt x="466277" y="3414455"/>
                  <a:pt x="522901" y="3514763"/>
                  <a:pt x="581756" y="3612733"/>
                </a:cubicBezTo>
                <a:cubicBezTo>
                  <a:pt x="597054" y="3638767"/>
                  <a:pt x="612565" y="3664800"/>
                  <a:pt x="628500" y="3690515"/>
                </a:cubicBezTo>
                <a:cubicBezTo>
                  <a:pt x="498572" y="3754589"/>
                  <a:pt x="368645" y="3818663"/>
                  <a:pt x="238930" y="3883162"/>
                </a:cubicBezTo>
                <a:cubicBezTo>
                  <a:pt x="198029" y="3902395"/>
                  <a:pt x="156384" y="3920034"/>
                  <a:pt x="113889" y="3935654"/>
                </a:cubicBezTo>
                <a:cubicBezTo>
                  <a:pt x="86055" y="3938735"/>
                  <a:pt x="73201" y="3976351"/>
                  <a:pt x="99229" y="3991440"/>
                </a:cubicBezTo>
                <a:cubicBezTo>
                  <a:pt x="103372" y="3993777"/>
                  <a:pt x="108152" y="3994840"/>
                  <a:pt x="112933" y="3994840"/>
                </a:cubicBezTo>
                <a:cubicBezTo>
                  <a:pt x="119307" y="3994840"/>
                  <a:pt x="125575" y="3992821"/>
                  <a:pt x="130675" y="3989102"/>
                </a:cubicBezTo>
                <a:cubicBezTo>
                  <a:pt x="170726" y="3972844"/>
                  <a:pt x="210140" y="3954568"/>
                  <a:pt x="249129" y="3935973"/>
                </a:cubicBezTo>
                <a:cubicBezTo>
                  <a:pt x="364502" y="3878168"/>
                  <a:pt x="479131" y="3818876"/>
                  <a:pt x="594186" y="3760539"/>
                </a:cubicBezTo>
                <a:cubicBezTo>
                  <a:pt x="613839" y="3750232"/>
                  <a:pt x="633599" y="3740031"/>
                  <a:pt x="653253" y="3729937"/>
                </a:cubicBezTo>
                <a:cubicBezTo>
                  <a:pt x="711896" y="3821638"/>
                  <a:pt x="776594" y="3908983"/>
                  <a:pt x="856697" y="3984001"/>
                </a:cubicBezTo>
                <a:cubicBezTo>
                  <a:pt x="879962" y="4006953"/>
                  <a:pt x="901953" y="4031180"/>
                  <a:pt x="924582" y="4054876"/>
                </a:cubicBezTo>
                <a:cubicBezTo>
                  <a:pt x="841930" y="4127876"/>
                  <a:pt x="754072" y="4194181"/>
                  <a:pt x="664621" y="4258468"/>
                </a:cubicBezTo>
                <a:cubicBezTo>
                  <a:pt x="634131" y="4281314"/>
                  <a:pt x="604597" y="4305434"/>
                  <a:pt x="574107" y="4328174"/>
                </a:cubicBezTo>
                <a:cubicBezTo>
                  <a:pt x="558384" y="4336356"/>
                  <a:pt x="552859" y="4357820"/>
                  <a:pt x="564439" y="4371740"/>
                </a:cubicBezTo>
                <a:cubicBezTo>
                  <a:pt x="571238" y="4379603"/>
                  <a:pt x="578144" y="4382684"/>
                  <a:pt x="585049" y="4382684"/>
                </a:cubicBezTo>
                <a:cubicBezTo>
                  <a:pt x="601516" y="4382684"/>
                  <a:pt x="617770" y="4364939"/>
                  <a:pt x="630944" y="4353463"/>
                </a:cubicBezTo>
                <a:cubicBezTo>
                  <a:pt x="661008" y="4327961"/>
                  <a:pt x="691711" y="4303415"/>
                  <a:pt x="722944" y="4279401"/>
                </a:cubicBezTo>
                <a:cubicBezTo>
                  <a:pt x="804853" y="4220215"/>
                  <a:pt x="881662" y="4154759"/>
                  <a:pt x="956984" y="4087285"/>
                </a:cubicBezTo>
                <a:cubicBezTo>
                  <a:pt x="969520" y="4099292"/>
                  <a:pt x="982481" y="4110981"/>
                  <a:pt x="996185" y="4121819"/>
                </a:cubicBezTo>
                <a:cubicBezTo>
                  <a:pt x="1048773" y="4162091"/>
                  <a:pt x="1105928" y="4195669"/>
                  <a:pt x="1165102" y="4225209"/>
                </a:cubicBezTo>
                <a:cubicBezTo>
                  <a:pt x="1261140" y="4277382"/>
                  <a:pt x="1364827" y="4312554"/>
                  <a:pt x="1462777" y="4360370"/>
                </a:cubicBezTo>
                <a:cubicBezTo>
                  <a:pt x="1512921" y="4384597"/>
                  <a:pt x="1566252" y="4418812"/>
                  <a:pt x="1618839" y="4440702"/>
                </a:cubicBezTo>
                <a:cubicBezTo>
                  <a:pt x="1677375" y="4466735"/>
                  <a:pt x="1738568" y="4486605"/>
                  <a:pt x="1797423" y="4512320"/>
                </a:cubicBezTo>
                <a:cubicBezTo>
                  <a:pt x="1971864" y="4591058"/>
                  <a:pt x="2154591" y="4665758"/>
                  <a:pt x="2349217" y="4663420"/>
                </a:cubicBezTo>
                <a:cubicBezTo>
                  <a:pt x="2358034" y="4664164"/>
                  <a:pt x="2366746" y="4664376"/>
                  <a:pt x="2375457" y="4664376"/>
                </a:cubicBezTo>
                <a:cubicBezTo>
                  <a:pt x="2430275" y="4664376"/>
                  <a:pt x="2484137" y="4652263"/>
                  <a:pt x="2538849" y="4648119"/>
                </a:cubicBezTo>
                <a:cubicBezTo>
                  <a:pt x="2577307" y="4645568"/>
                  <a:pt x="2616721" y="4642700"/>
                  <a:pt x="2656560" y="4640149"/>
                </a:cubicBezTo>
                <a:cubicBezTo>
                  <a:pt x="2795092" y="4631649"/>
                  <a:pt x="2940530" y="4626548"/>
                  <a:pt x="3078851" y="4597752"/>
                </a:cubicBezTo>
                <a:cubicBezTo>
                  <a:pt x="3164265" y="4577457"/>
                  <a:pt x="3252654" y="4577457"/>
                  <a:pt x="3338175" y="4559818"/>
                </a:cubicBezTo>
                <a:cubicBezTo>
                  <a:pt x="3425182" y="4536228"/>
                  <a:pt x="3513784" y="4517952"/>
                  <a:pt x="3599517" y="4490112"/>
                </a:cubicBezTo>
                <a:cubicBezTo>
                  <a:pt x="3720414" y="4443252"/>
                  <a:pt x="3844180" y="4396604"/>
                  <a:pt x="3951267" y="4322223"/>
                </a:cubicBezTo>
                <a:cubicBezTo>
                  <a:pt x="4056547" y="4238810"/>
                  <a:pt x="4154816" y="4147109"/>
                  <a:pt x="4235875" y="4040319"/>
                </a:cubicBezTo>
                <a:cubicBezTo>
                  <a:pt x="4318421" y="4075278"/>
                  <a:pt x="4401073" y="4110343"/>
                  <a:pt x="4481069" y="4151253"/>
                </a:cubicBezTo>
                <a:cubicBezTo>
                  <a:pt x="4658272" y="4245079"/>
                  <a:pt x="4830482" y="4347938"/>
                  <a:pt x="5008960" y="4439427"/>
                </a:cubicBezTo>
                <a:cubicBezTo>
                  <a:pt x="5014165" y="4442295"/>
                  <a:pt x="5019265" y="4443464"/>
                  <a:pt x="5024046" y="4443464"/>
                </a:cubicBezTo>
                <a:cubicBezTo>
                  <a:pt x="5051029" y="4443464"/>
                  <a:pt x="5066965" y="4403299"/>
                  <a:pt x="5038281" y="4386616"/>
                </a:cubicBezTo>
                <a:cubicBezTo>
                  <a:pt x="4949255" y="4339331"/>
                  <a:pt x="4857041" y="4298527"/>
                  <a:pt x="4770033" y="4247736"/>
                </a:cubicBezTo>
                <a:cubicBezTo>
                  <a:pt x="4607916" y="4151996"/>
                  <a:pt x="4437725" y="4073046"/>
                  <a:pt x="4264346" y="4001215"/>
                </a:cubicBezTo>
                <a:cubicBezTo>
                  <a:pt x="4271145" y="3991440"/>
                  <a:pt x="4277838" y="3981451"/>
                  <a:pt x="4284425" y="3971463"/>
                </a:cubicBezTo>
                <a:cubicBezTo>
                  <a:pt x="4357410" y="3871261"/>
                  <a:pt x="4434644" y="3772972"/>
                  <a:pt x="4490418" y="3661825"/>
                </a:cubicBezTo>
                <a:cubicBezTo>
                  <a:pt x="4738481" y="3691259"/>
                  <a:pt x="4988031" y="3711554"/>
                  <a:pt x="5230676" y="3771909"/>
                </a:cubicBezTo>
                <a:cubicBezTo>
                  <a:pt x="5232907" y="3772547"/>
                  <a:pt x="5235244" y="3772865"/>
                  <a:pt x="5237475" y="3772865"/>
                </a:cubicBezTo>
                <a:cubicBezTo>
                  <a:pt x="5250436" y="3772865"/>
                  <a:pt x="5262972" y="3763302"/>
                  <a:pt x="5266053" y="3750232"/>
                </a:cubicBezTo>
                <a:cubicBezTo>
                  <a:pt x="5270621" y="3732487"/>
                  <a:pt x="5256810" y="3715804"/>
                  <a:pt x="5239387" y="3713254"/>
                </a:cubicBezTo>
                <a:cubicBezTo>
                  <a:pt x="5163109" y="3697422"/>
                  <a:pt x="5086300" y="3684458"/>
                  <a:pt x="5009278" y="3674364"/>
                </a:cubicBezTo>
                <a:cubicBezTo>
                  <a:pt x="4843018" y="3650561"/>
                  <a:pt x="4676226" y="3633454"/>
                  <a:pt x="4509010" y="3619534"/>
                </a:cubicBezTo>
                <a:cubicBezTo>
                  <a:pt x="4536631" y="3548659"/>
                  <a:pt x="4552992" y="3473535"/>
                  <a:pt x="4567865" y="3399154"/>
                </a:cubicBezTo>
                <a:cubicBezTo>
                  <a:pt x="4577214" y="3361644"/>
                  <a:pt x="4585288" y="3323072"/>
                  <a:pt x="4592512" y="3284075"/>
                </a:cubicBezTo>
                <a:cubicBezTo>
                  <a:pt x="4821664" y="3260061"/>
                  <a:pt x="5051561" y="3229777"/>
                  <a:pt x="5282944" y="3227546"/>
                </a:cubicBezTo>
                <a:cubicBezTo>
                  <a:pt x="5322677" y="3225739"/>
                  <a:pt x="5320552" y="3166128"/>
                  <a:pt x="5281138" y="3166659"/>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1047" name="Google Shape;1047;p27"/>
          <p:cNvGrpSpPr/>
          <p:nvPr/>
        </p:nvGrpSpPr>
        <p:grpSpPr>
          <a:xfrm>
            <a:off x="3375961" y="422340"/>
            <a:ext cx="2655870" cy="2332188"/>
            <a:chOff x="6751921" y="844681"/>
            <a:chExt cx="5311739" cy="4664375"/>
          </a:xfrm>
        </p:grpSpPr>
        <p:grpSp>
          <p:nvGrpSpPr>
            <p:cNvPr id="1048" name="Google Shape;1048;p27"/>
            <p:cNvGrpSpPr/>
            <p:nvPr/>
          </p:nvGrpSpPr>
          <p:grpSpPr>
            <a:xfrm>
              <a:off x="6751921" y="844681"/>
              <a:ext cx="5311739" cy="4664375"/>
              <a:chOff x="6751921" y="844681"/>
              <a:chExt cx="5311739" cy="4664375"/>
            </a:xfrm>
          </p:grpSpPr>
          <p:sp>
            <p:nvSpPr>
              <p:cNvPr id="1049" name="Google Shape;1049;p27"/>
              <p:cNvSpPr/>
              <p:nvPr/>
            </p:nvSpPr>
            <p:spPr>
              <a:xfrm>
                <a:off x="8661318" y="3842730"/>
                <a:ext cx="1137363" cy="752398"/>
              </a:xfrm>
              <a:custGeom>
                <a:avLst/>
                <a:gdLst/>
                <a:ahLst/>
                <a:cxnLst/>
                <a:rect l="l" t="t" r="r" b="b"/>
                <a:pathLst>
                  <a:path w="1137363" h="752398" extrusionOk="0">
                    <a:moveTo>
                      <a:pt x="1081490" y="589289"/>
                    </a:moveTo>
                    <a:cubicBezTo>
                      <a:pt x="978122" y="703411"/>
                      <a:pt x="783071" y="724450"/>
                      <a:pt x="669504" y="612772"/>
                    </a:cubicBezTo>
                    <a:cubicBezTo>
                      <a:pt x="623822" y="578663"/>
                      <a:pt x="605656" y="525109"/>
                      <a:pt x="592164" y="471767"/>
                    </a:cubicBezTo>
                    <a:cubicBezTo>
                      <a:pt x="589189" y="455616"/>
                      <a:pt x="584090" y="441483"/>
                      <a:pt x="577503" y="430432"/>
                    </a:cubicBezTo>
                    <a:cubicBezTo>
                      <a:pt x="612986" y="411093"/>
                      <a:pt x="633383" y="357220"/>
                      <a:pt x="648575" y="321092"/>
                    </a:cubicBezTo>
                    <a:cubicBezTo>
                      <a:pt x="665148" y="307172"/>
                      <a:pt x="689264" y="307491"/>
                      <a:pt x="712105" y="307810"/>
                    </a:cubicBezTo>
                    <a:cubicBezTo>
                      <a:pt x="720285" y="307916"/>
                      <a:pt x="728359" y="308022"/>
                      <a:pt x="735902" y="307597"/>
                    </a:cubicBezTo>
                    <a:cubicBezTo>
                      <a:pt x="792526" y="310254"/>
                      <a:pt x="858712" y="306535"/>
                      <a:pt x="898869" y="261056"/>
                    </a:cubicBezTo>
                    <a:cubicBezTo>
                      <a:pt x="939133" y="214409"/>
                      <a:pt x="939133" y="134714"/>
                      <a:pt x="890051" y="94442"/>
                    </a:cubicBezTo>
                    <a:cubicBezTo>
                      <a:pt x="787214" y="33556"/>
                      <a:pt x="658774" y="41101"/>
                      <a:pt x="542976" y="31856"/>
                    </a:cubicBezTo>
                    <a:cubicBezTo>
                      <a:pt x="464892" y="28349"/>
                      <a:pt x="380965" y="-3953"/>
                      <a:pt x="298950" y="403"/>
                    </a:cubicBezTo>
                    <a:cubicBezTo>
                      <a:pt x="272922" y="2954"/>
                      <a:pt x="246682" y="33662"/>
                      <a:pt x="259324" y="59377"/>
                    </a:cubicBezTo>
                    <a:cubicBezTo>
                      <a:pt x="228728" y="91679"/>
                      <a:pt x="208968" y="137477"/>
                      <a:pt x="205356" y="181787"/>
                    </a:cubicBezTo>
                    <a:cubicBezTo>
                      <a:pt x="207799" y="224716"/>
                      <a:pt x="244557" y="259993"/>
                      <a:pt x="283546" y="273382"/>
                    </a:cubicBezTo>
                    <a:cubicBezTo>
                      <a:pt x="330077" y="289427"/>
                      <a:pt x="381602" y="278801"/>
                      <a:pt x="427072" y="298034"/>
                    </a:cubicBezTo>
                    <a:cubicBezTo>
                      <a:pt x="454693" y="313123"/>
                      <a:pt x="453418" y="351482"/>
                      <a:pt x="468610" y="376347"/>
                    </a:cubicBezTo>
                    <a:cubicBezTo>
                      <a:pt x="477959" y="395261"/>
                      <a:pt x="491664" y="412475"/>
                      <a:pt x="509193" y="424269"/>
                    </a:cubicBezTo>
                    <a:cubicBezTo>
                      <a:pt x="504837" y="429264"/>
                      <a:pt x="500587" y="435214"/>
                      <a:pt x="496338" y="442440"/>
                    </a:cubicBezTo>
                    <a:cubicBezTo>
                      <a:pt x="447682" y="518733"/>
                      <a:pt x="377778" y="595346"/>
                      <a:pt x="280571" y="596408"/>
                    </a:cubicBezTo>
                    <a:cubicBezTo>
                      <a:pt x="223841" y="598003"/>
                      <a:pt x="167642" y="590458"/>
                      <a:pt x="115267" y="567931"/>
                    </a:cubicBezTo>
                    <a:cubicBezTo>
                      <a:pt x="88389" y="556455"/>
                      <a:pt x="64273" y="539879"/>
                      <a:pt x="42070" y="521071"/>
                    </a:cubicBezTo>
                    <a:cubicBezTo>
                      <a:pt x="32190" y="513739"/>
                      <a:pt x="4462" y="481862"/>
                      <a:pt x="0" y="508320"/>
                    </a:cubicBezTo>
                    <a:cubicBezTo>
                      <a:pt x="35377" y="610753"/>
                      <a:pt x="168491" y="648582"/>
                      <a:pt x="266973" y="653682"/>
                    </a:cubicBezTo>
                    <a:cubicBezTo>
                      <a:pt x="377140" y="662714"/>
                      <a:pt x="473603" y="592265"/>
                      <a:pt x="532459" y="504176"/>
                    </a:cubicBezTo>
                    <a:cubicBezTo>
                      <a:pt x="549244" y="586101"/>
                      <a:pt x="600450" y="653363"/>
                      <a:pt x="670991" y="697142"/>
                    </a:cubicBezTo>
                    <a:cubicBezTo>
                      <a:pt x="721879" y="734545"/>
                      <a:pt x="783815" y="752609"/>
                      <a:pt x="846600" y="752397"/>
                    </a:cubicBezTo>
                    <a:cubicBezTo>
                      <a:pt x="848194" y="752397"/>
                      <a:pt x="849788" y="752397"/>
                      <a:pt x="851381" y="752397"/>
                    </a:cubicBezTo>
                    <a:cubicBezTo>
                      <a:pt x="912574" y="752397"/>
                      <a:pt x="974085" y="739114"/>
                      <a:pt x="1028584" y="710955"/>
                    </a:cubicBezTo>
                    <a:cubicBezTo>
                      <a:pt x="1060561" y="693317"/>
                      <a:pt x="1169454" y="632324"/>
                      <a:pt x="1128128" y="589077"/>
                    </a:cubicBezTo>
                    <a:cubicBezTo>
                      <a:pt x="1115698" y="576644"/>
                      <a:pt x="1094026" y="576326"/>
                      <a:pt x="1081490" y="589289"/>
                    </a:cubicBezTo>
                    <a:close/>
                    <a:moveTo>
                      <a:pt x="457774" y="240336"/>
                    </a:moveTo>
                    <a:cubicBezTo>
                      <a:pt x="403700" y="209839"/>
                      <a:pt x="338470" y="233641"/>
                      <a:pt x="283758" y="204739"/>
                    </a:cubicBezTo>
                    <a:cubicBezTo>
                      <a:pt x="269204" y="194644"/>
                      <a:pt x="257305" y="179237"/>
                      <a:pt x="263786" y="160854"/>
                    </a:cubicBezTo>
                    <a:cubicBezTo>
                      <a:pt x="271647" y="125257"/>
                      <a:pt x="285033" y="88279"/>
                      <a:pt x="314567" y="65859"/>
                    </a:cubicBezTo>
                    <a:cubicBezTo>
                      <a:pt x="387445" y="68728"/>
                      <a:pt x="458305" y="92530"/>
                      <a:pt x="531290" y="97311"/>
                    </a:cubicBezTo>
                    <a:cubicBezTo>
                      <a:pt x="612242" y="101562"/>
                      <a:pt x="693301" y="104537"/>
                      <a:pt x="772978" y="120263"/>
                    </a:cubicBezTo>
                    <a:cubicBezTo>
                      <a:pt x="800175" y="127808"/>
                      <a:pt x="832258" y="131208"/>
                      <a:pt x="853400" y="151291"/>
                    </a:cubicBezTo>
                    <a:cubicBezTo>
                      <a:pt x="867317" y="173711"/>
                      <a:pt x="863386" y="204739"/>
                      <a:pt x="843945" y="222590"/>
                    </a:cubicBezTo>
                    <a:cubicBezTo>
                      <a:pt x="814623" y="243311"/>
                      <a:pt x="778609" y="242461"/>
                      <a:pt x="743763" y="241504"/>
                    </a:cubicBezTo>
                    <a:cubicBezTo>
                      <a:pt x="734096" y="241292"/>
                      <a:pt x="724535" y="240973"/>
                      <a:pt x="715292" y="241292"/>
                    </a:cubicBezTo>
                    <a:cubicBezTo>
                      <a:pt x="667273" y="241823"/>
                      <a:pt x="607143" y="246605"/>
                      <a:pt x="586002" y="297397"/>
                    </a:cubicBezTo>
                    <a:cubicBezTo>
                      <a:pt x="573360" y="321517"/>
                      <a:pt x="569004" y="352013"/>
                      <a:pt x="547757" y="370609"/>
                    </a:cubicBezTo>
                    <a:cubicBezTo>
                      <a:pt x="505899" y="336500"/>
                      <a:pt x="515992" y="262862"/>
                      <a:pt x="457774" y="24033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0" name="Google Shape;1050;p27"/>
              <p:cNvSpPr/>
              <p:nvPr/>
            </p:nvSpPr>
            <p:spPr>
              <a:xfrm>
                <a:off x="10451855" y="1355400"/>
                <a:ext cx="874198" cy="1134315"/>
              </a:xfrm>
              <a:custGeom>
                <a:avLst/>
                <a:gdLst/>
                <a:ahLst/>
                <a:cxnLst/>
                <a:rect l="l" t="t" r="r" b="b"/>
                <a:pathLst>
                  <a:path w="874198" h="1134315" extrusionOk="0">
                    <a:moveTo>
                      <a:pt x="136491" y="922436"/>
                    </a:moveTo>
                    <a:cubicBezTo>
                      <a:pt x="207351" y="975778"/>
                      <a:pt x="288303" y="1013181"/>
                      <a:pt x="369149" y="1048353"/>
                    </a:cubicBezTo>
                    <a:cubicBezTo>
                      <a:pt x="441284" y="1078743"/>
                      <a:pt x="510550" y="1120609"/>
                      <a:pt x="588847" y="1132616"/>
                    </a:cubicBezTo>
                    <a:cubicBezTo>
                      <a:pt x="597665" y="1133785"/>
                      <a:pt x="606057" y="1134316"/>
                      <a:pt x="614238" y="1134316"/>
                    </a:cubicBezTo>
                    <a:cubicBezTo>
                      <a:pt x="740022" y="1134316"/>
                      <a:pt x="789210" y="1001811"/>
                      <a:pt x="805357" y="890665"/>
                    </a:cubicBezTo>
                    <a:cubicBezTo>
                      <a:pt x="823949" y="779518"/>
                      <a:pt x="833085" y="667096"/>
                      <a:pt x="843072" y="554993"/>
                    </a:cubicBezTo>
                    <a:cubicBezTo>
                      <a:pt x="837547" y="456598"/>
                      <a:pt x="955364" y="-56419"/>
                      <a:pt x="765625" y="5105"/>
                    </a:cubicBezTo>
                    <a:cubicBezTo>
                      <a:pt x="734073" y="18387"/>
                      <a:pt x="710488" y="44314"/>
                      <a:pt x="684035" y="65353"/>
                    </a:cubicBezTo>
                    <a:cubicBezTo>
                      <a:pt x="649083" y="95743"/>
                      <a:pt x="611050" y="122414"/>
                      <a:pt x="577904" y="154717"/>
                    </a:cubicBezTo>
                    <a:cubicBezTo>
                      <a:pt x="519899" y="215922"/>
                      <a:pt x="471986" y="286159"/>
                      <a:pt x="413238" y="346833"/>
                    </a:cubicBezTo>
                    <a:cubicBezTo>
                      <a:pt x="369893" y="392524"/>
                      <a:pt x="319749" y="430990"/>
                      <a:pt x="275661" y="475831"/>
                    </a:cubicBezTo>
                    <a:cubicBezTo>
                      <a:pt x="203420" y="554037"/>
                      <a:pt x="134472" y="634688"/>
                      <a:pt x="55326" y="706306"/>
                    </a:cubicBezTo>
                    <a:cubicBezTo>
                      <a:pt x="42046" y="700993"/>
                      <a:pt x="26536" y="705775"/>
                      <a:pt x="17718" y="716825"/>
                    </a:cubicBezTo>
                    <a:cubicBezTo>
                      <a:pt x="-47936" y="791950"/>
                      <a:pt x="86347" y="877170"/>
                      <a:pt x="136491" y="922436"/>
                    </a:cubicBezTo>
                    <a:close/>
                    <a:moveTo>
                      <a:pt x="72218" y="753378"/>
                    </a:moveTo>
                    <a:cubicBezTo>
                      <a:pt x="74130" y="750191"/>
                      <a:pt x="75298" y="746897"/>
                      <a:pt x="75936" y="743390"/>
                    </a:cubicBezTo>
                    <a:cubicBezTo>
                      <a:pt x="203208" y="649776"/>
                      <a:pt x="297971" y="521309"/>
                      <a:pt x="421524" y="423445"/>
                    </a:cubicBezTo>
                    <a:cubicBezTo>
                      <a:pt x="500564" y="354164"/>
                      <a:pt x="558463" y="265332"/>
                      <a:pt x="632829" y="191589"/>
                    </a:cubicBezTo>
                    <a:cubicBezTo>
                      <a:pt x="686266" y="150679"/>
                      <a:pt x="734604" y="101269"/>
                      <a:pt x="791547" y="65778"/>
                    </a:cubicBezTo>
                    <a:cubicBezTo>
                      <a:pt x="815556" y="114445"/>
                      <a:pt x="807376" y="173100"/>
                      <a:pt x="807057" y="225910"/>
                    </a:cubicBezTo>
                    <a:cubicBezTo>
                      <a:pt x="800258" y="319843"/>
                      <a:pt x="787403" y="413244"/>
                      <a:pt x="780710" y="507283"/>
                    </a:cubicBezTo>
                    <a:cubicBezTo>
                      <a:pt x="773486" y="597603"/>
                      <a:pt x="765412" y="687923"/>
                      <a:pt x="755107" y="777924"/>
                    </a:cubicBezTo>
                    <a:cubicBezTo>
                      <a:pt x="738003" y="869413"/>
                      <a:pt x="736835" y="1063441"/>
                      <a:pt x="613069" y="1067586"/>
                    </a:cubicBezTo>
                    <a:cubicBezTo>
                      <a:pt x="542953" y="1063866"/>
                      <a:pt x="480379" y="1024019"/>
                      <a:pt x="416956" y="997136"/>
                    </a:cubicBezTo>
                    <a:cubicBezTo>
                      <a:pt x="287772" y="941775"/>
                      <a:pt x="153595" y="878764"/>
                      <a:pt x="66268" y="762836"/>
                    </a:cubicBezTo>
                    <a:cubicBezTo>
                      <a:pt x="68287" y="759754"/>
                      <a:pt x="70199" y="756566"/>
                      <a:pt x="72218" y="75337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1" name="Google Shape;1051;p27"/>
              <p:cNvSpPr/>
              <p:nvPr/>
            </p:nvSpPr>
            <p:spPr>
              <a:xfrm>
                <a:off x="7384818" y="1116143"/>
                <a:ext cx="706981" cy="1296853"/>
              </a:xfrm>
              <a:custGeom>
                <a:avLst/>
                <a:gdLst/>
                <a:ahLst/>
                <a:cxnLst/>
                <a:rect l="l" t="t" r="r" b="b"/>
                <a:pathLst>
                  <a:path w="706981" h="1296853" extrusionOk="0">
                    <a:moveTo>
                      <a:pt x="564076" y="1108139"/>
                    </a:moveTo>
                    <a:cubicBezTo>
                      <a:pt x="602002" y="1084974"/>
                      <a:pt x="640460" y="1060853"/>
                      <a:pt x="670738" y="1027807"/>
                    </a:cubicBezTo>
                    <a:cubicBezTo>
                      <a:pt x="749140" y="924630"/>
                      <a:pt x="680936" y="782881"/>
                      <a:pt x="647153" y="674072"/>
                    </a:cubicBezTo>
                    <a:cubicBezTo>
                      <a:pt x="603808" y="545924"/>
                      <a:pt x="545272" y="424789"/>
                      <a:pt x="467082" y="314280"/>
                    </a:cubicBezTo>
                    <a:cubicBezTo>
                      <a:pt x="408651" y="222684"/>
                      <a:pt x="359783" y="120145"/>
                      <a:pt x="272668" y="51289"/>
                    </a:cubicBezTo>
                    <a:cubicBezTo>
                      <a:pt x="199046" y="-11191"/>
                      <a:pt x="71350" y="-35524"/>
                      <a:pt x="53608" y="89649"/>
                    </a:cubicBezTo>
                    <a:cubicBezTo>
                      <a:pt x="50102" y="112388"/>
                      <a:pt x="51802" y="135127"/>
                      <a:pt x="51484" y="157973"/>
                    </a:cubicBezTo>
                    <a:cubicBezTo>
                      <a:pt x="51484" y="162011"/>
                      <a:pt x="52440" y="165836"/>
                      <a:pt x="53927" y="169343"/>
                    </a:cubicBezTo>
                    <a:cubicBezTo>
                      <a:pt x="53502" y="177418"/>
                      <a:pt x="53183" y="185600"/>
                      <a:pt x="52652" y="193570"/>
                    </a:cubicBezTo>
                    <a:cubicBezTo>
                      <a:pt x="50315" y="251799"/>
                      <a:pt x="48296" y="310242"/>
                      <a:pt x="50527" y="368471"/>
                    </a:cubicBezTo>
                    <a:cubicBezTo>
                      <a:pt x="26624" y="554106"/>
                      <a:pt x="6864" y="740377"/>
                      <a:pt x="1446" y="927499"/>
                    </a:cubicBezTo>
                    <a:cubicBezTo>
                      <a:pt x="-1210" y="1016862"/>
                      <a:pt x="-1741" y="1107076"/>
                      <a:pt x="13663" y="1195271"/>
                    </a:cubicBezTo>
                    <a:cubicBezTo>
                      <a:pt x="21631" y="1253288"/>
                      <a:pt x="75387" y="1291329"/>
                      <a:pt x="131267" y="1295791"/>
                    </a:cubicBezTo>
                    <a:cubicBezTo>
                      <a:pt x="138066" y="1296535"/>
                      <a:pt x="144759" y="1296854"/>
                      <a:pt x="151452" y="1296854"/>
                    </a:cubicBezTo>
                    <a:cubicBezTo>
                      <a:pt x="230492" y="1296854"/>
                      <a:pt x="300609" y="1250206"/>
                      <a:pt x="369344" y="1215460"/>
                    </a:cubicBezTo>
                    <a:cubicBezTo>
                      <a:pt x="436485" y="1183688"/>
                      <a:pt x="498953" y="1143629"/>
                      <a:pt x="564076" y="1108139"/>
                    </a:cubicBezTo>
                    <a:close/>
                    <a:moveTo>
                      <a:pt x="160695" y="1231186"/>
                    </a:moveTo>
                    <a:cubicBezTo>
                      <a:pt x="64126" y="1238837"/>
                      <a:pt x="73368" y="1162012"/>
                      <a:pt x="65932" y="1091775"/>
                    </a:cubicBezTo>
                    <a:cubicBezTo>
                      <a:pt x="57539" y="951194"/>
                      <a:pt x="66038" y="809126"/>
                      <a:pt x="72943" y="668440"/>
                    </a:cubicBezTo>
                    <a:cubicBezTo>
                      <a:pt x="85373" y="525203"/>
                      <a:pt x="99184" y="382073"/>
                      <a:pt x="111401" y="238836"/>
                    </a:cubicBezTo>
                    <a:cubicBezTo>
                      <a:pt x="113845" y="205364"/>
                      <a:pt x="118944" y="171893"/>
                      <a:pt x="118413" y="138315"/>
                    </a:cubicBezTo>
                    <a:cubicBezTo>
                      <a:pt x="114482" y="113132"/>
                      <a:pt x="115863" y="87842"/>
                      <a:pt x="133073" y="67122"/>
                    </a:cubicBezTo>
                    <a:cubicBezTo>
                      <a:pt x="133498" y="67122"/>
                      <a:pt x="133817" y="67122"/>
                      <a:pt x="134136" y="67122"/>
                    </a:cubicBezTo>
                    <a:cubicBezTo>
                      <a:pt x="279468" y="67122"/>
                      <a:pt x="359889" y="284633"/>
                      <a:pt x="435423" y="387704"/>
                    </a:cubicBezTo>
                    <a:cubicBezTo>
                      <a:pt x="508939" y="491200"/>
                      <a:pt x="554833" y="610423"/>
                      <a:pt x="597009" y="730814"/>
                    </a:cubicBezTo>
                    <a:cubicBezTo>
                      <a:pt x="619000" y="806470"/>
                      <a:pt x="658839" y="893708"/>
                      <a:pt x="629518" y="972234"/>
                    </a:cubicBezTo>
                    <a:cubicBezTo>
                      <a:pt x="602321" y="1011124"/>
                      <a:pt x="557277" y="1034501"/>
                      <a:pt x="517438" y="1058728"/>
                    </a:cubicBezTo>
                    <a:cubicBezTo>
                      <a:pt x="449446" y="1096663"/>
                      <a:pt x="385173" y="1135978"/>
                      <a:pt x="314419" y="1169875"/>
                    </a:cubicBezTo>
                    <a:cubicBezTo>
                      <a:pt x="265657" y="1195164"/>
                      <a:pt x="216788" y="1225873"/>
                      <a:pt x="160695" y="123118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2" name="Google Shape;1052;p27"/>
              <p:cNvSpPr/>
              <p:nvPr/>
            </p:nvSpPr>
            <p:spPr>
              <a:xfrm>
                <a:off x="9720087" y="3211132"/>
                <a:ext cx="1112044" cy="739747"/>
              </a:xfrm>
              <a:custGeom>
                <a:avLst/>
                <a:gdLst/>
                <a:ahLst/>
                <a:cxnLst/>
                <a:rect l="l" t="t" r="r" b="b"/>
                <a:pathLst>
                  <a:path w="1112044" h="739747" extrusionOk="0">
                    <a:moveTo>
                      <a:pt x="981188" y="102195"/>
                    </a:moveTo>
                    <a:cubicBezTo>
                      <a:pt x="934444" y="60223"/>
                      <a:pt x="873677" y="40140"/>
                      <a:pt x="814078" y="24095"/>
                    </a:cubicBezTo>
                    <a:cubicBezTo>
                      <a:pt x="687868" y="-12564"/>
                      <a:pt x="553798" y="-2257"/>
                      <a:pt x="426101" y="21014"/>
                    </a:cubicBezTo>
                    <a:cubicBezTo>
                      <a:pt x="261965" y="59904"/>
                      <a:pt x="129700" y="178914"/>
                      <a:pt x="37487" y="316413"/>
                    </a:cubicBezTo>
                    <a:cubicBezTo>
                      <a:pt x="-3308" y="331183"/>
                      <a:pt x="-3839" y="381868"/>
                      <a:pt x="3810" y="417784"/>
                    </a:cubicBezTo>
                    <a:cubicBezTo>
                      <a:pt x="31007" y="598211"/>
                      <a:pt x="253360" y="729122"/>
                      <a:pt x="423339" y="739004"/>
                    </a:cubicBezTo>
                    <a:cubicBezTo>
                      <a:pt x="436831" y="739535"/>
                      <a:pt x="450429" y="739748"/>
                      <a:pt x="463921" y="739748"/>
                    </a:cubicBezTo>
                    <a:cubicBezTo>
                      <a:pt x="529257" y="739748"/>
                      <a:pt x="594593" y="734329"/>
                      <a:pt x="659503" y="726465"/>
                    </a:cubicBezTo>
                    <a:cubicBezTo>
                      <a:pt x="759791" y="714565"/>
                      <a:pt x="863478" y="696607"/>
                      <a:pt x="950273" y="641777"/>
                    </a:cubicBezTo>
                    <a:cubicBezTo>
                      <a:pt x="1145961" y="505660"/>
                      <a:pt x="1173476" y="255952"/>
                      <a:pt x="981188" y="102195"/>
                    </a:cubicBezTo>
                    <a:close/>
                    <a:moveTo>
                      <a:pt x="521289" y="69468"/>
                    </a:moveTo>
                    <a:cubicBezTo>
                      <a:pt x="532338" y="68618"/>
                      <a:pt x="543599" y="68193"/>
                      <a:pt x="554860" y="68086"/>
                    </a:cubicBezTo>
                    <a:cubicBezTo>
                      <a:pt x="578020" y="66280"/>
                      <a:pt x="601923" y="65217"/>
                      <a:pt x="626039" y="65217"/>
                    </a:cubicBezTo>
                    <a:cubicBezTo>
                      <a:pt x="638043" y="82856"/>
                      <a:pt x="668215" y="81262"/>
                      <a:pt x="688506" y="86257"/>
                    </a:cubicBezTo>
                    <a:cubicBezTo>
                      <a:pt x="728239" y="93163"/>
                      <a:pt x="767227" y="108465"/>
                      <a:pt x="797292" y="136411"/>
                    </a:cubicBezTo>
                    <a:cubicBezTo>
                      <a:pt x="888550" y="209198"/>
                      <a:pt x="889400" y="349566"/>
                      <a:pt x="831288" y="443498"/>
                    </a:cubicBezTo>
                    <a:cubicBezTo>
                      <a:pt x="789218" y="506829"/>
                      <a:pt x="715915" y="560383"/>
                      <a:pt x="639318" y="571646"/>
                    </a:cubicBezTo>
                    <a:cubicBezTo>
                      <a:pt x="555285" y="573665"/>
                      <a:pt x="464771" y="551989"/>
                      <a:pt x="407510" y="486639"/>
                    </a:cubicBezTo>
                    <a:cubicBezTo>
                      <a:pt x="326345" y="382612"/>
                      <a:pt x="343661" y="227581"/>
                      <a:pt x="434175" y="134392"/>
                    </a:cubicBezTo>
                    <a:cubicBezTo>
                      <a:pt x="458503" y="106764"/>
                      <a:pt x="488249" y="84025"/>
                      <a:pt x="521289" y="69468"/>
                    </a:cubicBezTo>
                    <a:close/>
                    <a:moveTo>
                      <a:pt x="916277" y="584929"/>
                    </a:moveTo>
                    <a:cubicBezTo>
                      <a:pt x="787093" y="660373"/>
                      <a:pt x="633157" y="665048"/>
                      <a:pt x="486550" y="673123"/>
                    </a:cubicBezTo>
                    <a:cubicBezTo>
                      <a:pt x="321352" y="689594"/>
                      <a:pt x="68614" y="560595"/>
                      <a:pt x="65958" y="376024"/>
                    </a:cubicBezTo>
                    <a:cubicBezTo>
                      <a:pt x="74351" y="364017"/>
                      <a:pt x="81788" y="348503"/>
                      <a:pt x="74458" y="334264"/>
                    </a:cubicBezTo>
                    <a:cubicBezTo>
                      <a:pt x="171983" y="216317"/>
                      <a:pt x="293730" y="117709"/>
                      <a:pt x="440231" y="82219"/>
                    </a:cubicBezTo>
                    <a:cubicBezTo>
                      <a:pt x="413140" y="101239"/>
                      <a:pt x="388918" y="124403"/>
                      <a:pt x="369158" y="148949"/>
                    </a:cubicBezTo>
                    <a:cubicBezTo>
                      <a:pt x="278220" y="254145"/>
                      <a:pt x="273333" y="420547"/>
                      <a:pt x="360872" y="529143"/>
                    </a:cubicBezTo>
                    <a:cubicBezTo>
                      <a:pt x="420471" y="599593"/>
                      <a:pt x="511622" y="630833"/>
                      <a:pt x="601498" y="636570"/>
                    </a:cubicBezTo>
                    <a:cubicBezTo>
                      <a:pt x="608191" y="637102"/>
                      <a:pt x="614777" y="637421"/>
                      <a:pt x="621364" y="637421"/>
                    </a:cubicBezTo>
                    <a:cubicBezTo>
                      <a:pt x="726751" y="637421"/>
                      <a:pt x="826614" y="566865"/>
                      <a:pt x="884619" y="482176"/>
                    </a:cubicBezTo>
                    <a:cubicBezTo>
                      <a:pt x="956010" y="371667"/>
                      <a:pt x="959941" y="206754"/>
                      <a:pt x="864115" y="109208"/>
                    </a:cubicBezTo>
                    <a:cubicBezTo>
                      <a:pt x="911497" y="130354"/>
                      <a:pt x="954310" y="160213"/>
                      <a:pt x="988519" y="201760"/>
                    </a:cubicBezTo>
                    <a:cubicBezTo>
                      <a:pt x="1094755" y="332777"/>
                      <a:pt x="1044612" y="491527"/>
                      <a:pt x="916277" y="58492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3" name="Google Shape;1053;p27"/>
              <p:cNvSpPr/>
              <p:nvPr/>
            </p:nvSpPr>
            <p:spPr>
              <a:xfrm>
                <a:off x="10241318" y="3388461"/>
                <a:ext cx="207403" cy="260324"/>
              </a:xfrm>
              <a:custGeom>
                <a:avLst/>
                <a:gdLst/>
                <a:ahLst/>
                <a:cxnLst/>
                <a:rect l="l" t="t" r="r" b="b"/>
                <a:pathLst>
                  <a:path w="207403" h="260324" extrusionOk="0">
                    <a:moveTo>
                      <a:pt x="49884" y="251505"/>
                    </a:moveTo>
                    <a:cubicBezTo>
                      <a:pt x="61570" y="257562"/>
                      <a:pt x="74000" y="260325"/>
                      <a:pt x="86536" y="260325"/>
                    </a:cubicBezTo>
                    <a:cubicBezTo>
                      <a:pt x="121488" y="260325"/>
                      <a:pt x="156865" y="239073"/>
                      <a:pt x="177475" y="211233"/>
                    </a:cubicBezTo>
                    <a:cubicBezTo>
                      <a:pt x="218482" y="153003"/>
                      <a:pt x="223369" y="46745"/>
                      <a:pt x="153784" y="8385"/>
                    </a:cubicBezTo>
                    <a:cubicBezTo>
                      <a:pt x="15676" y="-46444"/>
                      <a:pt x="-53909" y="182968"/>
                      <a:pt x="49884" y="2515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4" name="Google Shape;1054;p27"/>
              <p:cNvSpPr/>
              <p:nvPr/>
            </p:nvSpPr>
            <p:spPr>
              <a:xfrm>
                <a:off x="9932454" y="4176506"/>
                <a:ext cx="56287" cy="57552"/>
              </a:xfrm>
              <a:custGeom>
                <a:avLst/>
                <a:gdLst/>
                <a:ahLst/>
                <a:cxnLst/>
                <a:rect l="l" t="t" r="r" b="b"/>
                <a:pathLst>
                  <a:path w="56287" h="57552" extrusionOk="0">
                    <a:moveTo>
                      <a:pt x="31326" y="279"/>
                    </a:moveTo>
                    <a:cubicBezTo>
                      <a:pt x="-1607" y="-4290"/>
                      <a:pt x="-13293" y="48627"/>
                      <a:pt x="19534" y="56809"/>
                    </a:cubicBezTo>
                    <a:cubicBezTo>
                      <a:pt x="22084" y="57340"/>
                      <a:pt x="24527" y="57553"/>
                      <a:pt x="26865" y="57553"/>
                    </a:cubicBezTo>
                    <a:cubicBezTo>
                      <a:pt x="60116" y="57553"/>
                      <a:pt x="69890" y="6124"/>
                      <a:pt x="31326" y="27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5" name="Google Shape;1055;p27"/>
              <p:cNvSpPr/>
              <p:nvPr/>
            </p:nvSpPr>
            <p:spPr>
              <a:xfrm>
                <a:off x="10031807" y="4348100"/>
                <a:ext cx="51051" cy="58841"/>
              </a:xfrm>
              <a:custGeom>
                <a:avLst/>
                <a:gdLst/>
                <a:ahLst/>
                <a:cxnLst/>
                <a:rect l="l" t="t" r="r" b="b"/>
                <a:pathLst>
                  <a:path w="51051" h="58841" extrusionOk="0">
                    <a:moveTo>
                      <a:pt x="2089" y="31215"/>
                    </a:moveTo>
                    <a:cubicBezTo>
                      <a:pt x="1027" y="32915"/>
                      <a:pt x="389" y="34934"/>
                      <a:pt x="177" y="37059"/>
                    </a:cubicBezTo>
                    <a:cubicBezTo>
                      <a:pt x="-1523" y="49279"/>
                      <a:pt x="9313" y="58842"/>
                      <a:pt x="20787" y="58842"/>
                    </a:cubicBezTo>
                    <a:cubicBezTo>
                      <a:pt x="21530" y="58842"/>
                      <a:pt x="22380" y="58842"/>
                      <a:pt x="23124" y="58736"/>
                    </a:cubicBezTo>
                    <a:cubicBezTo>
                      <a:pt x="42459" y="56185"/>
                      <a:pt x="56270" y="32065"/>
                      <a:pt x="49152" y="14001"/>
                    </a:cubicBezTo>
                    <a:cubicBezTo>
                      <a:pt x="36722" y="-13308"/>
                      <a:pt x="-5454" y="3056"/>
                      <a:pt x="2089" y="3121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6" name="Google Shape;1056;p27"/>
              <p:cNvSpPr/>
              <p:nvPr/>
            </p:nvSpPr>
            <p:spPr>
              <a:xfrm>
                <a:off x="10226938" y="4213846"/>
                <a:ext cx="48748" cy="52516"/>
              </a:xfrm>
              <a:custGeom>
                <a:avLst/>
                <a:gdLst/>
                <a:ahLst/>
                <a:cxnLst/>
                <a:rect l="l" t="t" r="r" b="b"/>
                <a:pathLst>
                  <a:path w="48748" h="52516" extrusionOk="0">
                    <a:moveTo>
                      <a:pt x="26337" y="130"/>
                    </a:moveTo>
                    <a:cubicBezTo>
                      <a:pt x="-7127" y="-2951"/>
                      <a:pt x="-9146" y="49647"/>
                      <a:pt x="22832" y="52410"/>
                    </a:cubicBezTo>
                    <a:cubicBezTo>
                      <a:pt x="23575" y="52516"/>
                      <a:pt x="24319" y="52516"/>
                      <a:pt x="25062" y="52516"/>
                    </a:cubicBezTo>
                    <a:cubicBezTo>
                      <a:pt x="55127" y="52410"/>
                      <a:pt x="57677" y="2362"/>
                      <a:pt x="26337" y="13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7" name="Google Shape;1057;p27"/>
              <p:cNvSpPr/>
              <p:nvPr/>
            </p:nvSpPr>
            <p:spPr>
              <a:xfrm>
                <a:off x="8391777" y="3970850"/>
                <a:ext cx="45587" cy="51010"/>
              </a:xfrm>
              <a:custGeom>
                <a:avLst/>
                <a:gdLst/>
                <a:ahLst/>
                <a:cxnLst/>
                <a:rect l="l" t="t" r="r" b="b"/>
                <a:pathLst>
                  <a:path w="45587" h="51010" extrusionOk="0">
                    <a:moveTo>
                      <a:pt x="1506" y="30184"/>
                    </a:moveTo>
                    <a:cubicBezTo>
                      <a:pt x="1399" y="30608"/>
                      <a:pt x="1399" y="30927"/>
                      <a:pt x="1293" y="31246"/>
                    </a:cubicBezTo>
                    <a:cubicBezTo>
                      <a:pt x="549" y="37303"/>
                      <a:pt x="3524" y="43572"/>
                      <a:pt x="8411" y="47185"/>
                    </a:cubicBezTo>
                    <a:cubicBezTo>
                      <a:pt x="12236" y="49841"/>
                      <a:pt x="16166" y="51010"/>
                      <a:pt x="19991" y="51010"/>
                    </a:cubicBezTo>
                    <a:cubicBezTo>
                      <a:pt x="39220" y="51010"/>
                      <a:pt x="55155" y="21470"/>
                      <a:pt x="38795" y="6381"/>
                    </a:cubicBezTo>
                    <a:cubicBezTo>
                      <a:pt x="22541" y="-10195"/>
                      <a:pt x="-6993" y="8294"/>
                      <a:pt x="1506" y="3018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8" name="Google Shape;1058;p27"/>
              <p:cNvSpPr/>
              <p:nvPr/>
            </p:nvSpPr>
            <p:spPr>
              <a:xfrm>
                <a:off x="8462329" y="4157081"/>
                <a:ext cx="58264" cy="57533"/>
              </a:xfrm>
              <a:custGeom>
                <a:avLst/>
                <a:gdLst/>
                <a:ahLst/>
                <a:cxnLst/>
                <a:rect l="l" t="t" r="r" b="b"/>
                <a:pathLst>
                  <a:path w="58264" h="57533" extrusionOk="0">
                    <a:moveTo>
                      <a:pt x="47070" y="5785"/>
                    </a:moveTo>
                    <a:cubicBezTo>
                      <a:pt x="15412" y="-16955"/>
                      <a:pt x="-20709" y="33306"/>
                      <a:pt x="14456" y="53601"/>
                    </a:cubicBezTo>
                    <a:cubicBezTo>
                      <a:pt x="19237" y="56364"/>
                      <a:pt x="24017" y="57533"/>
                      <a:pt x="28692" y="57533"/>
                    </a:cubicBezTo>
                    <a:cubicBezTo>
                      <a:pt x="52914" y="57639"/>
                      <a:pt x="70867" y="23849"/>
                      <a:pt x="47070" y="578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59" name="Google Shape;1059;p27"/>
              <p:cNvSpPr/>
              <p:nvPr/>
            </p:nvSpPr>
            <p:spPr>
              <a:xfrm>
                <a:off x="8614619" y="3994519"/>
                <a:ext cx="58610" cy="61981"/>
              </a:xfrm>
              <a:custGeom>
                <a:avLst/>
                <a:gdLst/>
                <a:ahLst/>
                <a:cxnLst/>
                <a:rect l="l" t="t" r="r" b="b"/>
                <a:pathLst>
                  <a:path w="58610" h="61981" extrusionOk="0">
                    <a:moveTo>
                      <a:pt x="47123" y="6727"/>
                    </a:moveTo>
                    <a:cubicBezTo>
                      <a:pt x="13021" y="-15375"/>
                      <a:pt x="-15238" y="21497"/>
                      <a:pt x="9197" y="52099"/>
                    </a:cubicBezTo>
                    <a:cubicBezTo>
                      <a:pt x="15465" y="59112"/>
                      <a:pt x="22370" y="61981"/>
                      <a:pt x="28957" y="61981"/>
                    </a:cubicBezTo>
                    <a:cubicBezTo>
                      <a:pt x="52329" y="61981"/>
                      <a:pt x="71876" y="25428"/>
                      <a:pt x="47123" y="672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0" name="Google Shape;1060;p27"/>
              <p:cNvSpPr/>
              <p:nvPr/>
            </p:nvSpPr>
            <p:spPr>
              <a:xfrm>
                <a:off x="6751921" y="844681"/>
                <a:ext cx="5311739" cy="4664375"/>
              </a:xfrm>
              <a:custGeom>
                <a:avLst/>
                <a:gdLst/>
                <a:ahLst/>
                <a:cxnLst/>
                <a:rect l="l" t="t" r="r" b="b"/>
                <a:pathLst>
                  <a:path w="5311739" h="4664375" extrusionOk="0">
                    <a:moveTo>
                      <a:pt x="5281138" y="3166659"/>
                    </a:moveTo>
                    <a:cubicBezTo>
                      <a:pt x="5192006" y="3168572"/>
                      <a:pt x="5104148" y="3175585"/>
                      <a:pt x="5015546" y="3184511"/>
                    </a:cubicBezTo>
                    <a:lnTo>
                      <a:pt x="5015546" y="3184511"/>
                    </a:lnTo>
                    <a:cubicBezTo>
                      <a:pt x="4990475" y="3186849"/>
                      <a:pt x="4964765" y="3189186"/>
                      <a:pt x="4938737" y="3191736"/>
                    </a:cubicBezTo>
                    <a:cubicBezTo>
                      <a:pt x="4939162" y="3191736"/>
                      <a:pt x="4939481" y="3191630"/>
                      <a:pt x="4939906" y="3191630"/>
                    </a:cubicBezTo>
                    <a:cubicBezTo>
                      <a:pt x="4827189" y="3202469"/>
                      <a:pt x="4714578" y="3215645"/>
                      <a:pt x="4602073" y="3229352"/>
                    </a:cubicBezTo>
                    <a:cubicBezTo>
                      <a:pt x="4612803" y="3166022"/>
                      <a:pt x="4622258" y="3102267"/>
                      <a:pt x="4632350" y="3040424"/>
                    </a:cubicBezTo>
                    <a:cubicBezTo>
                      <a:pt x="4661034" y="2846289"/>
                      <a:pt x="4675695" y="2649498"/>
                      <a:pt x="4664753" y="2453451"/>
                    </a:cubicBezTo>
                    <a:cubicBezTo>
                      <a:pt x="4654235" y="2348148"/>
                      <a:pt x="4633094" y="2244334"/>
                      <a:pt x="4622045" y="2139244"/>
                    </a:cubicBezTo>
                    <a:cubicBezTo>
                      <a:pt x="4618115" y="2064119"/>
                      <a:pt x="4615034" y="1981768"/>
                      <a:pt x="4610678" y="1905900"/>
                    </a:cubicBezTo>
                    <a:cubicBezTo>
                      <a:pt x="4610784" y="1849689"/>
                      <a:pt x="4607704" y="1792628"/>
                      <a:pt x="4609828" y="1736204"/>
                    </a:cubicBezTo>
                    <a:cubicBezTo>
                      <a:pt x="4642124" y="1721859"/>
                      <a:pt x="4627357" y="1658317"/>
                      <a:pt x="4639043" y="1627289"/>
                    </a:cubicBezTo>
                    <a:cubicBezTo>
                      <a:pt x="4670171" y="1518480"/>
                      <a:pt x="4693012" y="1408396"/>
                      <a:pt x="4707035" y="1295974"/>
                    </a:cubicBezTo>
                    <a:cubicBezTo>
                      <a:pt x="4725202" y="1197048"/>
                      <a:pt x="4749955" y="1099183"/>
                      <a:pt x="4752929" y="998131"/>
                    </a:cubicBezTo>
                    <a:cubicBezTo>
                      <a:pt x="4768121" y="794858"/>
                      <a:pt x="4773008" y="590310"/>
                      <a:pt x="4753885" y="387037"/>
                    </a:cubicBezTo>
                    <a:cubicBezTo>
                      <a:pt x="4748892" y="254426"/>
                      <a:pt x="4687063" y="83137"/>
                      <a:pt x="4522714" y="139667"/>
                    </a:cubicBezTo>
                    <a:cubicBezTo>
                      <a:pt x="4431138" y="179301"/>
                      <a:pt x="4357516" y="251026"/>
                      <a:pt x="4282301" y="314994"/>
                    </a:cubicBezTo>
                    <a:cubicBezTo>
                      <a:pt x="4185731" y="407864"/>
                      <a:pt x="4095642" y="499884"/>
                      <a:pt x="3992168" y="586591"/>
                    </a:cubicBezTo>
                    <a:cubicBezTo>
                      <a:pt x="3917165" y="653640"/>
                      <a:pt x="3850342" y="729190"/>
                      <a:pt x="3780119" y="801128"/>
                    </a:cubicBezTo>
                    <a:cubicBezTo>
                      <a:pt x="3711172" y="873384"/>
                      <a:pt x="3640524" y="944046"/>
                      <a:pt x="3573808" y="1018427"/>
                    </a:cubicBezTo>
                    <a:cubicBezTo>
                      <a:pt x="3521433" y="1080482"/>
                      <a:pt x="3457691" y="1135524"/>
                      <a:pt x="3379182" y="1160707"/>
                    </a:cubicBezTo>
                    <a:cubicBezTo>
                      <a:pt x="3025838" y="992818"/>
                      <a:pt x="2725826" y="899204"/>
                      <a:pt x="2330094" y="963172"/>
                    </a:cubicBezTo>
                    <a:cubicBezTo>
                      <a:pt x="2128457" y="984211"/>
                      <a:pt x="1920764" y="983255"/>
                      <a:pt x="1731875" y="1066243"/>
                    </a:cubicBezTo>
                    <a:cubicBezTo>
                      <a:pt x="1687787" y="1081651"/>
                      <a:pt x="1643061" y="1098440"/>
                      <a:pt x="1603753" y="1123729"/>
                    </a:cubicBezTo>
                    <a:cubicBezTo>
                      <a:pt x="1603435" y="1095889"/>
                      <a:pt x="1570501" y="1062737"/>
                      <a:pt x="1561259" y="1037660"/>
                    </a:cubicBezTo>
                    <a:cubicBezTo>
                      <a:pt x="1529600" y="978686"/>
                      <a:pt x="1499429" y="919075"/>
                      <a:pt x="1467452" y="860314"/>
                    </a:cubicBezTo>
                    <a:cubicBezTo>
                      <a:pt x="1408490" y="748317"/>
                      <a:pt x="1332850" y="646202"/>
                      <a:pt x="1266133" y="538881"/>
                    </a:cubicBezTo>
                    <a:cubicBezTo>
                      <a:pt x="1200372" y="438892"/>
                      <a:pt x="1119208" y="345915"/>
                      <a:pt x="1044629" y="251557"/>
                    </a:cubicBezTo>
                    <a:cubicBezTo>
                      <a:pt x="953372" y="145936"/>
                      <a:pt x="849260" y="-42567"/>
                      <a:pt x="684274" y="8650"/>
                    </a:cubicBezTo>
                    <a:cubicBezTo>
                      <a:pt x="594611" y="49028"/>
                      <a:pt x="565077" y="253045"/>
                      <a:pt x="544679" y="342940"/>
                    </a:cubicBezTo>
                    <a:cubicBezTo>
                      <a:pt x="482637" y="638233"/>
                      <a:pt x="447473" y="940008"/>
                      <a:pt x="454378" y="1241995"/>
                    </a:cubicBezTo>
                    <a:cubicBezTo>
                      <a:pt x="454697" y="1312232"/>
                      <a:pt x="451616" y="1383107"/>
                      <a:pt x="458627" y="1453025"/>
                    </a:cubicBezTo>
                    <a:cubicBezTo>
                      <a:pt x="456078" y="1459825"/>
                      <a:pt x="454697" y="1467264"/>
                      <a:pt x="453422" y="1474064"/>
                    </a:cubicBezTo>
                    <a:cubicBezTo>
                      <a:pt x="446092" y="1515293"/>
                      <a:pt x="441630" y="1557052"/>
                      <a:pt x="435999" y="1598599"/>
                    </a:cubicBezTo>
                    <a:cubicBezTo>
                      <a:pt x="429837" y="1661292"/>
                      <a:pt x="415708" y="1722922"/>
                      <a:pt x="408590" y="1785615"/>
                    </a:cubicBezTo>
                    <a:cubicBezTo>
                      <a:pt x="403703" y="1849795"/>
                      <a:pt x="401366" y="1914082"/>
                      <a:pt x="397116" y="1978262"/>
                    </a:cubicBezTo>
                    <a:cubicBezTo>
                      <a:pt x="364927" y="2286731"/>
                      <a:pt x="279512" y="2595519"/>
                      <a:pt x="320626" y="2907388"/>
                    </a:cubicBezTo>
                    <a:cubicBezTo>
                      <a:pt x="336030" y="3020341"/>
                      <a:pt x="356853" y="3133507"/>
                      <a:pt x="393717" y="3241678"/>
                    </a:cubicBezTo>
                    <a:cubicBezTo>
                      <a:pt x="396479" y="3249010"/>
                      <a:pt x="399454" y="3256342"/>
                      <a:pt x="402322" y="3263567"/>
                    </a:cubicBezTo>
                    <a:cubicBezTo>
                      <a:pt x="318289" y="3286307"/>
                      <a:pt x="234468" y="3309577"/>
                      <a:pt x="150541" y="3332742"/>
                    </a:cubicBezTo>
                    <a:cubicBezTo>
                      <a:pt x="105603" y="3345599"/>
                      <a:pt x="60665" y="3358988"/>
                      <a:pt x="17108" y="3375989"/>
                    </a:cubicBezTo>
                    <a:cubicBezTo>
                      <a:pt x="2553" y="3381727"/>
                      <a:pt x="-3821" y="3399897"/>
                      <a:pt x="2341" y="3413817"/>
                    </a:cubicBezTo>
                    <a:cubicBezTo>
                      <a:pt x="9034" y="3426143"/>
                      <a:pt x="18064" y="3430393"/>
                      <a:pt x="28262" y="3430393"/>
                    </a:cubicBezTo>
                    <a:cubicBezTo>
                      <a:pt x="48979" y="3430393"/>
                      <a:pt x="74369" y="3412330"/>
                      <a:pt x="93811" y="3407761"/>
                    </a:cubicBezTo>
                    <a:cubicBezTo>
                      <a:pt x="202066" y="3372057"/>
                      <a:pt x="311596" y="3340605"/>
                      <a:pt x="421232" y="3309259"/>
                    </a:cubicBezTo>
                    <a:cubicBezTo>
                      <a:pt x="466277" y="3414455"/>
                      <a:pt x="522901" y="3514763"/>
                      <a:pt x="581756" y="3612733"/>
                    </a:cubicBezTo>
                    <a:cubicBezTo>
                      <a:pt x="597054" y="3638767"/>
                      <a:pt x="612565" y="3664800"/>
                      <a:pt x="628500" y="3690515"/>
                    </a:cubicBezTo>
                    <a:cubicBezTo>
                      <a:pt x="498572" y="3754589"/>
                      <a:pt x="368645" y="3818663"/>
                      <a:pt x="238930" y="3883162"/>
                    </a:cubicBezTo>
                    <a:cubicBezTo>
                      <a:pt x="198029" y="3902395"/>
                      <a:pt x="156384" y="3920034"/>
                      <a:pt x="113889" y="3935654"/>
                    </a:cubicBezTo>
                    <a:cubicBezTo>
                      <a:pt x="86055" y="3938735"/>
                      <a:pt x="73201" y="3976351"/>
                      <a:pt x="99229" y="3991440"/>
                    </a:cubicBezTo>
                    <a:cubicBezTo>
                      <a:pt x="103372" y="3993777"/>
                      <a:pt x="108152" y="3994840"/>
                      <a:pt x="112933" y="3994840"/>
                    </a:cubicBezTo>
                    <a:cubicBezTo>
                      <a:pt x="119307" y="3994840"/>
                      <a:pt x="125575" y="3992821"/>
                      <a:pt x="130675" y="3989102"/>
                    </a:cubicBezTo>
                    <a:cubicBezTo>
                      <a:pt x="170726" y="3972844"/>
                      <a:pt x="210140" y="3954568"/>
                      <a:pt x="249129" y="3935973"/>
                    </a:cubicBezTo>
                    <a:cubicBezTo>
                      <a:pt x="364502" y="3878168"/>
                      <a:pt x="479131" y="3818876"/>
                      <a:pt x="594186" y="3760539"/>
                    </a:cubicBezTo>
                    <a:cubicBezTo>
                      <a:pt x="613839" y="3750232"/>
                      <a:pt x="633599" y="3740031"/>
                      <a:pt x="653253" y="3729937"/>
                    </a:cubicBezTo>
                    <a:cubicBezTo>
                      <a:pt x="711896" y="3821638"/>
                      <a:pt x="776594" y="3908983"/>
                      <a:pt x="856697" y="3984001"/>
                    </a:cubicBezTo>
                    <a:cubicBezTo>
                      <a:pt x="879962" y="4006953"/>
                      <a:pt x="901953" y="4031180"/>
                      <a:pt x="924582" y="4054876"/>
                    </a:cubicBezTo>
                    <a:cubicBezTo>
                      <a:pt x="841930" y="4127876"/>
                      <a:pt x="754072" y="4194181"/>
                      <a:pt x="664621" y="4258468"/>
                    </a:cubicBezTo>
                    <a:cubicBezTo>
                      <a:pt x="634131" y="4281314"/>
                      <a:pt x="604597" y="4305434"/>
                      <a:pt x="574107" y="4328174"/>
                    </a:cubicBezTo>
                    <a:cubicBezTo>
                      <a:pt x="558384" y="4336356"/>
                      <a:pt x="552859" y="4357820"/>
                      <a:pt x="564439" y="4371740"/>
                    </a:cubicBezTo>
                    <a:cubicBezTo>
                      <a:pt x="571238" y="4379603"/>
                      <a:pt x="578144" y="4382684"/>
                      <a:pt x="585049" y="4382684"/>
                    </a:cubicBezTo>
                    <a:cubicBezTo>
                      <a:pt x="601516" y="4382684"/>
                      <a:pt x="617770" y="4364939"/>
                      <a:pt x="630944" y="4353463"/>
                    </a:cubicBezTo>
                    <a:cubicBezTo>
                      <a:pt x="661008" y="4327961"/>
                      <a:pt x="691711" y="4303415"/>
                      <a:pt x="722944" y="4279401"/>
                    </a:cubicBezTo>
                    <a:cubicBezTo>
                      <a:pt x="804853" y="4220215"/>
                      <a:pt x="881662" y="4154759"/>
                      <a:pt x="956984" y="4087285"/>
                    </a:cubicBezTo>
                    <a:cubicBezTo>
                      <a:pt x="969520" y="4099292"/>
                      <a:pt x="982481" y="4110981"/>
                      <a:pt x="996185" y="4121819"/>
                    </a:cubicBezTo>
                    <a:cubicBezTo>
                      <a:pt x="1048773" y="4162091"/>
                      <a:pt x="1105928" y="4195669"/>
                      <a:pt x="1165102" y="4225209"/>
                    </a:cubicBezTo>
                    <a:cubicBezTo>
                      <a:pt x="1261140" y="4277382"/>
                      <a:pt x="1364827" y="4312554"/>
                      <a:pt x="1462777" y="4360370"/>
                    </a:cubicBezTo>
                    <a:cubicBezTo>
                      <a:pt x="1512921" y="4384597"/>
                      <a:pt x="1566252" y="4418812"/>
                      <a:pt x="1618839" y="4440702"/>
                    </a:cubicBezTo>
                    <a:cubicBezTo>
                      <a:pt x="1677375" y="4466735"/>
                      <a:pt x="1738568" y="4486605"/>
                      <a:pt x="1797423" y="4512320"/>
                    </a:cubicBezTo>
                    <a:cubicBezTo>
                      <a:pt x="1971864" y="4591058"/>
                      <a:pt x="2154591" y="4665758"/>
                      <a:pt x="2349217" y="4663420"/>
                    </a:cubicBezTo>
                    <a:cubicBezTo>
                      <a:pt x="2358034" y="4664164"/>
                      <a:pt x="2366746" y="4664376"/>
                      <a:pt x="2375457" y="4664376"/>
                    </a:cubicBezTo>
                    <a:cubicBezTo>
                      <a:pt x="2430275" y="4664376"/>
                      <a:pt x="2484137" y="4652263"/>
                      <a:pt x="2538849" y="4648119"/>
                    </a:cubicBezTo>
                    <a:cubicBezTo>
                      <a:pt x="2577307" y="4645568"/>
                      <a:pt x="2616721" y="4642700"/>
                      <a:pt x="2656560" y="4640149"/>
                    </a:cubicBezTo>
                    <a:cubicBezTo>
                      <a:pt x="2795092" y="4631649"/>
                      <a:pt x="2940530" y="4626548"/>
                      <a:pt x="3078851" y="4597752"/>
                    </a:cubicBezTo>
                    <a:cubicBezTo>
                      <a:pt x="3164265" y="4577457"/>
                      <a:pt x="3252654" y="4577457"/>
                      <a:pt x="3338175" y="4559818"/>
                    </a:cubicBezTo>
                    <a:cubicBezTo>
                      <a:pt x="3425182" y="4536228"/>
                      <a:pt x="3513784" y="4517952"/>
                      <a:pt x="3599517" y="4490112"/>
                    </a:cubicBezTo>
                    <a:cubicBezTo>
                      <a:pt x="3720414" y="4443252"/>
                      <a:pt x="3844180" y="4396604"/>
                      <a:pt x="3951267" y="4322223"/>
                    </a:cubicBezTo>
                    <a:cubicBezTo>
                      <a:pt x="4056547" y="4238810"/>
                      <a:pt x="4154816" y="4147109"/>
                      <a:pt x="4235875" y="4040319"/>
                    </a:cubicBezTo>
                    <a:cubicBezTo>
                      <a:pt x="4318421" y="4075278"/>
                      <a:pt x="4401073" y="4110343"/>
                      <a:pt x="4481069" y="4151253"/>
                    </a:cubicBezTo>
                    <a:cubicBezTo>
                      <a:pt x="4658272" y="4245079"/>
                      <a:pt x="4830482" y="4347938"/>
                      <a:pt x="5008960" y="4439427"/>
                    </a:cubicBezTo>
                    <a:cubicBezTo>
                      <a:pt x="5014165" y="4442295"/>
                      <a:pt x="5019265" y="4443464"/>
                      <a:pt x="5024046" y="4443464"/>
                    </a:cubicBezTo>
                    <a:cubicBezTo>
                      <a:pt x="5051029" y="4443464"/>
                      <a:pt x="5066965" y="4403299"/>
                      <a:pt x="5038281" y="4386616"/>
                    </a:cubicBezTo>
                    <a:cubicBezTo>
                      <a:pt x="4949255" y="4339331"/>
                      <a:pt x="4857041" y="4298527"/>
                      <a:pt x="4770033" y="4247736"/>
                    </a:cubicBezTo>
                    <a:cubicBezTo>
                      <a:pt x="4607916" y="4151996"/>
                      <a:pt x="4437725" y="4073046"/>
                      <a:pt x="4264346" y="4001215"/>
                    </a:cubicBezTo>
                    <a:cubicBezTo>
                      <a:pt x="4271145" y="3991440"/>
                      <a:pt x="4277838" y="3981451"/>
                      <a:pt x="4284425" y="3971463"/>
                    </a:cubicBezTo>
                    <a:cubicBezTo>
                      <a:pt x="4357410" y="3871261"/>
                      <a:pt x="4434644" y="3772972"/>
                      <a:pt x="4490418" y="3661825"/>
                    </a:cubicBezTo>
                    <a:cubicBezTo>
                      <a:pt x="4738481" y="3691259"/>
                      <a:pt x="4988031" y="3711554"/>
                      <a:pt x="5230676" y="3771909"/>
                    </a:cubicBezTo>
                    <a:cubicBezTo>
                      <a:pt x="5232907" y="3772547"/>
                      <a:pt x="5235244" y="3772865"/>
                      <a:pt x="5237475" y="3772865"/>
                    </a:cubicBezTo>
                    <a:cubicBezTo>
                      <a:pt x="5250436" y="3772865"/>
                      <a:pt x="5262972" y="3763302"/>
                      <a:pt x="5266053" y="3750232"/>
                    </a:cubicBezTo>
                    <a:cubicBezTo>
                      <a:pt x="5270621" y="3732487"/>
                      <a:pt x="5256810" y="3715804"/>
                      <a:pt x="5239387" y="3713254"/>
                    </a:cubicBezTo>
                    <a:cubicBezTo>
                      <a:pt x="5163109" y="3697422"/>
                      <a:pt x="5086300" y="3684458"/>
                      <a:pt x="5009278" y="3674364"/>
                    </a:cubicBezTo>
                    <a:cubicBezTo>
                      <a:pt x="4843018" y="3650561"/>
                      <a:pt x="4676226" y="3633454"/>
                      <a:pt x="4509010" y="3619534"/>
                    </a:cubicBezTo>
                    <a:cubicBezTo>
                      <a:pt x="4536631" y="3548659"/>
                      <a:pt x="4552992" y="3473535"/>
                      <a:pt x="4567865" y="3399154"/>
                    </a:cubicBezTo>
                    <a:cubicBezTo>
                      <a:pt x="4577214" y="3361644"/>
                      <a:pt x="4585288" y="3323072"/>
                      <a:pt x="4592512" y="3284075"/>
                    </a:cubicBezTo>
                    <a:cubicBezTo>
                      <a:pt x="4821664" y="3260061"/>
                      <a:pt x="5051561" y="3229777"/>
                      <a:pt x="5282944" y="3227546"/>
                    </a:cubicBezTo>
                    <a:cubicBezTo>
                      <a:pt x="5322677" y="3225739"/>
                      <a:pt x="5320552" y="3166128"/>
                      <a:pt x="5281138" y="3166659"/>
                    </a:cubicBezTo>
                    <a:close/>
                    <a:moveTo>
                      <a:pt x="2982069" y="1290236"/>
                    </a:moveTo>
                    <a:cubicBezTo>
                      <a:pt x="2983450" y="1217981"/>
                      <a:pt x="2994180" y="1145087"/>
                      <a:pt x="2988868" y="1072937"/>
                    </a:cubicBezTo>
                    <a:cubicBezTo>
                      <a:pt x="3063340" y="1096102"/>
                      <a:pt x="3138662" y="1125323"/>
                      <a:pt x="3217702" y="1159751"/>
                    </a:cubicBezTo>
                    <a:cubicBezTo>
                      <a:pt x="3209097" y="1177921"/>
                      <a:pt x="3199535" y="1195666"/>
                      <a:pt x="3190187" y="1213518"/>
                    </a:cubicBezTo>
                    <a:cubicBezTo>
                      <a:pt x="3123364" y="1337097"/>
                      <a:pt x="3067377" y="1466838"/>
                      <a:pt x="2980582" y="1578516"/>
                    </a:cubicBezTo>
                    <a:cubicBezTo>
                      <a:pt x="2979626" y="1481715"/>
                      <a:pt x="2977394" y="1387570"/>
                      <a:pt x="2982069" y="1290236"/>
                    </a:cubicBezTo>
                    <a:close/>
                    <a:moveTo>
                      <a:pt x="2706066" y="1014070"/>
                    </a:moveTo>
                    <a:cubicBezTo>
                      <a:pt x="2702135" y="1022571"/>
                      <a:pt x="2699904" y="1032347"/>
                      <a:pt x="2697354" y="1041272"/>
                    </a:cubicBezTo>
                    <a:cubicBezTo>
                      <a:pt x="2685456" y="1083457"/>
                      <a:pt x="2675682" y="1126173"/>
                      <a:pt x="2664315" y="1168570"/>
                    </a:cubicBezTo>
                    <a:cubicBezTo>
                      <a:pt x="2625645" y="1294806"/>
                      <a:pt x="2600360" y="1424335"/>
                      <a:pt x="2569977" y="1552589"/>
                    </a:cubicBezTo>
                    <a:cubicBezTo>
                      <a:pt x="2515902" y="1376306"/>
                      <a:pt x="2501879" y="1190885"/>
                      <a:pt x="2469477" y="1010138"/>
                    </a:cubicBezTo>
                    <a:cubicBezTo>
                      <a:pt x="2552660" y="1005038"/>
                      <a:pt x="2630638" y="1006526"/>
                      <a:pt x="2706066" y="1014070"/>
                    </a:cubicBezTo>
                    <a:close/>
                    <a:moveTo>
                      <a:pt x="2188905" y="1036809"/>
                    </a:moveTo>
                    <a:cubicBezTo>
                      <a:pt x="2170314" y="1212774"/>
                      <a:pt x="2171058" y="1390439"/>
                      <a:pt x="2153316" y="1566509"/>
                    </a:cubicBezTo>
                    <a:cubicBezTo>
                      <a:pt x="2137699" y="1563003"/>
                      <a:pt x="2125588" y="1531763"/>
                      <a:pt x="2113371" y="1500629"/>
                    </a:cubicBezTo>
                    <a:cubicBezTo>
                      <a:pt x="2103279" y="1475127"/>
                      <a:pt x="2093930" y="1451219"/>
                      <a:pt x="2083519" y="1424441"/>
                    </a:cubicBezTo>
                    <a:cubicBezTo>
                      <a:pt x="2041874" y="1301394"/>
                      <a:pt x="1986631" y="1183340"/>
                      <a:pt x="1955078" y="1057211"/>
                    </a:cubicBezTo>
                    <a:cubicBezTo>
                      <a:pt x="2032631" y="1046373"/>
                      <a:pt x="2110821" y="1041910"/>
                      <a:pt x="2188905" y="1036809"/>
                    </a:cubicBezTo>
                    <a:close/>
                    <a:moveTo>
                      <a:pt x="4233325" y="3928534"/>
                    </a:moveTo>
                    <a:cubicBezTo>
                      <a:pt x="4222277" y="3943942"/>
                      <a:pt x="4211228" y="3959456"/>
                      <a:pt x="4200073" y="3974969"/>
                    </a:cubicBezTo>
                    <a:cubicBezTo>
                      <a:pt x="4125176" y="3944792"/>
                      <a:pt x="4049854" y="3915571"/>
                      <a:pt x="3974426" y="3886775"/>
                    </a:cubicBezTo>
                    <a:cubicBezTo>
                      <a:pt x="3962315" y="3882206"/>
                      <a:pt x="3930763" y="3871367"/>
                      <a:pt x="3933844" y="3894319"/>
                    </a:cubicBezTo>
                    <a:cubicBezTo>
                      <a:pt x="3941811" y="3906326"/>
                      <a:pt x="3957535" y="3910577"/>
                      <a:pt x="3969327" y="3918440"/>
                    </a:cubicBezTo>
                    <a:cubicBezTo>
                      <a:pt x="4035300" y="3953293"/>
                      <a:pt x="4103398" y="3983789"/>
                      <a:pt x="4171920" y="4013223"/>
                    </a:cubicBezTo>
                    <a:cubicBezTo>
                      <a:pt x="4154179" y="4037025"/>
                      <a:pt x="4135906" y="4060401"/>
                      <a:pt x="4116465" y="4082822"/>
                    </a:cubicBezTo>
                    <a:cubicBezTo>
                      <a:pt x="4050598" y="4152315"/>
                      <a:pt x="3974214" y="4219471"/>
                      <a:pt x="3897298" y="4279401"/>
                    </a:cubicBezTo>
                    <a:cubicBezTo>
                      <a:pt x="3797436" y="4342412"/>
                      <a:pt x="3685568" y="4386085"/>
                      <a:pt x="3575189" y="4428376"/>
                    </a:cubicBezTo>
                    <a:cubicBezTo>
                      <a:pt x="3487437" y="4455259"/>
                      <a:pt x="3397773" y="4475767"/>
                      <a:pt x="3308747" y="4498400"/>
                    </a:cubicBezTo>
                    <a:cubicBezTo>
                      <a:pt x="3243305" y="4509876"/>
                      <a:pt x="3176270" y="4510939"/>
                      <a:pt x="3111146" y="4524221"/>
                    </a:cubicBezTo>
                    <a:cubicBezTo>
                      <a:pt x="2995561" y="4551423"/>
                      <a:pt x="2879550" y="4557480"/>
                      <a:pt x="2760778" y="4568743"/>
                    </a:cubicBezTo>
                    <a:cubicBezTo>
                      <a:pt x="2675470" y="4572675"/>
                      <a:pt x="2586018" y="4577775"/>
                      <a:pt x="2500285" y="4585001"/>
                    </a:cubicBezTo>
                    <a:cubicBezTo>
                      <a:pt x="2449185" y="4592333"/>
                      <a:pt x="2398298" y="4600940"/>
                      <a:pt x="2346348" y="4597115"/>
                    </a:cubicBezTo>
                    <a:cubicBezTo>
                      <a:pt x="2160540" y="4599558"/>
                      <a:pt x="1984081" y="4523477"/>
                      <a:pt x="1816970" y="4448777"/>
                    </a:cubicBezTo>
                    <a:cubicBezTo>
                      <a:pt x="1743986" y="4417856"/>
                      <a:pt x="1668664" y="4393629"/>
                      <a:pt x="1597804" y="4357714"/>
                    </a:cubicBezTo>
                    <a:cubicBezTo>
                      <a:pt x="1409871" y="4246036"/>
                      <a:pt x="1186880" y="4194713"/>
                      <a:pt x="1016370" y="4052857"/>
                    </a:cubicBezTo>
                    <a:cubicBezTo>
                      <a:pt x="1013290" y="4049669"/>
                      <a:pt x="1010102" y="4046588"/>
                      <a:pt x="1007022" y="4043400"/>
                    </a:cubicBezTo>
                    <a:cubicBezTo>
                      <a:pt x="1185499" y="3895063"/>
                      <a:pt x="1378956" y="3764365"/>
                      <a:pt x="1545748" y="3602214"/>
                    </a:cubicBezTo>
                    <a:cubicBezTo>
                      <a:pt x="1555522" y="3553972"/>
                      <a:pt x="1408703" y="3688071"/>
                      <a:pt x="1391174" y="3697422"/>
                    </a:cubicBezTo>
                    <a:cubicBezTo>
                      <a:pt x="1255828" y="3806443"/>
                      <a:pt x="1111134" y="3903139"/>
                      <a:pt x="975894" y="4012054"/>
                    </a:cubicBezTo>
                    <a:cubicBezTo>
                      <a:pt x="902910" y="3938735"/>
                      <a:pt x="830031" y="3864779"/>
                      <a:pt x="767351" y="3782323"/>
                    </a:cubicBezTo>
                    <a:cubicBezTo>
                      <a:pt x="747485" y="3755758"/>
                      <a:pt x="729425" y="3728024"/>
                      <a:pt x="711896" y="3699759"/>
                    </a:cubicBezTo>
                    <a:cubicBezTo>
                      <a:pt x="854997" y="3627185"/>
                      <a:pt x="999691" y="3556416"/>
                      <a:pt x="1139711" y="3477041"/>
                    </a:cubicBezTo>
                    <a:cubicBezTo>
                      <a:pt x="1199947" y="3443251"/>
                      <a:pt x="1258059" y="3403616"/>
                      <a:pt x="1323288" y="3380239"/>
                    </a:cubicBezTo>
                    <a:cubicBezTo>
                      <a:pt x="1328175" y="3380452"/>
                      <a:pt x="1332956" y="3377477"/>
                      <a:pt x="1334656" y="3372908"/>
                    </a:cubicBezTo>
                    <a:cubicBezTo>
                      <a:pt x="1343898" y="3305858"/>
                      <a:pt x="1097217" y="3463759"/>
                      <a:pt x="1065346" y="3474491"/>
                    </a:cubicBezTo>
                    <a:cubicBezTo>
                      <a:pt x="939774" y="3536758"/>
                      <a:pt x="813989" y="3598814"/>
                      <a:pt x="688311" y="3660763"/>
                    </a:cubicBezTo>
                    <a:cubicBezTo>
                      <a:pt x="667170" y="3625485"/>
                      <a:pt x="646454" y="3589994"/>
                      <a:pt x="624251" y="3555354"/>
                    </a:cubicBezTo>
                    <a:cubicBezTo>
                      <a:pt x="573788" y="3469497"/>
                      <a:pt x="525344" y="3381939"/>
                      <a:pt x="485080" y="3290770"/>
                    </a:cubicBezTo>
                    <a:cubicBezTo>
                      <a:pt x="635405" y="3247310"/>
                      <a:pt x="787430" y="3209801"/>
                      <a:pt x="940411" y="3177073"/>
                    </a:cubicBezTo>
                    <a:cubicBezTo>
                      <a:pt x="1019133" y="3164747"/>
                      <a:pt x="1095942" y="3142751"/>
                      <a:pt x="1174132" y="3128725"/>
                    </a:cubicBezTo>
                    <a:cubicBezTo>
                      <a:pt x="1179656" y="3129044"/>
                      <a:pt x="1185074" y="3125856"/>
                      <a:pt x="1187305" y="3120331"/>
                    </a:cubicBezTo>
                    <a:cubicBezTo>
                      <a:pt x="1193998" y="3084628"/>
                      <a:pt x="1121545" y="3108961"/>
                      <a:pt x="1101041" y="3110023"/>
                    </a:cubicBezTo>
                    <a:cubicBezTo>
                      <a:pt x="915764" y="3139032"/>
                      <a:pt x="731656" y="3175798"/>
                      <a:pt x="550204" y="3223827"/>
                    </a:cubicBezTo>
                    <a:cubicBezTo>
                      <a:pt x="522157" y="3231158"/>
                      <a:pt x="494217" y="3238597"/>
                      <a:pt x="466170" y="3246035"/>
                    </a:cubicBezTo>
                    <a:cubicBezTo>
                      <a:pt x="428138" y="3145833"/>
                      <a:pt x="407634" y="3039787"/>
                      <a:pt x="391486" y="2934272"/>
                    </a:cubicBezTo>
                    <a:cubicBezTo>
                      <a:pt x="350691" y="2684457"/>
                      <a:pt x="399347" y="2434005"/>
                      <a:pt x="435680" y="2184935"/>
                    </a:cubicBezTo>
                    <a:cubicBezTo>
                      <a:pt x="458309" y="2058275"/>
                      <a:pt x="466595" y="1930127"/>
                      <a:pt x="470845" y="1801766"/>
                    </a:cubicBezTo>
                    <a:cubicBezTo>
                      <a:pt x="484549" y="1688069"/>
                      <a:pt x="502822" y="1574479"/>
                      <a:pt x="503141" y="1459613"/>
                    </a:cubicBezTo>
                    <a:cubicBezTo>
                      <a:pt x="502928" y="1457807"/>
                      <a:pt x="502716" y="1456000"/>
                      <a:pt x="502397" y="1454300"/>
                    </a:cubicBezTo>
                    <a:cubicBezTo>
                      <a:pt x="502078" y="1444099"/>
                      <a:pt x="501547" y="1433898"/>
                      <a:pt x="503247" y="1423697"/>
                    </a:cubicBezTo>
                    <a:cubicBezTo>
                      <a:pt x="506647" y="1376837"/>
                      <a:pt x="508559" y="1329552"/>
                      <a:pt x="504947" y="1282586"/>
                    </a:cubicBezTo>
                    <a:cubicBezTo>
                      <a:pt x="505159" y="1277060"/>
                      <a:pt x="503141" y="1270154"/>
                      <a:pt x="496873" y="1269410"/>
                    </a:cubicBezTo>
                    <a:cubicBezTo>
                      <a:pt x="499847" y="1205655"/>
                      <a:pt x="502185" y="1141899"/>
                      <a:pt x="503566" y="1078144"/>
                    </a:cubicBezTo>
                    <a:cubicBezTo>
                      <a:pt x="513021" y="873277"/>
                      <a:pt x="542023" y="667667"/>
                      <a:pt x="581012" y="466306"/>
                    </a:cubicBezTo>
                    <a:cubicBezTo>
                      <a:pt x="612989" y="333589"/>
                      <a:pt x="622976" y="190671"/>
                      <a:pt x="699360" y="73680"/>
                    </a:cubicBezTo>
                    <a:cubicBezTo>
                      <a:pt x="806553" y="24801"/>
                      <a:pt x="906840" y="189290"/>
                      <a:pt x="966439" y="258677"/>
                    </a:cubicBezTo>
                    <a:cubicBezTo>
                      <a:pt x="1044948" y="358454"/>
                      <a:pt x="1128981" y="454299"/>
                      <a:pt x="1200797" y="559070"/>
                    </a:cubicBezTo>
                    <a:cubicBezTo>
                      <a:pt x="1275057" y="676911"/>
                      <a:pt x="1357815" y="789652"/>
                      <a:pt x="1421664" y="913656"/>
                    </a:cubicBezTo>
                    <a:cubicBezTo>
                      <a:pt x="1462034" y="988993"/>
                      <a:pt x="1500173" y="1065287"/>
                      <a:pt x="1543198" y="1139137"/>
                    </a:cubicBezTo>
                    <a:cubicBezTo>
                      <a:pt x="1547767" y="1147106"/>
                      <a:pt x="1555309" y="1152313"/>
                      <a:pt x="1563808" y="1154438"/>
                    </a:cubicBezTo>
                    <a:cubicBezTo>
                      <a:pt x="1559771" y="1158794"/>
                      <a:pt x="1556584" y="1165382"/>
                      <a:pt x="1560727" y="1170695"/>
                    </a:cubicBezTo>
                    <a:cubicBezTo>
                      <a:pt x="1562959" y="1173564"/>
                      <a:pt x="1566252" y="1174627"/>
                      <a:pt x="1569758" y="1174414"/>
                    </a:cubicBezTo>
                    <a:cubicBezTo>
                      <a:pt x="1589624" y="1172077"/>
                      <a:pt x="1607153" y="1160920"/>
                      <a:pt x="1625532" y="1153588"/>
                    </a:cubicBezTo>
                    <a:cubicBezTo>
                      <a:pt x="1716683" y="1117354"/>
                      <a:pt x="1813996" y="1088239"/>
                      <a:pt x="1910140" y="1064012"/>
                    </a:cubicBezTo>
                    <a:cubicBezTo>
                      <a:pt x="1914815" y="1063162"/>
                      <a:pt x="1919595" y="1062524"/>
                      <a:pt x="1924270" y="1061780"/>
                    </a:cubicBezTo>
                    <a:cubicBezTo>
                      <a:pt x="1917577" y="1164107"/>
                      <a:pt x="1975582" y="1262503"/>
                      <a:pt x="2001929" y="1359730"/>
                    </a:cubicBezTo>
                    <a:cubicBezTo>
                      <a:pt x="2027319" y="1438999"/>
                      <a:pt x="2057172" y="1516674"/>
                      <a:pt x="2085749" y="1594880"/>
                    </a:cubicBezTo>
                    <a:cubicBezTo>
                      <a:pt x="2099560" y="1632602"/>
                      <a:pt x="2113052" y="1670643"/>
                      <a:pt x="2128351" y="1707833"/>
                    </a:cubicBezTo>
                    <a:cubicBezTo>
                      <a:pt x="2132600" y="1718991"/>
                      <a:pt x="2137593" y="1731104"/>
                      <a:pt x="2148960" y="1736736"/>
                    </a:cubicBezTo>
                    <a:cubicBezTo>
                      <a:pt x="2194536" y="1755437"/>
                      <a:pt x="2204097" y="1706239"/>
                      <a:pt x="2205691" y="1672343"/>
                    </a:cubicBezTo>
                    <a:cubicBezTo>
                      <a:pt x="2212809" y="1612413"/>
                      <a:pt x="2223007" y="1552696"/>
                      <a:pt x="2226407" y="1492341"/>
                    </a:cubicBezTo>
                    <a:cubicBezTo>
                      <a:pt x="2234693" y="1338691"/>
                      <a:pt x="2242024" y="1184934"/>
                      <a:pt x="2255516" y="1031709"/>
                    </a:cubicBezTo>
                    <a:cubicBezTo>
                      <a:pt x="2272089" y="1030434"/>
                      <a:pt x="2288768" y="1028946"/>
                      <a:pt x="2305341" y="1027246"/>
                    </a:cubicBezTo>
                    <a:cubicBezTo>
                      <a:pt x="2350704" y="1020552"/>
                      <a:pt x="2394155" y="1015558"/>
                      <a:pt x="2436437" y="1012157"/>
                    </a:cubicBezTo>
                    <a:cubicBezTo>
                      <a:pt x="2438668" y="1076231"/>
                      <a:pt x="2446423" y="1140093"/>
                      <a:pt x="2452904" y="1203848"/>
                    </a:cubicBezTo>
                    <a:cubicBezTo>
                      <a:pt x="2467139" y="1340816"/>
                      <a:pt x="2487112" y="1477358"/>
                      <a:pt x="2524932" y="1609969"/>
                    </a:cubicBezTo>
                    <a:cubicBezTo>
                      <a:pt x="2531838" y="1632071"/>
                      <a:pt x="2530138" y="1662780"/>
                      <a:pt x="2555316" y="1672768"/>
                    </a:cubicBezTo>
                    <a:cubicBezTo>
                      <a:pt x="2583150" y="1683500"/>
                      <a:pt x="2604291" y="1656298"/>
                      <a:pt x="2611621" y="1632708"/>
                    </a:cubicBezTo>
                    <a:cubicBezTo>
                      <a:pt x="2639668" y="1561621"/>
                      <a:pt x="2652735" y="1485965"/>
                      <a:pt x="2668246" y="1411478"/>
                    </a:cubicBezTo>
                    <a:cubicBezTo>
                      <a:pt x="2698417" y="1285774"/>
                      <a:pt x="2734856" y="1161557"/>
                      <a:pt x="2767789" y="1036491"/>
                    </a:cubicBezTo>
                    <a:cubicBezTo>
                      <a:pt x="2769277" y="1031496"/>
                      <a:pt x="2769595" y="1026396"/>
                      <a:pt x="2769064" y="1021614"/>
                    </a:cubicBezTo>
                    <a:cubicBezTo>
                      <a:pt x="2836843" y="1031709"/>
                      <a:pt x="2903029" y="1046798"/>
                      <a:pt x="2969639" y="1066668"/>
                    </a:cubicBezTo>
                    <a:cubicBezTo>
                      <a:pt x="2959016" y="1103965"/>
                      <a:pt x="2951154" y="1178027"/>
                      <a:pt x="2948817" y="1186209"/>
                    </a:cubicBezTo>
                    <a:cubicBezTo>
                      <a:pt x="2931606" y="1305750"/>
                      <a:pt x="2924064" y="1426673"/>
                      <a:pt x="2923320" y="1547383"/>
                    </a:cubicBezTo>
                    <a:cubicBezTo>
                      <a:pt x="2922257" y="1578516"/>
                      <a:pt x="2920877" y="1609650"/>
                      <a:pt x="2919708" y="1640784"/>
                    </a:cubicBezTo>
                    <a:cubicBezTo>
                      <a:pt x="2918539" y="1651410"/>
                      <a:pt x="2919920" y="1662142"/>
                      <a:pt x="2925870" y="1671280"/>
                    </a:cubicBezTo>
                    <a:cubicBezTo>
                      <a:pt x="2978563" y="1733760"/>
                      <a:pt x="3042518" y="1595093"/>
                      <a:pt x="3073432" y="1560877"/>
                    </a:cubicBezTo>
                    <a:cubicBezTo>
                      <a:pt x="3117839" y="1494041"/>
                      <a:pt x="3159378" y="1425291"/>
                      <a:pt x="3191993" y="1351867"/>
                    </a:cubicBezTo>
                    <a:cubicBezTo>
                      <a:pt x="3219083" y="1295974"/>
                      <a:pt x="3253398" y="1243376"/>
                      <a:pt x="3276345" y="1185572"/>
                    </a:cubicBezTo>
                    <a:cubicBezTo>
                      <a:pt x="3296423" y="1194816"/>
                      <a:pt x="3316715" y="1204273"/>
                      <a:pt x="3337431" y="1214155"/>
                    </a:cubicBezTo>
                    <a:cubicBezTo>
                      <a:pt x="3381307" y="1241570"/>
                      <a:pt x="3428369" y="1214899"/>
                      <a:pt x="3468208" y="1192797"/>
                    </a:cubicBezTo>
                    <a:cubicBezTo>
                      <a:pt x="3561590" y="1147319"/>
                      <a:pt x="3621295" y="1059655"/>
                      <a:pt x="3692687" y="987505"/>
                    </a:cubicBezTo>
                    <a:cubicBezTo>
                      <a:pt x="3762165" y="915143"/>
                      <a:pt x="3831963" y="843206"/>
                      <a:pt x="3901229" y="770631"/>
                    </a:cubicBezTo>
                    <a:cubicBezTo>
                      <a:pt x="3995355" y="664691"/>
                      <a:pt x="4108072" y="578303"/>
                      <a:pt x="4208997" y="479376"/>
                    </a:cubicBezTo>
                    <a:cubicBezTo>
                      <a:pt x="4296324" y="390013"/>
                      <a:pt x="4387581" y="304474"/>
                      <a:pt x="4489781" y="232006"/>
                    </a:cubicBezTo>
                    <a:cubicBezTo>
                      <a:pt x="4692056" y="88769"/>
                      <a:pt x="4689293" y="394688"/>
                      <a:pt x="4697368" y="522198"/>
                    </a:cubicBezTo>
                    <a:cubicBezTo>
                      <a:pt x="4706079" y="714208"/>
                      <a:pt x="4696836" y="907386"/>
                      <a:pt x="4677926" y="1098546"/>
                    </a:cubicBezTo>
                    <a:cubicBezTo>
                      <a:pt x="4654235" y="1217662"/>
                      <a:pt x="4633519" y="1339541"/>
                      <a:pt x="4614184" y="1459825"/>
                    </a:cubicBezTo>
                    <a:cubicBezTo>
                      <a:pt x="4612591" y="1475446"/>
                      <a:pt x="4602392" y="1508811"/>
                      <a:pt x="4591662" y="1547170"/>
                    </a:cubicBezTo>
                    <a:cubicBezTo>
                      <a:pt x="4586350" y="1550358"/>
                      <a:pt x="4581994" y="1554927"/>
                      <a:pt x="4579763" y="1560877"/>
                    </a:cubicBezTo>
                    <a:cubicBezTo>
                      <a:pt x="4553204" y="1618788"/>
                      <a:pt x="4542474" y="1682119"/>
                      <a:pt x="4543962" y="1745768"/>
                    </a:cubicBezTo>
                    <a:cubicBezTo>
                      <a:pt x="4542899" y="1840125"/>
                      <a:pt x="4544918" y="1934483"/>
                      <a:pt x="4551504" y="2028735"/>
                    </a:cubicBezTo>
                    <a:cubicBezTo>
                      <a:pt x="4551079" y="2176434"/>
                      <a:pt x="4585181" y="2320521"/>
                      <a:pt x="4600055" y="2466839"/>
                    </a:cubicBezTo>
                    <a:cubicBezTo>
                      <a:pt x="4601542" y="2542814"/>
                      <a:pt x="4605685" y="2625271"/>
                      <a:pt x="4600479" y="2702203"/>
                    </a:cubicBezTo>
                    <a:cubicBezTo>
                      <a:pt x="4591450" y="2855321"/>
                      <a:pt x="4574133" y="3007696"/>
                      <a:pt x="4545980" y="3158796"/>
                    </a:cubicBezTo>
                    <a:cubicBezTo>
                      <a:pt x="4542262" y="3185255"/>
                      <a:pt x="4538012" y="3211501"/>
                      <a:pt x="4533657" y="3237640"/>
                    </a:cubicBezTo>
                    <a:cubicBezTo>
                      <a:pt x="4451323" y="3247841"/>
                      <a:pt x="4368990" y="3258254"/>
                      <a:pt x="4286656" y="3268243"/>
                    </a:cubicBezTo>
                    <a:cubicBezTo>
                      <a:pt x="4201029" y="3280781"/>
                      <a:pt x="4114978" y="3292470"/>
                      <a:pt x="4030413" y="3310321"/>
                    </a:cubicBezTo>
                    <a:cubicBezTo>
                      <a:pt x="4003216" y="3315315"/>
                      <a:pt x="4004916" y="3346874"/>
                      <a:pt x="4031263" y="3346874"/>
                    </a:cubicBezTo>
                    <a:cubicBezTo>
                      <a:pt x="4032113" y="3346874"/>
                      <a:pt x="4032963" y="3346874"/>
                      <a:pt x="4033813" y="3346768"/>
                    </a:cubicBezTo>
                    <a:cubicBezTo>
                      <a:pt x="4196992" y="3326579"/>
                      <a:pt x="4360597" y="3308196"/>
                      <a:pt x="4524308" y="3290982"/>
                    </a:cubicBezTo>
                    <a:cubicBezTo>
                      <a:pt x="4506247" y="3388103"/>
                      <a:pt x="4483300" y="3483629"/>
                      <a:pt x="4453342" y="3580750"/>
                    </a:cubicBezTo>
                    <a:cubicBezTo>
                      <a:pt x="4449198" y="3591482"/>
                      <a:pt x="4444737" y="3602001"/>
                      <a:pt x="4440168" y="3612415"/>
                    </a:cubicBezTo>
                    <a:cubicBezTo>
                      <a:pt x="4331594" y="3600301"/>
                      <a:pt x="4223339" y="3584681"/>
                      <a:pt x="4114446" y="3576393"/>
                    </a:cubicBezTo>
                    <a:cubicBezTo>
                      <a:pt x="4104779" y="3576287"/>
                      <a:pt x="4094793" y="3574587"/>
                      <a:pt x="4085231" y="3577137"/>
                    </a:cubicBezTo>
                    <a:cubicBezTo>
                      <a:pt x="4080238" y="3578306"/>
                      <a:pt x="4076945" y="3583300"/>
                      <a:pt x="4079176" y="3588294"/>
                    </a:cubicBezTo>
                    <a:cubicBezTo>
                      <a:pt x="4085125" y="3597432"/>
                      <a:pt x="4097449" y="3597964"/>
                      <a:pt x="4107010" y="3601683"/>
                    </a:cubicBezTo>
                    <a:cubicBezTo>
                      <a:pt x="4210697" y="3623784"/>
                      <a:pt x="4315446" y="3639617"/>
                      <a:pt x="4420621" y="3653006"/>
                    </a:cubicBezTo>
                    <a:cubicBezTo>
                      <a:pt x="4369096" y="3751401"/>
                      <a:pt x="4298023" y="3838427"/>
                      <a:pt x="4233325" y="392853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1" name="Google Shape;1061;p27"/>
              <p:cNvSpPr/>
              <p:nvPr/>
            </p:nvSpPr>
            <p:spPr>
              <a:xfrm>
                <a:off x="7748308" y="3036274"/>
                <a:ext cx="1079494" cy="728333"/>
              </a:xfrm>
              <a:custGeom>
                <a:avLst/>
                <a:gdLst/>
                <a:ahLst/>
                <a:cxnLst/>
                <a:rect l="l" t="t" r="r" b="b"/>
                <a:pathLst>
                  <a:path w="1079494" h="728333" extrusionOk="0">
                    <a:moveTo>
                      <a:pt x="1071303" y="426665"/>
                    </a:moveTo>
                    <a:cubicBezTo>
                      <a:pt x="1097331" y="355472"/>
                      <a:pt x="1057492" y="282578"/>
                      <a:pt x="1005861" y="233806"/>
                    </a:cubicBezTo>
                    <a:cubicBezTo>
                      <a:pt x="959011" y="165162"/>
                      <a:pt x="886026" y="119365"/>
                      <a:pt x="811448" y="85787"/>
                    </a:cubicBezTo>
                    <a:cubicBezTo>
                      <a:pt x="598337" y="-16753"/>
                      <a:pt x="469153" y="-34392"/>
                      <a:pt x="250836" y="71336"/>
                    </a:cubicBezTo>
                    <a:cubicBezTo>
                      <a:pt x="132595" y="125847"/>
                      <a:pt x="-80304" y="285447"/>
                      <a:pt x="31458" y="428790"/>
                    </a:cubicBezTo>
                    <a:cubicBezTo>
                      <a:pt x="108054" y="530374"/>
                      <a:pt x="215885" y="602098"/>
                      <a:pt x="330726" y="654059"/>
                    </a:cubicBezTo>
                    <a:cubicBezTo>
                      <a:pt x="406261" y="684342"/>
                      <a:pt x="482008" y="724083"/>
                      <a:pt x="564660" y="727696"/>
                    </a:cubicBezTo>
                    <a:cubicBezTo>
                      <a:pt x="572309" y="728121"/>
                      <a:pt x="580064" y="728334"/>
                      <a:pt x="587819" y="728334"/>
                    </a:cubicBezTo>
                    <a:cubicBezTo>
                      <a:pt x="777771" y="728440"/>
                      <a:pt x="999593" y="603586"/>
                      <a:pt x="1071303" y="426665"/>
                    </a:cubicBezTo>
                    <a:close/>
                    <a:moveTo>
                      <a:pt x="781170" y="133816"/>
                    </a:moveTo>
                    <a:cubicBezTo>
                      <a:pt x="795618" y="139129"/>
                      <a:pt x="810067" y="147311"/>
                      <a:pt x="822603" y="157512"/>
                    </a:cubicBezTo>
                    <a:cubicBezTo>
                      <a:pt x="850649" y="171007"/>
                      <a:pt x="877846" y="186202"/>
                      <a:pt x="903449" y="203841"/>
                    </a:cubicBezTo>
                    <a:cubicBezTo>
                      <a:pt x="904086" y="205222"/>
                      <a:pt x="904936" y="206497"/>
                      <a:pt x="905892" y="207878"/>
                    </a:cubicBezTo>
                    <a:cubicBezTo>
                      <a:pt x="914816" y="220417"/>
                      <a:pt x="924802" y="234868"/>
                      <a:pt x="930964" y="250701"/>
                    </a:cubicBezTo>
                    <a:cubicBezTo>
                      <a:pt x="961560" y="370348"/>
                      <a:pt x="885282" y="491696"/>
                      <a:pt x="794025" y="563845"/>
                    </a:cubicBezTo>
                    <a:cubicBezTo>
                      <a:pt x="732089" y="603905"/>
                      <a:pt x="645400" y="602311"/>
                      <a:pt x="584101" y="561401"/>
                    </a:cubicBezTo>
                    <a:cubicBezTo>
                      <a:pt x="412954" y="463856"/>
                      <a:pt x="398187" y="149755"/>
                      <a:pt x="589625" y="72292"/>
                    </a:cubicBezTo>
                    <a:cubicBezTo>
                      <a:pt x="635732" y="80474"/>
                      <a:pt x="680989" y="95563"/>
                      <a:pt x="723802" y="115858"/>
                    </a:cubicBezTo>
                    <a:cubicBezTo>
                      <a:pt x="732514" y="119152"/>
                      <a:pt x="741119" y="122553"/>
                      <a:pt x="749830" y="125847"/>
                    </a:cubicBezTo>
                    <a:cubicBezTo>
                      <a:pt x="760135" y="127441"/>
                      <a:pt x="770547" y="129991"/>
                      <a:pt x="781170" y="133816"/>
                    </a:cubicBezTo>
                    <a:close/>
                    <a:moveTo>
                      <a:pt x="417416" y="618568"/>
                    </a:moveTo>
                    <a:cubicBezTo>
                      <a:pt x="347618" y="592216"/>
                      <a:pt x="281539" y="557682"/>
                      <a:pt x="219390" y="516454"/>
                    </a:cubicBezTo>
                    <a:cubicBezTo>
                      <a:pt x="172859" y="484682"/>
                      <a:pt x="52811" y="388199"/>
                      <a:pt x="66303" y="327632"/>
                    </a:cubicBezTo>
                    <a:cubicBezTo>
                      <a:pt x="118572" y="204903"/>
                      <a:pt x="248605" y="137323"/>
                      <a:pt x="368334" y="93969"/>
                    </a:cubicBezTo>
                    <a:cubicBezTo>
                      <a:pt x="415397" y="74205"/>
                      <a:pt x="464266" y="65385"/>
                      <a:pt x="513241" y="65385"/>
                    </a:cubicBezTo>
                    <a:cubicBezTo>
                      <a:pt x="516641" y="65385"/>
                      <a:pt x="520040" y="65598"/>
                      <a:pt x="523440" y="65704"/>
                    </a:cubicBezTo>
                    <a:cubicBezTo>
                      <a:pt x="456404" y="113414"/>
                      <a:pt x="412210" y="193108"/>
                      <a:pt x="400205" y="273653"/>
                    </a:cubicBezTo>
                    <a:cubicBezTo>
                      <a:pt x="370884" y="440798"/>
                      <a:pt x="483495" y="634507"/>
                      <a:pt x="657298" y="656184"/>
                    </a:cubicBezTo>
                    <a:cubicBezTo>
                      <a:pt x="648481" y="657565"/>
                      <a:pt x="639557" y="658734"/>
                      <a:pt x="630633" y="659584"/>
                    </a:cubicBezTo>
                    <a:cubicBezTo>
                      <a:pt x="556161" y="670529"/>
                      <a:pt x="485088" y="648215"/>
                      <a:pt x="417416" y="618568"/>
                    </a:cubicBezTo>
                    <a:close/>
                    <a:moveTo>
                      <a:pt x="920765" y="525805"/>
                    </a:moveTo>
                    <a:cubicBezTo>
                      <a:pt x="931814" y="509972"/>
                      <a:pt x="941694" y="493396"/>
                      <a:pt x="950299" y="476500"/>
                    </a:cubicBezTo>
                    <a:cubicBezTo>
                      <a:pt x="976646" y="417633"/>
                      <a:pt x="993325" y="344633"/>
                      <a:pt x="982383" y="278753"/>
                    </a:cubicBezTo>
                    <a:cubicBezTo>
                      <a:pt x="989607" y="286722"/>
                      <a:pt x="996831" y="294586"/>
                      <a:pt x="1004267" y="302342"/>
                    </a:cubicBezTo>
                    <a:cubicBezTo>
                      <a:pt x="1052711" y="366842"/>
                      <a:pt x="1019140" y="423265"/>
                      <a:pt x="971759" y="474907"/>
                    </a:cubicBezTo>
                    <a:cubicBezTo>
                      <a:pt x="956036" y="492652"/>
                      <a:pt x="938932" y="509759"/>
                      <a:pt x="920765" y="5258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2" name="Google Shape;1062;p27"/>
              <p:cNvSpPr/>
              <p:nvPr/>
            </p:nvSpPr>
            <p:spPr>
              <a:xfrm>
                <a:off x="8341619" y="3213779"/>
                <a:ext cx="235235" cy="288370"/>
              </a:xfrm>
              <a:custGeom>
                <a:avLst/>
                <a:gdLst/>
                <a:ahLst/>
                <a:cxnLst/>
                <a:rect l="l" t="t" r="r" b="b"/>
                <a:pathLst>
                  <a:path w="235235" h="288370" extrusionOk="0">
                    <a:moveTo>
                      <a:pt x="30097" y="53432"/>
                    </a:moveTo>
                    <a:cubicBezTo>
                      <a:pt x="-20790" y="125688"/>
                      <a:pt x="-11016" y="260637"/>
                      <a:pt x="89271" y="281145"/>
                    </a:cubicBezTo>
                    <a:cubicBezTo>
                      <a:pt x="103507" y="286139"/>
                      <a:pt x="116680" y="288370"/>
                      <a:pt x="129004" y="288370"/>
                    </a:cubicBezTo>
                    <a:cubicBezTo>
                      <a:pt x="234603" y="288370"/>
                      <a:pt x="267537" y="119313"/>
                      <a:pt x="200183" y="42700"/>
                    </a:cubicBezTo>
                    <a:cubicBezTo>
                      <a:pt x="158856" y="-22437"/>
                      <a:pt x="67493" y="-8410"/>
                      <a:pt x="30097" y="5343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063" name="Google Shape;1063;p27"/>
            <p:cNvSpPr/>
            <p:nvPr/>
          </p:nvSpPr>
          <p:spPr>
            <a:xfrm>
              <a:off x="9786152" y="3293457"/>
              <a:ext cx="980205" cy="592213"/>
            </a:xfrm>
            <a:custGeom>
              <a:avLst/>
              <a:gdLst/>
              <a:ahLst/>
              <a:cxnLst/>
              <a:rect l="l" t="t" r="r" b="b"/>
              <a:pathLst>
                <a:path w="980205" h="592213" extrusionOk="0">
                  <a:moveTo>
                    <a:pt x="922666" y="119435"/>
                  </a:moveTo>
                  <a:cubicBezTo>
                    <a:pt x="1028691" y="250452"/>
                    <a:pt x="978653" y="409202"/>
                    <a:pt x="850319" y="502604"/>
                  </a:cubicBezTo>
                  <a:cubicBezTo>
                    <a:pt x="721135" y="578048"/>
                    <a:pt x="567198" y="582723"/>
                    <a:pt x="420591" y="590798"/>
                  </a:cubicBezTo>
                  <a:cubicBezTo>
                    <a:pt x="255393" y="607269"/>
                    <a:pt x="2656" y="478270"/>
                    <a:pt x="0" y="293699"/>
                  </a:cubicBezTo>
                  <a:cubicBezTo>
                    <a:pt x="8393" y="281692"/>
                    <a:pt x="15829" y="266178"/>
                    <a:pt x="8499" y="251940"/>
                  </a:cubicBezTo>
                  <a:cubicBezTo>
                    <a:pt x="105918" y="133992"/>
                    <a:pt x="227665" y="35384"/>
                    <a:pt x="374059" y="0"/>
                  </a:cubicBezTo>
                  <a:cubicBezTo>
                    <a:pt x="347076" y="19020"/>
                    <a:pt x="322960" y="42185"/>
                    <a:pt x="303200" y="66730"/>
                  </a:cubicBezTo>
                  <a:cubicBezTo>
                    <a:pt x="212261" y="171927"/>
                    <a:pt x="207374" y="338328"/>
                    <a:pt x="294913" y="446924"/>
                  </a:cubicBezTo>
                  <a:cubicBezTo>
                    <a:pt x="354512" y="517374"/>
                    <a:pt x="445663" y="548614"/>
                    <a:pt x="535539" y="554352"/>
                  </a:cubicBezTo>
                  <a:cubicBezTo>
                    <a:pt x="542232" y="554883"/>
                    <a:pt x="548819" y="555202"/>
                    <a:pt x="555406" y="555202"/>
                  </a:cubicBezTo>
                  <a:cubicBezTo>
                    <a:pt x="660899" y="555202"/>
                    <a:pt x="760655" y="484646"/>
                    <a:pt x="818767" y="399958"/>
                  </a:cubicBezTo>
                  <a:cubicBezTo>
                    <a:pt x="890158" y="289342"/>
                    <a:pt x="894195" y="124216"/>
                    <a:pt x="798157" y="26777"/>
                  </a:cubicBezTo>
                  <a:cubicBezTo>
                    <a:pt x="845538" y="47710"/>
                    <a:pt x="888352" y="77781"/>
                    <a:pt x="922666" y="11943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4" name="Google Shape;1064;p27"/>
            <p:cNvSpPr/>
            <p:nvPr/>
          </p:nvSpPr>
          <p:spPr>
            <a:xfrm>
              <a:off x="7813560" y="3101660"/>
              <a:ext cx="592045" cy="597028"/>
            </a:xfrm>
            <a:custGeom>
              <a:avLst/>
              <a:gdLst/>
              <a:ahLst/>
              <a:cxnLst/>
              <a:rect l="l" t="t" r="r" b="b"/>
              <a:pathLst>
                <a:path w="592045" h="597028" extrusionOk="0">
                  <a:moveTo>
                    <a:pt x="592046" y="590905"/>
                  </a:moveTo>
                  <a:cubicBezTo>
                    <a:pt x="583228" y="592286"/>
                    <a:pt x="574410" y="593349"/>
                    <a:pt x="565487" y="594199"/>
                  </a:cubicBezTo>
                  <a:cubicBezTo>
                    <a:pt x="490908" y="605144"/>
                    <a:pt x="419836" y="582829"/>
                    <a:pt x="352163" y="553183"/>
                  </a:cubicBezTo>
                  <a:cubicBezTo>
                    <a:pt x="282366" y="526831"/>
                    <a:pt x="216286" y="492297"/>
                    <a:pt x="154138" y="451068"/>
                  </a:cubicBezTo>
                  <a:cubicBezTo>
                    <a:pt x="107606" y="419297"/>
                    <a:pt x="-12441" y="322814"/>
                    <a:pt x="1051" y="262247"/>
                  </a:cubicBezTo>
                  <a:cubicBezTo>
                    <a:pt x="53319" y="139518"/>
                    <a:pt x="183353" y="71937"/>
                    <a:pt x="303082" y="28584"/>
                  </a:cubicBezTo>
                  <a:cubicBezTo>
                    <a:pt x="350145" y="8819"/>
                    <a:pt x="399014" y="0"/>
                    <a:pt x="447989" y="0"/>
                  </a:cubicBezTo>
                  <a:cubicBezTo>
                    <a:pt x="451495" y="0"/>
                    <a:pt x="454894" y="106"/>
                    <a:pt x="458400" y="106"/>
                  </a:cubicBezTo>
                  <a:cubicBezTo>
                    <a:pt x="391258" y="47816"/>
                    <a:pt x="347064" y="127617"/>
                    <a:pt x="335059" y="208267"/>
                  </a:cubicBezTo>
                  <a:cubicBezTo>
                    <a:pt x="305738" y="375412"/>
                    <a:pt x="418242" y="569228"/>
                    <a:pt x="592046" y="590905"/>
                  </a:cubicBezTo>
                  <a:close/>
                </a:path>
              </a:pathLst>
            </a:custGeom>
            <a:solidFill>
              <a:srgbClr val="FFFFFF"/>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5" name="Google Shape;1065;p27"/>
            <p:cNvSpPr/>
            <p:nvPr/>
          </p:nvSpPr>
          <p:spPr>
            <a:xfrm>
              <a:off x="8199153" y="3108567"/>
              <a:ext cx="486986" cy="520713"/>
            </a:xfrm>
            <a:custGeom>
              <a:avLst/>
              <a:gdLst/>
              <a:ahLst/>
              <a:cxnLst/>
              <a:rect l="l" t="t" r="r" b="b"/>
              <a:pathLst>
                <a:path w="486986" h="520713" extrusionOk="0">
                  <a:moveTo>
                    <a:pt x="271364" y="393582"/>
                  </a:moveTo>
                  <a:cubicBezTo>
                    <a:pt x="377069" y="393582"/>
                    <a:pt x="409897" y="224418"/>
                    <a:pt x="342649" y="147912"/>
                  </a:cubicBezTo>
                  <a:cubicBezTo>
                    <a:pt x="301429" y="82882"/>
                    <a:pt x="210065" y="96908"/>
                    <a:pt x="172564" y="158751"/>
                  </a:cubicBezTo>
                  <a:cubicBezTo>
                    <a:pt x="121676" y="231006"/>
                    <a:pt x="131450" y="365955"/>
                    <a:pt x="231738" y="386463"/>
                  </a:cubicBezTo>
                  <a:cubicBezTo>
                    <a:pt x="245867" y="391351"/>
                    <a:pt x="259147" y="393582"/>
                    <a:pt x="271364" y="393582"/>
                  </a:cubicBezTo>
                  <a:close/>
                  <a:moveTo>
                    <a:pt x="480119" y="178408"/>
                  </a:moveTo>
                  <a:cubicBezTo>
                    <a:pt x="510715" y="298056"/>
                    <a:pt x="434437" y="419403"/>
                    <a:pt x="343180" y="491553"/>
                  </a:cubicBezTo>
                  <a:cubicBezTo>
                    <a:pt x="281244" y="531612"/>
                    <a:pt x="194555" y="530018"/>
                    <a:pt x="133256" y="489109"/>
                  </a:cubicBezTo>
                  <a:cubicBezTo>
                    <a:pt x="-37891" y="391563"/>
                    <a:pt x="-52764" y="77250"/>
                    <a:pt x="138887" y="0"/>
                  </a:cubicBezTo>
                  <a:cubicBezTo>
                    <a:pt x="184887" y="8182"/>
                    <a:pt x="230144" y="23377"/>
                    <a:pt x="272957" y="43672"/>
                  </a:cubicBezTo>
                  <a:cubicBezTo>
                    <a:pt x="281669" y="46966"/>
                    <a:pt x="290274" y="50367"/>
                    <a:pt x="298986" y="53661"/>
                  </a:cubicBezTo>
                  <a:cubicBezTo>
                    <a:pt x="309397" y="55042"/>
                    <a:pt x="319808" y="57592"/>
                    <a:pt x="330432" y="61524"/>
                  </a:cubicBezTo>
                  <a:cubicBezTo>
                    <a:pt x="344880" y="66837"/>
                    <a:pt x="359328" y="75019"/>
                    <a:pt x="371864" y="85220"/>
                  </a:cubicBezTo>
                  <a:cubicBezTo>
                    <a:pt x="399910" y="98714"/>
                    <a:pt x="427001" y="113803"/>
                    <a:pt x="452604" y="131442"/>
                  </a:cubicBezTo>
                  <a:cubicBezTo>
                    <a:pt x="453241" y="132823"/>
                    <a:pt x="454091" y="134205"/>
                    <a:pt x="455154" y="135480"/>
                  </a:cubicBezTo>
                  <a:cubicBezTo>
                    <a:pt x="463971" y="148125"/>
                    <a:pt x="473958" y="162576"/>
                    <a:pt x="480119" y="178408"/>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6" name="Google Shape;1066;p27"/>
            <p:cNvSpPr/>
            <p:nvPr/>
          </p:nvSpPr>
          <p:spPr>
            <a:xfrm>
              <a:off x="10075394" y="3276349"/>
              <a:ext cx="515658" cy="506450"/>
            </a:xfrm>
            <a:custGeom>
              <a:avLst/>
              <a:gdLst/>
              <a:ahLst/>
              <a:cxnLst/>
              <a:rect l="l" t="t" r="r" b="b"/>
              <a:pathLst>
                <a:path w="515658" h="506450" extrusionOk="0">
                  <a:moveTo>
                    <a:pt x="343398" y="323239"/>
                  </a:moveTo>
                  <a:cubicBezTo>
                    <a:pt x="384405" y="265009"/>
                    <a:pt x="389292" y="158751"/>
                    <a:pt x="319707" y="120391"/>
                  </a:cubicBezTo>
                  <a:cubicBezTo>
                    <a:pt x="181599" y="65562"/>
                    <a:pt x="112120" y="294974"/>
                    <a:pt x="215807" y="363511"/>
                  </a:cubicBezTo>
                  <a:cubicBezTo>
                    <a:pt x="227494" y="369568"/>
                    <a:pt x="239923" y="372331"/>
                    <a:pt x="252459" y="372331"/>
                  </a:cubicBezTo>
                  <a:cubicBezTo>
                    <a:pt x="287411" y="372331"/>
                    <a:pt x="322788" y="351079"/>
                    <a:pt x="343398" y="323239"/>
                  </a:cubicBezTo>
                  <a:close/>
                  <a:moveTo>
                    <a:pt x="441879" y="71087"/>
                  </a:moveTo>
                  <a:cubicBezTo>
                    <a:pt x="533137" y="143874"/>
                    <a:pt x="533986" y="284242"/>
                    <a:pt x="475875" y="378175"/>
                  </a:cubicBezTo>
                  <a:cubicBezTo>
                    <a:pt x="433805" y="441611"/>
                    <a:pt x="360502" y="495059"/>
                    <a:pt x="283905" y="506323"/>
                  </a:cubicBezTo>
                  <a:cubicBezTo>
                    <a:pt x="199872" y="508342"/>
                    <a:pt x="109358" y="486665"/>
                    <a:pt x="52097" y="421316"/>
                  </a:cubicBezTo>
                  <a:cubicBezTo>
                    <a:pt x="-29068" y="317289"/>
                    <a:pt x="-11752" y="162257"/>
                    <a:pt x="78762" y="69068"/>
                  </a:cubicBezTo>
                  <a:cubicBezTo>
                    <a:pt x="103196" y="41547"/>
                    <a:pt x="132837" y="18702"/>
                    <a:pt x="166089" y="4144"/>
                  </a:cubicBezTo>
                  <a:cubicBezTo>
                    <a:pt x="177137" y="3400"/>
                    <a:pt x="188292" y="2869"/>
                    <a:pt x="199660" y="2869"/>
                  </a:cubicBezTo>
                  <a:cubicBezTo>
                    <a:pt x="222925" y="1063"/>
                    <a:pt x="246722" y="0"/>
                    <a:pt x="270838" y="0"/>
                  </a:cubicBezTo>
                  <a:cubicBezTo>
                    <a:pt x="282843" y="17639"/>
                    <a:pt x="312908" y="16151"/>
                    <a:pt x="333199" y="21039"/>
                  </a:cubicBezTo>
                  <a:cubicBezTo>
                    <a:pt x="372932" y="27946"/>
                    <a:pt x="411814" y="43141"/>
                    <a:pt x="441879" y="71087"/>
                  </a:cubicBezTo>
                  <a:close/>
                </a:path>
              </a:pathLst>
            </a:custGeom>
            <a:solidFill>
              <a:srgbClr val="FFCC47"/>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7" name="Google Shape;1067;p27"/>
            <p:cNvSpPr/>
            <p:nvPr/>
          </p:nvSpPr>
          <p:spPr>
            <a:xfrm>
              <a:off x="7128029" y="909750"/>
              <a:ext cx="4324027" cy="4533092"/>
            </a:xfrm>
            <a:custGeom>
              <a:avLst/>
              <a:gdLst/>
              <a:ahLst/>
              <a:cxnLst/>
              <a:rect l="l" t="t" r="r" b="b"/>
              <a:pathLst>
                <a:path w="4324027" h="4533092" extrusionOk="0">
                  <a:moveTo>
                    <a:pt x="927527" y="1234200"/>
                  </a:moveTo>
                  <a:cubicBezTo>
                    <a:pt x="1005929" y="1131023"/>
                    <a:pt x="937725" y="989274"/>
                    <a:pt x="903942" y="880465"/>
                  </a:cubicBezTo>
                  <a:cubicBezTo>
                    <a:pt x="860597" y="752317"/>
                    <a:pt x="802061" y="631182"/>
                    <a:pt x="723871" y="520673"/>
                  </a:cubicBezTo>
                  <a:cubicBezTo>
                    <a:pt x="665441" y="429078"/>
                    <a:pt x="616572" y="326538"/>
                    <a:pt x="529458" y="257683"/>
                  </a:cubicBezTo>
                  <a:cubicBezTo>
                    <a:pt x="455836" y="195203"/>
                    <a:pt x="328139" y="170869"/>
                    <a:pt x="310397" y="296042"/>
                  </a:cubicBezTo>
                  <a:cubicBezTo>
                    <a:pt x="306892" y="318781"/>
                    <a:pt x="308591" y="341521"/>
                    <a:pt x="308273" y="364367"/>
                  </a:cubicBezTo>
                  <a:cubicBezTo>
                    <a:pt x="308166" y="368404"/>
                    <a:pt x="309123" y="372230"/>
                    <a:pt x="310716" y="375736"/>
                  </a:cubicBezTo>
                  <a:cubicBezTo>
                    <a:pt x="310291" y="383812"/>
                    <a:pt x="309972" y="391994"/>
                    <a:pt x="309441" y="399963"/>
                  </a:cubicBezTo>
                  <a:cubicBezTo>
                    <a:pt x="307104" y="458193"/>
                    <a:pt x="304979" y="516742"/>
                    <a:pt x="307423" y="575078"/>
                  </a:cubicBezTo>
                  <a:cubicBezTo>
                    <a:pt x="283520" y="760712"/>
                    <a:pt x="263760" y="946877"/>
                    <a:pt x="258341" y="1133998"/>
                  </a:cubicBezTo>
                  <a:cubicBezTo>
                    <a:pt x="255685" y="1223362"/>
                    <a:pt x="255154" y="1313576"/>
                    <a:pt x="270559" y="1401770"/>
                  </a:cubicBezTo>
                  <a:cubicBezTo>
                    <a:pt x="278526" y="1459788"/>
                    <a:pt x="332282" y="1497828"/>
                    <a:pt x="388163" y="1502291"/>
                  </a:cubicBezTo>
                  <a:cubicBezTo>
                    <a:pt x="394962" y="1503035"/>
                    <a:pt x="401655" y="1503354"/>
                    <a:pt x="408348" y="1503354"/>
                  </a:cubicBezTo>
                  <a:cubicBezTo>
                    <a:pt x="487388" y="1503354"/>
                    <a:pt x="557610" y="1456706"/>
                    <a:pt x="626239" y="1421960"/>
                  </a:cubicBezTo>
                  <a:cubicBezTo>
                    <a:pt x="693381" y="1390295"/>
                    <a:pt x="755848" y="1350235"/>
                    <a:pt x="820971" y="1314745"/>
                  </a:cubicBezTo>
                  <a:cubicBezTo>
                    <a:pt x="858791" y="1291368"/>
                    <a:pt x="897249" y="1267247"/>
                    <a:pt x="927527" y="1234200"/>
                  </a:cubicBezTo>
                  <a:close/>
                  <a:moveTo>
                    <a:pt x="1283738" y="3112217"/>
                  </a:moveTo>
                  <a:cubicBezTo>
                    <a:pt x="1302967" y="3112217"/>
                    <a:pt x="1318903" y="3082677"/>
                    <a:pt x="1302542" y="3067589"/>
                  </a:cubicBezTo>
                  <a:cubicBezTo>
                    <a:pt x="1286288" y="3050800"/>
                    <a:pt x="1256648" y="3069289"/>
                    <a:pt x="1265253" y="3091284"/>
                  </a:cubicBezTo>
                  <a:cubicBezTo>
                    <a:pt x="1265147" y="3091709"/>
                    <a:pt x="1265147" y="3092028"/>
                    <a:pt x="1265041" y="3092347"/>
                  </a:cubicBezTo>
                  <a:cubicBezTo>
                    <a:pt x="1264297" y="3098403"/>
                    <a:pt x="1267272" y="3104673"/>
                    <a:pt x="1272159" y="3108286"/>
                  </a:cubicBezTo>
                  <a:cubicBezTo>
                    <a:pt x="1275983" y="3111048"/>
                    <a:pt x="1279914" y="3112217"/>
                    <a:pt x="1283738" y="3112217"/>
                  </a:cubicBezTo>
                  <a:close/>
                  <a:moveTo>
                    <a:pt x="1362885" y="3304970"/>
                  </a:moveTo>
                  <a:cubicBezTo>
                    <a:pt x="1387107" y="3304970"/>
                    <a:pt x="1405061" y="3271180"/>
                    <a:pt x="1381370" y="3253116"/>
                  </a:cubicBezTo>
                  <a:cubicBezTo>
                    <a:pt x="1349712" y="3230377"/>
                    <a:pt x="1313591" y="3280637"/>
                    <a:pt x="1348755" y="3300933"/>
                  </a:cubicBezTo>
                  <a:cubicBezTo>
                    <a:pt x="1353536" y="3303695"/>
                    <a:pt x="1358317" y="3304970"/>
                    <a:pt x="1362885" y="3304970"/>
                  </a:cubicBezTo>
                  <a:close/>
                  <a:moveTo>
                    <a:pt x="1515547" y="3146751"/>
                  </a:moveTo>
                  <a:cubicBezTo>
                    <a:pt x="1538919" y="3146751"/>
                    <a:pt x="1558467" y="3110198"/>
                    <a:pt x="1533714" y="3091497"/>
                  </a:cubicBezTo>
                  <a:cubicBezTo>
                    <a:pt x="1499612" y="3069395"/>
                    <a:pt x="1471353" y="3106267"/>
                    <a:pt x="1495787" y="3136869"/>
                  </a:cubicBezTo>
                  <a:cubicBezTo>
                    <a:pt x="1502055" y="3143882"/>
                    <a:pt x="1508960" y="3146751"/>
                    <a:pt x="1515547" y="3146751"/>
                  </a:cubicBezTo>
                  <a:close/>
                  <a:moveTo>
                    <a:pt x="1691581" y="2553190"/>
                  </a:moveTo>
                  <a:cubicBezTo>
                    <a:pt x="1717609" y="2481997"/>
                    <a:pt x="1677771" y="2409103"/>
                    <a:pt x="1626139" y="2360330"/>
                  </a:cubicBezTo>
                  <a:cubicBezTo>
                    <a:pt x="1579289" y="2291687"/>
                    <a:pt x="1506304" y="2245890"/>
                    <a:pt x="1431726" y="2212312"/>
                  </a:cubicBezTo>
                  <a:cubicBezTo>
                    <a:pt x="1218615" y="2109772"/>
                    <a:pt x="1089432" y="2092133"/>
                    <a:pt x="871115" y="2197861"/>
                  </a:cubicBezTo>
                  <a:cubicBezTo>
                    <a:pt x="752873" y="2252372"/>
                    <a:pt x="539975" y="2411972"/>
                    <a:pt x="651736" y="2555315"/>
                  </a:cubicBezTo>
                  <a:cubicBezTo>
                    <a:pt x="728333" y="2656899"/>
                    <a:pt x="836163" y="2728623"/>
                    <a:pt x="951005" y="2780584"/>
                  </a:cubicBezTo>
                  <a:cubicBezTo>
                    <a:pt x="1026539" y="2810867"/>
                    <a:pt x="1102286" y="2850608"/>
                    <a:pt x="1184938" y="2854221"/>
                  </a:cubicBezTo>
                  <a:cubicBezTo>
                    <a:pt x="1192587" y="2854646"/>
                    <a:pt x="1200343" y="2854859"/>
                    <a:pt x="1208098" y="2854859"/>
                  </a:cubicBezTo>
                  <a:cubicBezTo>
                    <a:pt x="1398049" y="2854965"/>
                    <a:pt x="1619978" y="2730111"/>
                    <a:pt x="1691581" y="2553190"/>
                  </a:cubicBezTo>
                  <a:close/>
                  <a:moveTo>
                    <a:pt x="2562085" y="3644148"/>
                  </a:moveTo>
                  <a:cubicBezTo>
                    <a:pt x="2594062" y="3626509"/>
                    <a:pt x="2702955" y="3565517"/>
                    <a:pt x="2661629" y="3522270"/>
                  </a:cubicBezTo>
                  <a:cubicBezTo>
                    <a:pt x="2648987" y="3509625"/>
                    <a:pt x="2627315" y="3509306"/>
                    <a:pt x="2614779" y="3522270"/>
                  </a:cubicBezTo>
                  <a:cubicBezTo>
                    <a:pt x="2511410" y="3636391"/>
                    <a:pt x="2316360" y="3657431"/>
                    <a:pt x="2202793" y="3545753"/>
                  </a:cubicBezTo>
                  <a:cubicBezTo>
                    <a:pt x="2157111" y="3511644"/>
                    <a:pt x="2138944" y="3458089"/>
                    <a:pt x="2125452" y="3404748"/>
                  </a:cubicBezTo>
                  <a:cubicBezTo>
                    <a:pt x="2122371" y="3388596"/>
                    <a:pt x="2117378" y="3374464"/>
                    <a:pt x="2110792" y="3363413"/>
                  </a:cubicBezTo>
                  <a:cubicBezTo>
                    <a:pt x="2146275" y="3344180"/>
                    <a:pt x="2166672" y="3290094"/>
                    <a:pt x="2181864" y="3254072"/>
                  </a:cubicBezTo>
                  <a:cubicBezTo>
                    <a:pt x="2198437" y="3240153"/>
                    <a:pt x="2222553" y="3240471"/>
                    <a:pt x="2245394" y="3240790"/>
                  </a:cubicBezTo>
                  <a:cubicBezTo>
                    <a:pt x="2253574" y="3240896"/>
                    <a:pt x="2261648" y="3241003"/>
                    <a:pt x="2269190" y="3240578"/>
                  </a:cubicBezTo>
                  <a:cubicBezTo>
                    <a:pt x="2325815" y="3243234"/>
                    <a:pt x="2392000" y="3239515"/>
                    <a:pt x="2432158" y="3194036"/>
                  </a:cubicBezTo>
                  <a:cubicBezTo>
                    <a:pt x="2472422" y="3147389"/>
                    <a:pt x="2472422" y="3067695"/>
                    <a:pt x="2423340" y="3027423"/>
                  </a:cubicBezTo>
                  <a:cubicBezTo>
                    <a:pt x="2320503" y="2966536"/>
                    <a:pt x="2192063" y="2974081"/>
                    <a:pt x="2076265" y="2964837"/>
                  </a:cubicBezTo>
                  <a:cubicBezTo>
                    <a:pt x="1998181" y="2961330"/>
                    <a:pt x="1914254" y="2929027"/>
                    <a:pt x="1832239" y="2933384"/>
                  </a:cubicBezTo>
                  <a:cubicBezTo>
                    <a:pt x="1806211" y="2935934"/>
                    <a:pt x="1779970" y="2966643"/>
                    <a:pt x="1792612" y="2992357"/>
                  </a:cubicBezTo>
                  <a:cubicBezTo>
                    <a:pt x="1762016" y="3024660"/>
                    <a:pt x="1742256" y="3070457"/>
                    <a:pt x="1738644" y="3114767"/>
                  </a:cubicBezTo>
                  <a:cubicBezTo>
                    <a:pt x="1741088" y="3157696"/>
                    <a:pt x="1777845" y="3192974"/>
                    <a:pt x="1816834" y="3206362"/>
                  </a:cubicBezTo>
                  <a:cubicBezTo>
                    <a:pt x="1863366" y="3222408"/>
                    <a:pt x="1914891" y="3211782"/>
                    <a:pt x="1960360" y="3231015"/>
                  </a:cubicBezTo>
                  <a:cubicBezTo>
                    <a:pt x="1987982" y="3246103"/>
                    <a:pt x="1986707" y="3284463"/>
                    <a:pt x="2001899" y="3309327"/>
                  </a:cubicBezTo>
                  <a:cubicBezTo>
                    <a:pt x="2011248" y="3328241"/>
                    <a:pt x="2024740" y="3345455"/>
                    <a:pt x="2042269" y="3357250"/>
                  </a:cubicBezTo>
                  <a:cubicBezTo>
                    <a:pt x="2038019" y="3362244"/>
                    <a:pt x="2033770" y="3368195"/>
                    <a:pt x="2029520" y="3375420"/>
                  </a:cubicBezTo>
                  <a:cubicBezTo>
                    <a:pt x="1980864" y="3451714"/>
                    <a:pt x="1910960" y="3528327"/>
                    <a:pt x="1813754" y="3529389"/>
                  </a:cubicBezTo>
                  <a:cubicBezTo>
                    <a:pt x="1757023" y="3530983"/>
                    <a:pt x="1700824" y="3523438"/>
                    <a:pt x="1648449" y="3500912"/>
                  </a:cubicBezTo>
                  <a:cubicBezTo>
                    <a:pt x="1621571" y="3489436"/>
                    <a:pt x="1597456" y="3472859"/>
                    <a:pt x="1575252" y="3454051"/>
                  </a:cubicBezTo>
                  <a:cubicBezTo>
                    <a:pt x="1565372" y="3446720"/>
                    <a:pt x="1537644" y="3414842"/>
                    <a:pt x="1533182" y="3441301"/>
                  </a:cubicBezTo>
                  <a:cubicBezTo>
                    <a:pt x="1568559" y="3543734"/>
                    <a:pt x="1701674" y="3581562"/>
                    <a:pt x="1800155" y="3586662"/>
                  </a:cubicBezTo>
                  <a:cubicBezTo>
                    <a:pt x="1910323" y="3595695"/>
                    <a:pt x="2006786" y="3525245"/>
                    <a:pt x="2065641" y="3437156"/>
                  </a:cubicBezTo>
                  <a:cubicBezTo>
                    <a:pt x="2082426" y="3519082"/>
                    <a:pt x="2133632" y="3586344"/>
                    <a:pt x="2204174" y="3630122"/>
                  </a:cubicBezTo>
                  <a:cubicBezTo>
                    <a:pt x="2255061" y="3667525"/>
                    <a:pt x="2316997" y="3685589"/>
                    <a:pt x="2379783" y="3685377"/>
                  </a:cubicBezTo>
                  <a:cubicBezTo>
                    <a:pt x="2381377" y="3685377"/>
                    <a:pt x="2382970" y="3685377"/>
                    <a:pt x="2384564" y="3685377"/>
                  </a:cubicBezTo>
                  <a:cubicBezTo>
                    <a:pt x="2446075" y="3685483"/>
                    <a:pt x="2507480" y="3672201"/>
                    <a:pt x="2562085" y="3644148"/>
                  </a:cubicBezTo>
                  <a:close/>
                  <a:moveTo>
                    <a:pt x="2831289" y="3324416"/>
                  </a:moveTo>
                  <a:cubicBezTo>
                    <a:pt x="2864541" y="3324416"/>
                    <a:pt x="2874315" y="3272880"/>
                    <a:pt x="2835751" y="3267036"/>
                  </a:cubicBezTo>
                  <a:cubicBezTo>
                    <a:pt x="2802818" y="3262467"/>
                    <a:pt x="2791132" y="3315384"/>
                    <a:pt x="2823959" y="3323566"/>
                  </a:cubicBezTo>
                  <a:cubicBezTo>
                    <a:pt x="2826508" y="3324097"/>
                    <a:pt x="2828952" y="3324416"/>
                    <a:pt x="2831289" y="3324416"/>
                  </a:cubicBezTo>
                  <a:close/>
                  <a:moveTo>
                    <a:pt x="2926796" y="3496980"/>
                  </a:moveTo>
                  <a:cubicBezTo>
                    <a:pt x="2946131" y="3494430"/>
                    <a:pt x="2959942" y="3470309"/>
                    <a:pt x="2952824" y="3452245"/>
                  </a:cubicBezTo>
                  <a:cubicBezTo>
                    <a:pt x="2940501" y="3425043"/>
                    <a:pt x="2898218" y="3441407"/>
                    <a:pt x="2905761" y="3469565"/>
                  </a:cubicBezTo>
                  <a:cubicBezTo>
                    <a:pt x="2904699" y="3471265"/>
                    <a:pt x="2904061" y="3473284"/>
                    <a:pt x="2903849" y="3475410"/>
                  </a:cubicBezTo>
                  <a:cubicBezTo>
                    <a:pt x="2902149" y="3487629"/>
                    <a:pt x="2913091" y="3497192"/>
                    <a:pt x="2924459" y="3497192"/>
                  </a:cubicBezTo>
                  <a:cubicBezTo>
                    <a:pt x="2925203" y="3497086"/>
                    <a:pt x="2926052" y="3497086"/>
                    <a:pt x="2926796" y="3496980"/>
                  </a:cubicBezTo>
                  <a:close/>
                  <a:moveTo>
                    <a:pt x="3123971" y="3356612"/>
                  </a:moveTo>
                  <a:cubicBezTo>
                    <a:pt x="3154036" y="3356612"/>
                    <a:pt x="3156586" y="3306458"/>
                    <a:pt x="3125246" y="3304227"/>
                  </a:cubicBezTo>
                  <a:cubicBezTo>
                    <a:pt x="3091782" y="3301145"/>
                    <a:pt x="3089763" y="3353743"/>
                    <a:pt x="3121740" y="3356506"/>
                  </a:cubicBezTo>
                  <a:cubicBezTo>
                    <a:pt x="3122590" y="3356506"/>
                    <a:pt x="3123228" y="3356612"/>
                    <a:pt x="3123971" y="3356612"/>
                  </a:cubicBezTo>
                  <a:close/>
                  <a:moveTo>
                    <a:pt x="3542332" y="2943160"/>
                  </a:moveTo>
                  <a:cubicBezTo>
                    <a:pt x="3738020" y="2807042"/>
                    <a:pt x="3765535" y="2557334"/>
                    <a:pt x="3573247" y="2403578"/>
                  </a:cubicBezTo>
                  <a:cubicBezTo>
                    <a:pt x="3526502" y="2361606"/>
                    <a:pt x="3465735" y="2341523"/>
                    <a:pt x="3406136" y="2325478"/>
                  </a:cubicBezTo>
                  <a:cubicBezTo>
                    <a:pt x="3279927" y="2288818"/>
                    <a:pt x="3145856" y="2299126"/>
                    <a:pt x="3018160" y="2322396"/>
                  </a:cubicBezTo>
                  <a:cubicBezTo>
                    <a:pt x="2854024" y="2361287"/>
                    <a:pt x="2721759" y="2480297"/>
                    <a:pt x="2629545" y="2617795"/>
                  </a:cubicBezTo>
                  <a:cubicBezTo>
                    <a:pt x="2588751" y="2632565"/>
                    <a:pt x="2588220" y="2683251"/>
                    <a:pt x="2595869" y="2719166"/>
                  </a:cubicBezTo>
                  <a:cubicBezTo>
                    <a:pt x="2623065" y="2899594"/>
                    <a:pt x="2845419" y="3030504"/>
                    <a:pt x="3015397" y="3040386"/>
                  </a:cubicBezTo>
                  <a:cubicBezTo>
                    <a:pt x="3028889" y="3040811"/>
                    <a:pt x="3042382" y="3041130"/>
                    <a:pt x="3055980" y="3041130"/>
                  </a:cubicBezTo>
                  <a:cubicBezTo>
                    <a:pt x="3121315" y="3041130"/>
                    <a:pt x="3186651" y="3035711"/>
                    <a:pt x="3251562" y="3027848"/>
                  </a:cubicBezTo>
                  <a:cubicBezTo>
                    <a:pt x="3351849" y="3015947"/>
                    <a:pt x="3455536" y="2997989"/>
                    <a:pt x="3542332" y="2943160"/>
                  </a:cubicBezTo>
                  <a:close/>
                  <a:moveTo>
                    <a:pt x="4167004" y="1000644"/>
                  </a:moveTo>
                  <a:cubicBezTo>
                    <a:pt x="4161479" y="902248"/>
                    <a:pt x="4279296" y="389231"/>
                    <a:pt x="4089557" y="450755"/>
                  </a:cubicBezTo>
                  <a:cubicBezTo>
                    <a:pt x="4058005" y="464037"/>
                    <a:pt x="4034420" y="489964"/>
                    <a:pt x="4007967" y="511004"/>
                  </a:cubicBezTo>
                  <a:cubicBezTo>
                    <a:pt x="3973016" y="541394"/>
                    <a:pt x="3934983" y="568065"/>
                    <a:pt x="3901837" y="600367"/>
                  </a:cubicBezTo>
                  <a:cubicBezTo>
                    <a:pt x="3843832" y="661572"/>
                    <a:pt x="3795919" y="731809"/>
                    <a:pt x="3737170" y="792483"/>
                  </a:cubicBezTo>
                  <a:cubicBezTo>
                    <a:pt x="3693825" y="838174"/>
                    <a:pt x="3643682" y="876640"/>
                    <a:pt x="3599593" y="921481"/>
                  </a:cubicBezTo>
                  <a:cubicBezTo>
                    <a:pt x="3527352" y="999687"/>
                    <a:pt x="3458405" y="1080338"/>
                    <a:pt x="3379258" y="1151956"/>
                  </a:cubicBezTo>
                  <a:cubicBezTo>
                    <a:pt x="3365979" y="1146643"/>
                    <a:pt x="3350468" y="1151425"/>
                    <a:pt x="3341650" y="1162476"/>
                  </a:cubicBezTo>
                  <a:cubicBezTo>
                    <a:pt x="3275677" y="1237601"/>
                    <a:pt x="3409961" y="1322714"/>
                    <a:pt x="3460211" y="1367980"/>
                  </a:cubicBezTo>
                  <a:cubicBezTo>
                    <a:pt x="3531071" y="1421322"/>
                    <a:pt x="3612023" y="1458725"/>
                    <a:pt x="3692869" y="1493897"/>
                  </a:cubicBezTo>
                  <a:cubicBezTo>
                    <a:pt x="3765004" y="1524287"/>
                    <a:pt x="3834270" y="1566153"/>
                    <a:pt x="3912567" y="1578160"/>
                  </a:cubicBezTo>
                  <a:cubicBezTo>
                    <a:pt x="3921384" y="1579329"/>
                    <a:pt x="3929883" y="1579860"/>
                    <a:pt x="3937957" y="1579860"/>
                  </a:cubicBezTo>
                  <a:cubicBezTo>
                    <a:pt x="4063741" y="1579754"/>
                    <a:pt x="4112823" y="1447355"/>
                    <a:pt x="4129077" y="1336209"/>
                  </a:cubicBezTo>
                  <a:cubicBezTo>
                    <a:pt x="4147881" y="1225168"/>
                    <a:pt x="4156911" y="1112853"/>
                    <a:pt x="4167004" y="1000644"/>
                  </a:cubicBezTo>
                  <a:close/>
                  <a:moveTo>
                    <a:pt x="4320728" y="457343"/>
                  </a:moveTo>
                  <a:cubicBezTo>
                    <a:pt x="4329440" y="649352"/>
                    <a:pt x="4320197" y="842531"/>
                    <a:pt x="4301287" y="1033690"/>
                  </a:cubicBezTo>
                  <a:cubicBezTo>
                    <a:pt x="4277596" y="1152806"/>
                    <a:pt x="4256880" y="1274685"/>
                    <a:pt x="4237545" y="1394970"/>
                  </a:cubicBezTo>
                  <a:cubicBezTo>
                    <a:pt x="4235952" y="1410590"/>
                    <a:pt x="4225753" y="1443849"/>
                    <a:pt x="4215023" y="1482102"/>
                  </a:cubicBezTo>
                  <a:cubicBezTo>
                    <a:pt x="4209605" y="1485290"/>
                    <a:pt x="4205355" y="1489965"/>
                    <a:pt x="4203124" y="1496022"/>
                  </a:cubicBezTo>
                  <a:cubicBezTo>
                    <a:pt x="4176565" y="1553933"/>
                    <a:pt x="4165835" y="1617263"/>
                    <a:pt x="4167322" y="1680912"/>
                  </a:cubicBezTo>
                  <a:cubicBezTo>
                    <a:pt x="4166260" y="1775270"/>
                    <a:pt x="4168278" y="1869628"/>
                    <a:pt x="4174865" y="1963879"/>
                  </a:cubicBezTo>
                  <a:cubicBezTo>
                    <a:pt x="4174440" y="2111579"/>
                    <a:pt x="4208542" y="2255666"/>
                    <a:pt x="4223415" y="2401984"/>
                  </a:cubicBezTo>
                  <a:cubicBezTo>
                    <a:pt x="4224903" y="2477959"/>
                    <a:pt x="4229046" y="2560416"/>
                    <a:pt x="4223840" y="2637347"/>
                  </a:cubicBezTo>
                  <a:cubicBezTo>
                    <a:pt x="4214810" y="2790466"/>
                    <a:pt x="4197494" y="2942841"/>
                    <a:pt x="4169341" y="3093941"/>
                  </a:cubicBezTo>
                  <a:cubicBezTo>
                    <a:pt x="4165622" y="3120505"/>
                    <a:pt x="4161479" y="3146751"/>
                    <a:pt x="4157230" y="3172785"/>
                  </a:cubicBezTo>
                  <a:cubicBezTo>
                    <a:pt x="4074790" y="3182986"/>
                    <a:pt x="3992457" y="3193399"/>
                    <a:pt x="3910123" y="3203387"/>
                  </a:cubicBezTo>
                  <a:cubicBezTo>
                    <a:pt x="3824496" y="3215926"/>
                    <a:pt x="3738445" y="3227614"/>
                    <a:pt x="3653880" y="3245466"/>
                  </a:cubicBezTo>
                  <a:cubicBezTo>
                    <a:pt x="3626684" y="3250460"/>
                    <a:pt x="3628384" y="3282125"/>
                    <a:pt x="3654730" y="3282125"/>
                  </a:cubicBezTo>
                  <a:cubicBezTo>
                    <a:pt x="3655580" y="3282125"/>
                    <a:pt x="3656430" y="3282019"/>
                    <a:pt x="3657280" y="3282019"/>
                  </a:cubicBezTo>
                  <a:cubicBezTo>
                    <a:pt x="3820566" y="3261829"/>
                    <a:pt x="3984170" y="3243447"/>
                    <a:pt x="4147987" y="3226020"/>
                  </a:cubicBezTo>
                  <a:cubicBezTo>
                    <a:pt x="4129821" y="3323247"/>
                    <a:pt x="4106768" y="3418773"/>
                    <a:pt x="4076809" y="3515894"/>
                  </a:cubicBezTo>
                  <a:cubicBezTo>
                    <a:pt x="4072772" y="3526626"/>
                    <a:pt x="4068310" y="3537252"/>
                    <a:pt x="4063635" y="3547665"/>
                  </a:cubicBezTo>
                  <a:cubicBezTo>
                    <a:pt x="3955061" y="3535552"/>
                    <a:pt x="3846700" y="3519826"/>
                    <a:pt x="3737807" y="3511537"/>
                  </a:cubicBezTo>
                  <a:cubicBezTo>
                    <a:pt x="3728140" y="3511431"/>
                    <a:pt x="3718153" y="3509731"/>
                    <a:pt x="3708592" y="3512281"/>
                  </a:cubicBezTo>
                  <a:cubicBezTo>
                    <a:pt x="3703599" y="3513450"/>
                    <a:pt x="3700306" y="3518444"/>
                    <a:pt x="3702537" y="3523438"/>
                  </a:cubicBezTo>
                  <a:cubicBezTo>
                    <a:pt x="3708486" y="3532577"/>
                    <a:pt x="3720809" y="3533108"/>
                    <a:pt x="3730371" y="3536827"/>
                  </a:cubicBezTo>
                  <a:cubicBezTo>
                    <a:pt x="3834058" y="3558929"/>
                    <a:pt x="3938807" y="3574868"/>
                    <a:pt x="4043875" y="3588256"/>
                  </a:cubicBezTo>
                  <a:cubicBezTo>
                    <a:pt x="3992882" y="3686546"/>
                    <a:pt x="3921809" y="3773572"/>
                    <a:pt x="3857111" y="3863679"/>
                  </a:cubicBezTo>
                  <a:cubicBezTo>
                    <a:pt x="3846062" y="3879086"/>
                    <a:pt x="3835014" y="3894600"/>
                    <a:pt x="3823965" y="3910008"/>
                  </a:cubicBezTo>
                  <a:cubicBezTo>
                    <a:pt x="3749068" y="3879724"/>
                    <a:pt x="3673746" y="3850609"/>
                    <a:pt x="3598318" y="3821813"/>
                  </a:cubicBezTo>
                  <a:cubicBezTo>
                    <a:pt x="3586208" y="3817244"/>
                    <a:pt x="3554655" y="3806405"/>
                    <a:pt x="3557736" y="3829357"/>
                  </a:cubicBezTo>
                  <a:cubicBezTo>
                    <a:pt x="3565704" y="3841365"/>
                    <a:pt x="3581427" y="3845615"/>
                    <a:pt x="3593219" y="3853478"/>
                  </a:cubicBezTo>
                  <a:cubicBezTo>
                    <a:pt x="3659192" y="3888437"/>
                    <a:pt x="3727290" y="3918827"/>
                    <a:pt x="3795919" y="3948367"/>
                  </a:cubicBezTo>
                  <a:cubicBezTo>
                    <a:pt x="3778177" y="3972169"/>
                    <a:pt x="3759798" y="3995546"/>
                    <a:pt x="3740357" y="4017860"/>
                  </a:cubicBezTo>
                  <a:cubicBezTo>
                    <a:pt x="3674490" y="4087354"/>
                    <a:pt x="3598106" y="4154509"/>
                    <a:pt x="3521190" y="4214439"/>
                  </a:cubicBezTo>
                  <a:cubicBezTo>
                    <a:pt x="3421328" y="4277451"/>
                    <a:pt x="3309461" y="4321123"/>
                    <a:pt x="3199081" y="4363414"/>
                  </a:cubicBezTo>
                  <a:cubicBezTo>
                    <a:pt x="3111329" y="4390297"/>
                    <a:pt x="3021665" y="4410805"/>
                    <a:pt x="2932639" y="4433438"/>
                  </a:cubicBezTo>
                  <a:cubicBezTo>
                    <a:pt x="2867197" y="4444914"/>
                    <a:pt x="2800162" y="4445977"/>
                    <a:pt x="2735038" y="4459259"/>
                  </a:cubicBezTo>
                  <a:cubicBezTo>
                    <a:pt x="2619453" y="4486461"/>
                    <a:pt x="2503443" y="4492518"/>
                    <a:pt x="2384670" y="4503782"/>
                  </a:cubicBezTo>
                  <a:cubicBezTo>
                    <a:pt x="2299362" y="4507713"/>
                    <a:pt x="2209910" y="4512814"/>
                    <a:pt x="2124177" y="4520039"/>
                  </a:cubicBezTo>
                  <a:cubicBezTo>
                    <a:pt x="2073077" y="4527371"/>
                    <a:pt x="2022190" y="4535978"/>
                    <a:pt x="1970240" y="4532153"/>
                  </a:cubicBezTo>
                  <a:cubicBezTo>
                    <a:pt x="1784432" y="4534597"/>
                    <a:pt x="1607973" y="4458515"/>
                    <a:pt x="1440863" y="4383815"/>
                  </a:cubicBezTo>
                  <a:cubicBezTo>
                    <a:pt x="1367878" y="4352894"/>
                    <a:pt x="1292556" y="4328667"/>
                    <a:pt x="1221696" y="4292752"/>
                  </a:cubicBezTo>
                  <a:cubicBezTo>
                    <a:pt x="1033763" y="4181074"/>
                    <a:pt x="810773" y="4129751"/>
                    <a:pt x="640263" y="3987896"/>
                  </a:cubicBezTo>
                  <a:cubicBezTo>
                    <a:pt x="637075" y="3984708"/>
                    <a:pt x="633995" y="3981520"/>
                    <a:pt x="630914" y="3978438"/>
                  </a:cubicBezTo>
                  <a:cubicBezTo>
                    <a:pt x="809391" y="3830101"/>
                    <a:pt x="1002848" y="3699509"/>
                    <a:pt x="1169640" y="3537358"/>
                  </a:cubicBezTo>
                  <a:cubicBezTo>
                    <a:pt x="1179414" y="3489117"/>
                    <a:pt x="1032595" y="3623215"/>
                    <a:pt x="1015066" y="3632566"/>
                  </a:cubicBezTo>
                  <a:cubicBezTo>
                    <a:pt x="879720" y="3741588"/>
                    <a:pt x="734919" y="3838177"/>
                    <a:pt x="599680" y="3947092"/>
                  </a:cubicBezTo>
                  <a:cubicBezTo>
                    <a:pt x="526695" y="3873773"/>
                    <a:pt x="453923" y="3799924"/>
                    <a:pt x="391244" y="3717467"/>
                  </a:cubicBezTo>
                  <a:cubicBezTo>
                    <a:pt x="371377" y="3690796"/>
                    <a:pt x="353317" y="3663169"/>
                    <a:pt x="335788" y="3634904"/>
                  </a:cubicBezTo>
                  <a:cubicBezTo>
                    <a:pt x="478995" y="3562329"/>
                    <a:pt x="623583" y="3491561"/>
                    <a:pt x="763710" y="3412185"/>
                  </a:cubicBezTo>
                  <a:cubicBezTo>
                    <a:pt x="823946" y="3378395"/>
                    <a:pt x="882057" y="3338761"/>
                    <a:pt x="947287" y="3315384"/>
                  </a:cubicBezTo>
                  <a:cubicBezTo>
                    <a:pt x="952174" y="3315596"/>
                    <a:pt x="956954" y="3312621"/>
                    <a:pt x="958654" y="3308052"/>
                  </a:cubicBezTo>
                  <a:cubicBezTo>
                    <a:pt x="967897" y="3241003"/>
                    <a:pt x="721215" y="3398903"/>
                    <a:pt x="689344" y="3409635"/>
                  </a:cubicBezTo>
                  <a:cubicBezTo>
                    <a:pt x="563772" y="3471903"/>
                    <a:pt x="437988" y="3533958"/>
                    <a:pt x="312310" y="3595907"/>
                  </a:cubicBezTo>
                  <a:cubicBezTo>
                    <a:pt x="291169" y="3560629"/>
                    <a:pt x="270452" y="3525032"/>
                    <a:pt x="248249" y="3490498"/>
                  </a:cubicBezTo>
                  <a:cubicBezTo>
                    <a:pt x="197786" y="3404641"/>
                    <a:pt x="149343" y="3317084"/>
                    <a:pt x="109079" y="3225914"/>
                  </a:cubicBezTo>
                  <a:cubicBezTo>
                    <a:pt x="259404" y="3182454"/>
                    <a:pt x="411429" y="3144945"/>
                    <a:pt x="564409" y="3112323"/>
                  </a:cubicBezTo>
                  <a:cubicBezTo>
                    <a:pt x="643131" y="3099997"/>
                    <a:pt x="719940" y="3078002"/>
                    <a:pt x="798130" y="3063976"/>
                  </a:cubicBezTo>
                  <a:cubicBezTo>
                    <a:pt x="803655" y="3064295"/>
                    <a:pt x="809073" y="3061107"/>
                    <a:pt x="811304" y="3055581"/>
                  </a:cubicBezTo>
                  <a:cubicBezTo>
                    <a:pt x="817997" y="3019878"/>
                    <a:pt x="745543" y="3044211"/>
                    <a:pt x="725039" y="3045274"/>
                  </a:cubicBezTo>
                  <a:cubicBezTo>
                    <a:pt x="539763" y="3074283"/>
                    <a:pt x="355654" y="3111048"/>
                    <a:pt x="174202" y="3159077"/>
                  </a:cubicBezTo>
                  <a:cubicBezTo>
                    <a:pt x="146155" y="3166409"/>
                    <a:pt x="118109" y="3173847"/>
                    <a:pt x="90169" y="3181285"/>
                  </a:cubicBezTo>
                  <a:cubicBezTo>
                    <a:pt x="52242" y="3081083"/>
                    <a:pt x="31632" y="2975143"/>
                    <a:pt x="15484" y="2869522"/>
                  </a:cubicBezTo>
                  <a:cubicBezTo>
                    <a:pt x="-25311" y="2619708"/>
                    <a:pt x="23346" y="2369256"/>
                    <a:pt x="59679" y="2120186"/>
                  </a:cubicBezTo>
                  <a:cubicBezTo>
                    <a:pt x="82307" y="1993525"/>
                    <a:pt x="90594" y="1865377"/>
                    <a:pt x="94843" y="1737017"/>
                  </a:cubicBezTo>
                  <a:cubicBezTo>
                    <a:pt x="108548" y="1623320"/>
                    <a:pt x="126820" y="1509729"/>
                    <a:pt x="127139" y="1394864"/>
                  </a:cubicBezTo>
                  <a:cubicBezTo>
                    <a:pt x="127033" y="1393163"/>
                    <a:pt x="126714" y="1391463"/>
                    <a:pt x="126395" y="1389869"/>
                  </a:cubicBezTo>
                  <a:cubicBezTo>
                    <a:pt x="125970" y="1379562"/>
                    <a:pt x="125439" y="1369149"/>
                    <a:pt x="127139" y="1358842"/>
                  </a:cubicBezTo>
                  <a:cubicBezTo>
                    <a:pt x="130539" y="1311982"/>
                    <a:pt x="132451" y="1264697"/>
                    <a:pt x="128839" y="1217730"/>
                  </a:cubicBezTo>
                  <a:cubicBezTo>
                    <a:pt x="129051" y="1212205"/>
                    <a:pt x="127139" y="1205192"/>
                    <a:pt x="120871" y="1204554"/>
                  </a:cubicBezTo>
                  <a:cubicBezTo>
                    <a:pt x="123846" y="1140799"/>
                    <a:pt x="126183" y="1077150"/>
                    <a:pt x="127564" y="1013395"/>
                  </a:cubicBezTo>
                  <a:cubicBezTo>
                    <a:pt x="137019" y="808528"/>
                    <a:pt x="166022" y="602917"/>
                    <a:pt x="205011" y="401557"/>
                  </a:cubicBezTo>
                  <a:cubicBezTo>
                    <a:pt x="236988" y="268840"/>
                    <a:pt x="246974" y="125922"/>
                    <a:pt x="323358" y="8931"/>
                  </a:cubicBezTo>
                  <a:cubicBezTo>
                    <a:pt x="430551" y="-39948"/>
                    <a:pt x="530839" y="124541"/>
                    <a:pt x="590437" y="193928"/>
                  </a:cubicBezTo>
                  <a:cubicBezTo>
                    <a:pt x="668946" y="293704"/>
                    <a:pt x="752980" y="389550"/>
                    <a:pt x="824796" y="494321"/>
                  </a:cubicBezTo>
                  <a:cubicBezTo>
                    <a:pt x="899055" y="612162"/>
                    <a:pt x="981814" y="724902"/>
                    <a:pt x="1045662" y="848906"/>
                  </a:cubicBezTo>
                  <a:cubicBezTo>
                    <a:pt x="1086032" y="924137"/>
                    <a:pt x="1124171" y="1000537"/>
                    <a:pt x="1167197" y="1074387"/>
                  </a:cubicBezTo>
                  <a:cubicBezTo>
                    <a:pt x="1171765" y="1082357"/>
                    <a:pt x="1179308" y="1087563"/>
                    <a:pt x="1187807" y="1089689"/>
                  </a:cubicBezTo>
                  <a:cubicBezTo>
                    <a:pt x="1183770" y="1094045"/>
                    <a:pt x="1180583" y="1100633"/>
                    <a:pt x="1184726" y="1105946"/>
                  </a:cubicBezTo>
                  <a:cubicBezTo>
                    <a:pt x="1186957" y="1108815"/>
                    <a:pt x="1190250" y="1109878"/>
                    <a:pt x="1193756" y="1109665"/>
                  </a:cubicBezTo>
                  <a:cubicBezTo>
                    <a:pt x="1213622" y="1107328"/>
                    <a:pt x="1231151" y="1096170"/>
                    <a:pt x="1249530" y="1088838"/>
                  </a:cubicBezTo>
                  <a:cubicBezTo>
                    <a:pt x="1340681" y="1052604"/>
                    <a:pt x="1437994" y="1023489"/>
                    <a:pt x="1534139" y="999262"/>
                  </a:cubicBezTo>
                  <a:cubicBezTo>
                    <a:pt x="1538813" y="998412"/>
                    <a:pt x="1543487" y="997669"/>
                    <a:pt x="1548056" y="996818"/>
                  </a:cubicBezTo>
                  <a:cubicBezTo>
                    <a:pt x="1541256" y="1099252"/>
                    <a:pt x="1599580" y="1197754"/>
                    <a:pt x="1625821" y="1294874"/>
                  </a:cubicBezTo>
                  <a:cubicBezTo>
                    <a:pt x="1651211" y="1374143"/>
                    <a:pt x="1681064" y="1451818"/>
                    <a:pt x="1709642" y="1530025"/>
                  </a:cubicBezTo>
                  <a:cubicBezTo>
                    <a:pt x="1723452" y="1567747"/>
                    <a:pt x="1736944" y="1605787"/>
                    <a:pt x="1752243" y="1642978"/>
                  </a:cubicBezTo>
                  <a:cubicBezTo>
                    <a:pt x="1756492" y="1654135"/>
                    <a:pt x="1761485" y="1666248"/>
                    <a:pt x="1772852" y="1671880"/>
                  </a:cubicBezTo>
                  <a:cubicBezTo>
                    <a:pt x="1818428" y="1690582"/>
                    <a:pt x="1827989" y="1641384"/>
                    <a:pt x="1829583" y="1607487"/>
                  </a:cubicBezTo>
                  <a:cubicBezTo>
                    <a:pt x="1836594" y="1547557"/>
                    <a:pt x="1846899" y="1487946"/>
                    <a:pt x="1850299" y="1427485"/>
                  </a:cubicBezTo>
                  <a:cubicBezTo>
                    <a:pt x="1858585" y="1273941"/>
                    <a:pt x="1865916" y="1120185"/>
                    <a:pt x="1879302" y="966960"/>
                  </a:cubicBezTo>
                  <a:cubicBezTo>
                    <a:pt x="1895875" y="965578"/>
                    <a:pt x="1912554" y="964197"/>
                    <a:pt x="1929127" y="962497"/>
                  </a:cubicBezTo>
                  <a:cubicBezTo>
                    <a:pt x="1974383" y="955803"/>
                    <a:pt x="2017941" y="950702"/>
                    <a:pt x="2060117" y="947408"/>
                  </a:cubicBezTo>
                  <a:cubicBezTo>
                    <a:pt x="2062347" y="1011482"/>
                    <a:pt x="2070103" y="1075344"/>
                    <a:pt x="2076583" y="1139099"/>
                  </a:cubicBezTo>
                  <a:cubicBezTo>
                    <a:pt x="2090819" y="1276066"/>
                    <a:pt x="2110792" y="1412609"/>
                    <a:pt x="2148718" y="1545220"/>
                  </a:cubicBezTo>
                  <a:cubicBezTo>
                    <a:pt x="2155624" y="1567322"/>
                    <a:pt x="2153924" y="1598030"/>
                    <a:pt x="2179102" y="1608019"/>
                  </a:cubicBezTo>
                  <a:cubicBezTo>
                    <a:pt x="2206936" y="1618751"/>
                    <a:pt x="2228077" y="1591548"/>
                    <a:pt x="2235407" y="1567959"/>
                  </a:cubicBezTo>
                  <a:cubicBezTo>
                    <a:pt x="2263454" y="1496872"/>
                    <a:pt x="2276521" y="1421216"/>
                    <a:pt x="2292031" y="1346728"/>
                  </a:cubicBezTo>
                  <a:cubicBezTo>
                    <a:pt x="2322309" y="1221024"/>
                    <a:pt x="2358642" y="1096808"/>
                    <a:pt x="2391575" y="971848"/>
                  </a:cubicBezTo>
                  <a:cubicBezTo>
                    <a:pt x="2393063" y="966853"/>
                    <a:pt x="2393487" y="961753"/>
                    <a:pt x="2392850" y="956865"/>
                  </a:cubicBezTo>
                  <a:cubicBezTo>
                    <a:pt x="2460523" y="966853"/>
                    <a:pt x="2526708" y="982048"/>
                    <a:pt x="2593425" y="1001919"/>
                  </a:cubicBezTo>
                  <a:cubicBezTo>
                    <a:pt x="2582908" y="1039216"/>
                    <a:pt x="2575046" y="1113278"/>
                    <a:pt x="2572709" y="1121460"/>
                  </a:cubicBezTo>
                  <a:cubicBezTo>
                    <a:pt x="2555498" y="1241001"/>
                    <a:pt x="2547956" y="1361817"/>
                    <a:pt x="2547212" y="1482633"/>
                  </a:cubicBezTo>
                  <a:cubicBezTo>
                    <a:pt x="2546150" y="1513767"/>
                    <a:pt x="2544769" y="1544901"/>
                    <a:pt x="2543600" y="1576035"/>
                  </a:cubicBezTo>
                  <a:cubicBezTo>
                    <a:pt x="2542432" y="1586661"/>
                    <a:pt x="2543812" y="1597393"/>
                    <a:pt x="2549762" y="1606531"/>
                  </a:cubicBezTo>
                  <a:cubicBezTo>
                    <a:pt x="2602455" y="1668905"/>
                    <a:pt x="2666410" y="1530237"/>
                    <a:pt x="2697325" y="1496128"/>
                  </a:cubicBezTo>
                  <a:cubicBezTo>
                    <a:pt x="2741731" y="1429292"/>
                    <a:pt x="2783376" y="1360542"/>
                    <a:pt x="2815885" y="1287117"/>
                  </a:cubicBezTo>
                  <a:cubicBezTo>
                    <a:pt x="2842975" y="1231225"/>
                    <a:pt x="2877290" y="1178627"/>
                    <a:pt x="2900237" y="1120822"/>
                  </a:cubicBezTo>
                  <a:cubicBezTo>
                    <a:pt x="2920315" y="1129961"/>
                    <a:pt x="2940607" y="1139524"/>
                    <a:pt x="2961323" y="1149406"/>
                  </a:cubicBezTo>
                  <a:cubicBezTo>
                    <a:pt x="3005199" y="1176821"/>
                    <a:pt x="3052262" y="1150150"/>
                    <a:pt x="3092100" y="1128048"/>
                  </a:cubicBezTo>
                  <a:cubicBezTo>
                    <a:pt x="3185483" y="1082569"/>
                    <a:pt x="3245188" y="994906"/>
                    <a:pt x="3316579" y="922756"/>
                  </a:cubicBezTo>
                  <a:cubicBezTo>
                    <a:pt x="3386058" y="850394"/>
                    <a:pt x="3455855" y="778457"/>
                    <a:pt x="3525121" y="705882"/>
                  </a:cubicBezTo>
                  <a:cubicBezTo>
                    <a:pt x="3619247" y="599942"/>
                    <a:pt x="3731964" y="513554"/>
                    <a:pt x="3832889" y="414627"/>
                  </a:cubicBezTo>
                  <a:cubicBezTo>
                    <a:pt x="3920216" y="325263"/>
                    <a:pt x="4011473" y="239725"/>
                    <a:pt x="4113673" y="167257"/>
                  </a:cubicBezTo>
                  <a:cubicBezTo>
                    <a:pt x="4315416" y="23914"/>
                    <a:pt x="4312654" y="329832"/>
                    <a:pt x="4320728" y="457343"/>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8" name="Google Shape;1068;p27"/>
            <p:cNvSpPr/>
            <p:nvPr/>
          </p:nvSpPr>
          <p:spPr>
            <a:xfrm>
              <a:off x="7447364" y="1183265"/>
              <a:ext cx="577461" cy="1164592"/>
            </a:xfrm>
            <a:custGeom>
              <a:avLst/>
              <a:gdLst/>
              <a:ahLst/>
              <a:cxnLst/>
              <a:rect l="l" t="t" r="r" b="b"/>
              <a:pathLst>
                <a:path w="577461" h="1164592" extrusionOk="0">
                  <a:moveTo>
                    <a:pt x="534570" y="663480"/>
                  </a:moveTo>
                  <a:cubicBezTo>
                    <a:pt x="556561" y="739136"/>
                    <a:pt x="596399" y="826374"/>
                    <a:pt x="567078" y="904899"/>
                  </a:cubicBezTo>
                  <a:cubicBezTo>
                    <a:pt x="539882" y="943790"/>
                    <a:pt x="494837" y="967167"/>
                    <a:pt x="454998" y="991394"/>
                  </a:cubicBezTo>
                  <a:cubicBezTo>
                    <a:pt x="387007" y="1029328"/>
                    <a:pt x="322734" y="1068644"/>
                    <a:pt x="251980" y="1102541"/>
                  </a:cubicBezTo>
                  <a:cubicBezTo>
                    <a:pt x="203111" y="1128043"/>
                    <a:pt x="154348" y="1158858"/>
                    <a:pt x="98255" y="1164064"/>
                  </a:cubicBezTo>
                  <a:cubicBezTo>
                    <a:pt x="1686" y="1171715"/>
                    <a:pt x="10929" y="1094890"/>
                    <a:pt x="3492" y="1024653"/>
                  </a:cubicBezTo>
                  <a:cubicBezTo>
                    <a:pt x="-4900" y="884073"/>
                    <a:pt x="3598" y="742005"/>
                    <a:pt x="10504" y="601318"/>
                  </a:cubicBezTo>
                  <a:cubicBezTo>
                    <a:pt x="22933" y="458081"/>
                    <a:pt x="36744" y="314951"/>
                    <a:pt x="48962" y="171714"/>
                  </a:cubicBezTo>
                  <a:cubicBezTo>
                    <a:pt x="51405" y="138243"/>
                    <a:pt x="56504" y="104771"/>
                    <a:pt x="55973" y="71193"/>
                  </a:cubicBezTo>
                  <a:cubicBezTo>
                    <a:pt x="52042" y="46010"/>
                    <a:pt x="53423" y="20720"/>
                    <a:pt x="70634" y="0"/>
                  </a:cubicBezTo>
                  <a:cubicBezTo>
                    <a:pt x="71059" y="0"/>
                    <a:pt x="71377" y="0"/>
                    <a:pt x="71696" y="0"/>
                  </a:cubicBezTo>
                  <a:cubicBezTo>
                    <a:pt x="217028" y="0"/>
                    <a:pt x="297449" y="217512"/>
                    <a:pt x="372984" y="320583"/>
                  </a:cubicBezTo>
                  <a:cubicBezTo>
                    <a:pt x="446499" y="423972"/>
                    <a:pt x="492287" y="543088"/>
                    <a:pt x="534570" y="663480"/>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69" name="Google Shape;1069;p27"/>
            <p:cNvSpPr/>
            <p:nvPr/>
          </p:nvSpPr>
          <p:spPr>
            <a:xfrm>
              <a:off x="10518017" y="1421072"/>
              <a:ext cx="742384" cy="1001807"/>
            </a:xfrm>
            <a:custGeom>
              <a:avLst/>
              <a:gdLst/>
              <a:ahLst/>
              <a:cxnLst/>
              <a:rect l="l" t="t" r="r" b="b"/>
              <a:pathLst>
                <a:path w="742384" h="1001807" extrusionOk="0">
                  <a:moveTo>
                    <a:pt x="725278" y="0"/>
                  </a:moveTo>
                  <a:cubicBezTo>
                    <a:pt x="749288" y="48666"/>
                    <a:pt x="741107" y="107321"/>
                    <a:pt x="740789" y="160132"/>
                  </a:cubicBezTo>
                  <a:cubicBezTo>
                    <a:pt x="733990" y="254065"/>
                    <a:pt x="721135" y="347466"/>
                    <a:pt x="714442" y="441505"/>
                  </a:cubicBezTo>
                  <a:cubicBezTo>
                    <a:pt x="707218" y="531825"/>
                    <a:pt x="699144" y="622145"/>
                    <a:pt x="688839" y="712146"/>
                  </a:cubicBezTo>
                  <a:cubicBezTo>
                    <a:pt x="671735" y="803635"/>
                    <a:pt x="670566" y="997663"/>
                    <a:pt x="546801" y="1001807"/>
                  </a:cubicBezTo>
                  <a:cubicBezTo>
                    <a:pt x="476684" y="998088"/>
                    <a:pt x="414111" y="958241"/>
                    <a:pt x="350687" y="931358"/>
                  </a:cubicBezTo>
                  <a:cubicBezTo>
                    <a:pt x="221503" y="875997"/>
                    <a:pt x="87327" y="812986"/>
                    <a:pt x="0" y="697057"/>
                  </a:cubicBezTo>
                  <a:cubicBezTo>
                    <a:pt x="1912" y="693869"/>
                    <a:pt x="3931" y="690788"/>
                    <a:pt x="5843" y="687600"/>
                  </a:cubicBezTo>
                  <a:cubicBezTo>
                    <a:pt x="7755" y="684412"/>
                    <a:pt x="8924" y="681118"/>
                    <a:pt x="9561" y="677612"/>
                  </a:cubicBezTo>
                  <a:cubicBezTo>
                    <a:pt x="136833" y="583998"/>
                    <a:pt x="231596" y="455531"/>
                    <a:pt x="355149" y="357667"/>
                  </a:cubicBezTo>
                  <a:cubicBezTo>
                    <a:pt x="434190" y="288386"/>
                    <a:pt x="492088" y="199554"/>
                    <a:pt x="566454" y="125810"/>
                  </a:cubicBezTo>
                  <a:cubicBezTo>
                    <a:pt x="619997" y="85007"/>
                    <a:pt x="668335" y="35597"/>
                    <a:pt x="725278" y="0"/>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0" name="Google Shape;1070;p27"/>
            <p:cNvSpPr/>
            <p:nvPr/>
          </p:nvSpPr>
          <p:spPr>
            <a:xfrm>
              <a:off x="8923292" y="3908589"/>
              <a:ext cx="599814" cy="304749"/>
            </a:xfrm>
            <a:custGeom>
              <a:avLst/>
              <a:gdLst/>
              <a:ahLst/>
              <a:cxnLst/>
              <a:rect l="l" t="t" r="r" b="b"/>
              <a:pathLst>
                <a:path w="599814" h="304749" extrusionOk="0">
                  <a:moveTo>
                    <a:pt x="591531" y="85432"/>
                  </a:moveTo>
                  <a:cubicBezTo>
                    <a:pt x="605449" y="107853"/>
                    <a:pt x="601518" y="138880"/>
                    <a:pt x="582077" y="156732"/>
                  </a:cubicBezTo>
                  <a:cubicBezTo>
                    <a:pt x="552755" y="177452"/>
                    <a:pt x="516741" y="176602"/>
                    <a:pt x="481895" y="175646"/>
                  </a:cubicBezTo>
                  <a:cubicBezTo>
                    <a:pt x="472228" y="175433"/>
                    <a:pt x="462666" y="175115"/>
                    <a:pt x="453424" y="175433"/>
                  </a:cubicBezTo>
                  <a:cubicBezTo>
                    <a:pt x="405405" y="175964"/>
                    <a:pt x="345275" y="180746"/>
                    <a:pt x="324134" y="231538"/>
                  </a:cubicBezTo>
                  <a:cubicBezTo>
                    <a:pt x="311492" y="255658"/>
                    <a:pt x="307136" y="286155"/>
                    <a:pt x="285888" y="304750"/>
                  </a:cubicBezTo>
                  <a:cubicBezTo>
                    <a:pt x="243819" y="270641"/>
                    <a:pt x="254017" y="196897"/>
                    <a:pt x="195800" y="174477"/>
                  </a:cubicBezTo>
                  <a:cubicBezTo>
                    <a:pt x="141725" y="143981"/>
                    <a:pt x="76496" y="167783"/>
                    <a:pt x="21784" y="138880"/>
                  </a:cubicBezTo>
                  <a:cubicBezTo>
                    <a:pt x="7229" y="128786"/>
                    <a:pt x="-4669" y="113378"/>
                    <a:pt x="1811" y="94995"/>
                  </a:cubicBezTo>
                  <a:cubicBezTo>
                    <a:pt x="9673" y="59399"/>
                    <a:pt x="23059" y="22421"/>
                    <a:pt x="52593" y="0"/>
                  </a:cubicBezTo>
                  <a:cubicBezTo>
                    <a:pt x="125471" y="2869"/>
                    <a:pt x="196331" y="26671"/>
                    <a:pt x="269316" y="31452"/>
                  </a:cubicBezTo>
                  <a:cubicBezTo>
                    <a:pt x="350268" y="35703"/>
                    <a:pt x="431327" y="38678"/>
                    <a:pt x="511004" y="54404"/>
                  </a:cubicBezTo>
                  <a:cubicBezTo>
                    <a:pt x="538307" y="61949"/>
                    <a:pt x="570497" y="65349"/>
                    <a:pt x="591531" y="85432"/>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1" name="Google Shape;1071;p27"/>
            <p:cNvSpPr/>
            <p:nvPr/>
          </p:nvSpPr>
          <p:spPr>
            <a:xfrm>
              <a:off x="8707106" y="1881491"/>
              <a:ext cx="233614" cy="529699"/>
            </a:xfrm>
            <a:custGeom>
              <a:avLst/>
              <a:gdLst/>
              <a:ahLst/>
              <a:cxnLst/>
              <a:rect l="l" t="t" r="r" b="b"/>
              <a:pathLst>
                <a:path w="233614" h="529699" extrusionOk="0">
                  <a:moveTo>
                    <a:pt x="233614" y="0"/>
                  </a:moveTo>
                  <a:cubicBezTo>
                    <a:pt x="215023" y="175964"/>
                    <a:pt x="215979" y="353629"/>
                    <a:pt x="198238" y="529700"/>
                  </a:cubicBezTo>
                  <a:cubicBezTo>
                    <a:pt x="182621" y="526193"/>
                    <a:pt x="170510" y="494953"/>
                    <a:pt x="158293" y="463819"/>
                  </a:cubicBezTo>
                  <a:cubicBezTo>
                    <a:pt x="148094" y="438317"/>
                    <a:pt x="138851" y="414515"/>
                    <a:pt x="128440" y="387632"/>
                  </a:cubicBezTo>
                  <a:cubicBezTo>
                    <a:pt x="86689" y="264584"/>
                    <a:pt x="31446" y="146531"/>
                    <a:pt x="0" y="20402"/>
                  </a:cubicBezTo>
                  <a:cubicBezTo>
                    <a:pt x="77447" y="9457"/>
                    <a:pt x="155531" y="5207"/>
                    <a:pt x="233614" y="0"/>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2" name="Google Shape;1072;p27"/>
            <p:cNvSpPr/>
            <p:nvPr/>
          </p:nvSpPr>
          <p:spPr>
            <a:xfrm>
              <a:off x="9221291" y="1851773"/>
              <a:ext cx="236589" cy="545497"/>
            </a:xfrm>
            <a:custGeom>
              <a:avLst/>
              <a:gdLst/>
              <a:ahLst/>
              <a:cxnLst/>
              <a:rect l="l" t="t" r="r" b="b"/>
              <a:pathLst>
                <a:path w="236589" h="545497" extrusionOk="0">
                  <a:moveTo>
                    <a:pt x="236589" y="6978"/>
                  </a:moveTo>
                  <a:cubicBezTo>
                    <a:pt x="232659" y="15479"/>
                    <a:pt x="230534" y="25255"/>
                    <a:pt x="227878" y="34181"/>
                  </a:cubicBezTo>
                  <a:cubicBezTo>
                    <a:pt x="215979" y="76365"/>
                    <a:pt x="206206" y="119081"/>
                    <a:pt x="194838" y="161479"/>
                  </a:cubicBezTo>
                  <a:cubicBezTo>
                    <a:pt x="156168" y="287714"/>
                    <a:pt x="130990" y="417243"/>
                    <a:pt x="100500" y="545498"/>
                  </a:cubicBezTo>
                  <a:cubicBezTo>
                    <a:pt x="46426" y="369108"/>
                    <a:pt x="32508" y="183580"/>
                    <a:pt x="0" y="2941"/>
                  </a:cubicBezTo>
                  <a:cubicBezTo>
                    <a:pt x="83290" y="-2054"/>
                    <a:pt x="161267" y="-672"/>
                    <a:pt x="236589" y="6978"/>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3" name="Google Shape;1073;p27"/>
            <p:cNvSpPr/>
            <p:nvPr/>
          </p:nvSpPr>
          <p:spPr>
            <a:xfrm>
              <a:off x="9731089" y="1917831"/>
              <a:ext cx="238640" cy="505472"/>
            </a:xfrm>
            <a:custGeom>
              <a:avLst/>
              <a:gdLst/>
              <a:ahLst/>
              <a:cxnLst/>
              <a:rect l="l" t="t" r="r" b="b"/>
              <a:pathLst>
                <a:path w="238640" h="505472" extrusionOk="0">
                  <a:moveTo>
                    <a:pt x="238641" y="86707"/>
                  </a:moveTo>
                  <a:cubicBezTo>
                    <a:pt x="229929" y="104984"/>
                    <a:pt x="220368" y="122623"/>
                    <a:pt x="211019" y="140474"/>
                  </a:cubicBezTo>
                  <a:cubicBezTo>
                    <a:pt x="144196" y="264053"/>
                    <a:pt x="88209" y="393795"/>
                    <a:pt x="1414" y="505473"/>
                  </a:cubicBezTo>
                  <a:cubicBezTo>
                    <a:pt x="352" y="408565"/>
                    <a:pt x="-1773" y="314526"/>
                    <a:pt x="2901" y="217193"/>
                  </a:cubicBezTo>
                  <a:cubicBezTo>
                    <a:pt x="4283" y="145043"/>
                    <a:pt x="15225" y="72150"/>
                    <a:pt x="9913" y="0"/>
                  </a:cubicBezTo>
                  <a:cubicBezTo>
                    <a:pt x="84385" y="23058"/>
                    <a:pt x="159601" y="52173"/>
                    <a:pt x="238641" y="86707"/>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sp>
        <p:nvSpPr>
          <p:cNvPr id="1074" name="Google Shape;1074;p27"/>
          <p:cNvSpPr/>
          <p:nvPr/>
        </p:nvSpPr>
        <p:spPr>
          <a:xfrm>
            <a:off x="2411660" y="1416945"/>
            <a:ext cx="462997" cy="825968"/>
          </a:xfrm>
          <a:custGeom>
            <a:avLst/>
            <a:gdLst/>
            <a:ahLst/>
            <a:cxnLst/>
            <a:rect l="l" t="t" r="r" b="b"/>
            <a:pathLst>
              <a:path w="925993" h="1651937" extrusionOk="0">
                <a:moveTo>
                  <a:pt x="922922" y="933635"/>
                </a:moveTo>
                <a:cubicBezTo>
                  <a:pt x="918660" y="868484"/>
                  <a:pt x="905015" y="805678"/>
                  <a:pt x="891337" y="741815"/>
                </a:cubicBezTo>
                <a:cubicBezTo>
                  <a:pt x="880335" y="688325"/>
                  <a:pt x="860743" y="637215"/>
                  <a:pt x="838773" y="587393"/>
                </a:cubicBezTo>
                <a:cubicBezTo>
                  <a:pt x="824633" y="552703"/>
                  <a:pt x="808345" y="518773"/>
                  <a:pt x="786837" y="488014"/>
                </a:cubicBezTo>
                <a:cubicBezTo>
                  <a:pt x="758523" y="443412"/>
                  <a:pt x="722808" y="404394"/>
                  <a:pt x="684087" y="368679"/>
                </a:cubicBezTo>
                <a:cubicBezTo>
                  <a:pt x="645961" y="333691"/>
                  <a:pt x="606216" y="300323"/>
                  <a:pt x="563431" y="271051"/>
                </a:cubicBezTo>
                <a:cubicBezTo>
                  <a:pt x="488500" y="220932"/>
                  <a:pt x="409769" y="175900"/>
                  <a:pt x="326777" y="140417"/>
                </a:cubicBezTo>
                <a:cubicBezTo>
                  <a:pt x="285743" y="122576"/>
                  <a:pt x="245502" y="103051"/>
                  <a:pt x="204535" y="85045"/>
                </a:cubicBezTo>
                <a:cubicBezTo>
                  <a:pt x="164096" y="67072"/>
                  <a:pt x="122666" y="51279"/>
                  <a:pt x="82458" y="32778"/>
                </a:cubicBezTo>
                <a:cubicBezTo>
                  <a:pt x="62866" y="23230"/>
                  <a:pt x="42482" y="15565"/>
                  <a:pt x="22361" y="7305"/>
                </a:cubicBezTo>
                <a:cubicBezTo>
                  <a:pt x="16348" y="5125"/>
                  <a:pt x="10765" y="764"/>
                  <a:pt x="4388" y="4"/>
                </a:cubicBezTo>
                <a:cubicBezTo>
                  <a:pt x="1646" y="-128"/>
                  <a:pt x="-171" y="3176"/>
                  <a:pt x="1084" y="5455"/>
                </a:cubicBezTo>
                <a:cubicBezTo>
                  <a:pt x="985" y="5488"/>
                  <a:pt x="919" y="5521"/>
                  <a:pt x="853" y="5587"/>
                </a:cubicBezTo>
                <a:cubicBezTo>
                  <a:pt x="-733" y="7338"/>
                  <a:pt x="292" y="9981"/>
                  <a:pt x="754" y="12063"/>
                </a:cubicBezTo>
                <a:cubicBezTo>
                  <a:pt x="10765" y="46059"/>
                  <a:pt x="24542" y="78966"/>
                  <a:pt x="32207" y="113689"/>
                </a:cubicBezTo>
                <a:cubicBezTo>
                  <a:pt x="39839" y="145571"/>
                  <a:pt x="45752" y="177783"/>
                  <a:pt x="49816" y="210326"/>
                </a:cubicBezTo>
                <a:cubicBezTo>
                  <a:pt x="55664" y="253706"/>
                  <a:pt x="62272" y="297052"/>
                  <a:pt x="65807" y="340696"/>
                </a:cubicBezTo>
                <a:cubicBezTo>
                  <a:pt x="69177" y="385925"/>
                  <a:pt x="68681" y="432807"/>
                  <a:pt x="71555" y="478267"/>
                </a:cubicBezTo>
                <a:cubicBezTo>
                  <a:pt x="74265" y="522506"/>
                  <a:pt x="78626" y="566612"/>
                  <a:pt x="83945" y="610619"/>
                </a:cubicBezTo>
                <a:cubicBezTo>
                  <a:pt x="90949" y="669824"/>
                  <a:pt x="103272" y="728302"/>
                  <a:pt x="118272" y="785954"/>
                </a:cubicBezTo>
                <a:cubicBezTo>
                  <a:pt x="133238" y="843771"/>
                  <a:pt x="150517" y="900961"/>
                  <a:pt x="174206" y="955837"/>
                </a:cubicBezTo>
                <a:cubicBezTo>
                  <a:pt x="201694" y="1024954"/>
                  <a:pt x="237177" y="1092352"/>
                  <a:pt x="292120" y="1143660"/>
                </a:cubicBezTo>
                <a:cubicBezTo>
                  <a:pt x="322911" y="1175642"/>
                  <a:pt x="359452" y="1201081"/>
                  <a:pt x="394109" y="1228602"/>
                </a:cubicBezTo>
                <a:cubicBezTo>
                  <a:pt x="421333" y="1246443"/>
                  <a:pt x="447235" y="1264680"/>
                  <a:pt x="473699" y="1283644"/>
                </a:cubicBezTo>
                <a:cubicBezTo>
                  <a:pt x="515624" y="1313213"/>
                  <a:pt x="561845" y="1335382"/>
                  <a:pt x="606909" y="1359632"/>
                </a:cubicBezTo>
                <a:cubicBezTo>
                  <a:pt x="625907" y="1369676"/>
                  <a:pt x="642128" y="1383916"/>
                  <a:pt x="659606" y="1396371"/>
                </a:cubicBezTo>
                <a:cubicBezTo>
                  <a:pt x="669649" y="1403573"/>
                  <a:pt x="680949" y="1408628"/>
                  <a:pt x="691389" y="1415137"/>
                </a:cubicBezTo>
                <a:cubicBezTo>
                  <a:pt x="693767" y="1416690"/>
                  <a:pt x="696477" y="1416491"/>
                  <a:pt x="698690" y="1415335"/>
                </a:cubicBezTo>
                <a:cubicBezTo>
                  <a:pt x="700937" y="1423925"/>
                  <a:pt x="703282" y="1432515"/>
                  <a:pt x="705727" y="1441072"/>
                </a:cubicBezTo>
                <a:cubicBezTo>
                  <a:pt x="715110" y="1478835"/>
                  <a:pt x="727995" y="1515540"/>
                  <a:pt x="737213" y="1553336"/>
                </a:cubicBezTo>
                <a:cubicBezTo>
                  <a:pt x="742863" y="1575241"/>
                  <a:pt x="747620" y="1597013"/>
                  <a:pt x="751552" y="1619347"/>
                </a:cubicBezTo>
                <a:cubicBezTo>
                  <a:pt x="754855" y="1636362"/>
                  <a:pt x="755549" y="1650734"/>
                  <a:pt x="776727" y="1651890"/>
                </a:cubicBezTo>
                <a:cubicBezTo>
                  <a:pt x="802761" y="1652716"/>
                  <a:pt x="828531" y="1642606"/>
                  <a:pt x="851526" y="1631241"/>
                </a:cubicBezTo>
                <a:cubicBezTo>
                  <a:pt x="870919" y="1623411"/>
                  <a:pt x="862891" y="1600713"/>
                  <a:pt x="858959" y="1585251"/>
                </a:cubicBezTo>
                <a:cubicBezTo>
                  <a:pt x="855623" y="1571574"/>
                  <a:pt x="851691" y="1558061"/>
                  <a:pt x="847528" y="1544614"/>
                </a:cubicBezTo>
                <a:cubicBezTo>
                  <a:pt x="837220" y="1508206"/>
                  <a:pt x="826020" y="1472095"/>
                  <a:pt x="815382" y="1435786"/>
                </a:cubicBezTo>
                <a:cubicBezTo>
                  <a:pt x="811252" y="1425280"/>
                  <a:pt x="807056" y="1414806"/>
                  <a:pt x="802827" y="1404333"/>
                </a:cubicBezTo>
                <a:cubicBezTo>
                  <a:pt x="806230" y="1405523"/>
                  <a:pt x="810459" y="1404069"/>
                  <a:pt x="812177" y="1400930"/>
                </a:cubicBezTo>
                <a:cubicBezTo>
                  <a:pt x="816307" y="1393034"/>
                  <a:pt x="820238" y="1385072"/>
                  <a:pt x="824434" y="1377209"/>
                </a:cubicBezTo>
                <a:cubicBezTo>
                  <a:pt x="834709" y="1358575"/>
                  <a:pt x="844257" y="1339479"/>
                  <a:pt x="855490" y="1321374"/>
                </a:cubicBezTo>
                <a:cubicBezTo>
                  <a:pt x="864510" y="1307267"/>
                  <a:pt x="874289" y="1293523"/>
                  <a:pt x="881227" y="1278193"/>
                </a:cubicBezTo>
                <a:cubicBezTo>
                  <a:pt x="894145" y="1244791"/>
                  <a:pt x="899762" y="1209043"/>
                  <a:pt x="909112" y="1174518"/>
                </a:cubicBezTo>
                <a:cubicBezTo>
                  <a:pt x="927547" y="1095590"/>
                  <a:pt x="928670" y="1014117"/>
                  <a:pt x="922922" y="93363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5" name="Google Shape;1075;p27"/>
          <p:cNvSpPr/>
          <p:nvPr/>
        </p:nvSpPr>
        <p:spPr>
          <a:xfrm>
            <a:off x="2490249" y="1505483"/>
            <a:ext cx="353406" cy="737430"/>
          </a:xfrm>
          <a:custGeom>
            <a:avLst/>
            <a:gdLst/>
            <a:ahLst/>
            <a:cxnLst/>
            <a:rect l="l" t="t" r="r" b="b"/>
            <a:pathLst>
              <a:path w="706812" h="1474859" extrusionOk="0">
                <a:moveTo>
                  <a:pt x="619548" y="1474812"/>
                </a:moveTo>
                <a:cubicBezTo>
                  <a:pt x="598371" y="1473656"/>
                  <a:pt x="597677" y="1459284"/>
                  <a:pt x="594373" y="1442269"/>
                </a:cubicBezTo>
                <a:cubicBezTo>
                  <a:pt x="590441" y="1419935"/>
                  <a:pt x="585684" y="1398163"/>
                  <a:pt x="580034" y="1376259"/>
                </a:cubicBezTo>
                <a:cubicBezTo>
                  <a:pt x="570817" y="1338463"/>
                  <a:pt x="557932" y="1301757"/>
                  <a:pt x="548549" y="1263994"/>
                </a:cubicBezTo>
                <a:cubicBezTo>
                  <a:pt x="537811" y="1226859"/>
                  <a:pt x="529585" y="1189063"/>
                  <a:pt x="520070" y="1151598"/>
                </a:cubicBezTo>
                <a:cubicBezTo>
                  <a:pt x="485346" y="1034014"/>
                  <a:pt x="448178" y="917091"/>
                  <a:pt x="409193" y="800862"/>
                </a:cubicBezTo>
                <a:cubicBezTo>
                  <a:pt x="393797" y="756492"/>
                  <a:pt x="376187" y="712914"/>
                  <a:pt x="360230" y="668742"/>
                </a:cubicBezTo>
                <a:cubicBezTo>
                  <a:pt x="343215" y="617863"/>
                  <a:pt x="322038" y="568669"/>
                  <a:pt x="295574" y="521985"/>
                </a:cubicBezTo>
                <a:cubicBezTo>
                  <a:pt x="266004" y="465556"/>
                  <a:pt x="230554" y="412529"/>
                  <a:pt x="200225" y="356496"/>
                </a:cubicBezTo>
                <a:cubicBezTo>
                  <a:pt x="182781" y="326365"/>
                  <a:pt x="166427" y="295639"/>
                  <a:pt x="149280" y="265376"/>
                </a:cubicBezTo>
                <a:cubicBezTo>
                  <a:pt x="135271" y="240994"/>
                  <a:pt x="119182" y="217834"/>
                  <a:pt x="104248" y="193980"/>
                </a:cubicBezTo>
                <a:cubicBezTo>
                  <a:pt x="91463" y="174124"/>
                  <a:pt x="79998" y="153310"/>
                  <a:pt x="64668" y="135238"/>
                </a:cubicBezTo>
                <a:cubicBezTo>
                  <a:pt x="53402" y="120272"/>
                  <a:pt x="44581" y="104413"/>
                  <a:pt x="34174" y="88984"/>
                </a:cubicBezTo>
                <a:cubicBezTo>
                  <a:pt x="27071" y="78313"/>
                  <a:pt x="21785" y="66518"/>
                  <a:pt x="15937" y="55682"/>
                </a:cubicBezTo>
                <a:cubicBezTo>
                  <a:pt x="8635" y="39592"/>
                  <a:pt x="-6860" y="19967"/>
                  <a:pt x="3415" y="2688"/>
                </a:cubicBezTo>
                <a:cubicBezTo>
                  <a:pt x="8008" y="-2036"/>
                  <a:pt x="15045" y="45"/>
                  <a:pt x="19042" y="4472"/>
                </a:cubicBezTo>
                <a:cubicBezTo>
                  <a:pt x="28822" y="12732"/>
                  <a:pt x="38469" y="21156"/>
                  <a:pt x="47455" y="30308"/>
                </a:cubicBezTo>
                <a:cubicBezTo>
                  <a:pt x="62323" y="47092"/>
                  <a:pt x="78545" y="62454"/>
                  <a:pt x="94073" y="78577"/>
                </a:cubicBezTo>
                <a:cubicBezTo>
                  <a:pt x="121032" y="113961"/>
                  <a:pt x="148156" y="149312"/>
                  <a:pt x="173464" y="185919"/>
                </a:cubicBezTo>
                <a:cubicBezTo>
                  <a:pt x="194014" y="216612"/>
                  <a:pt x="216612" y="245950"/>
                  <a:pt x="236138" y="277336"/>
                </a:cubicBezTo>
                <a:cubicBezTo>
                  <a:pt x="250807" y="303602"/>
                  <a:pt x="268251" y="328116"/>
                  <a:pt x="282953" y="354382"/>
                </a:cubicBezTo>
                <a:cubicBezTo>
                  <a:pt x="303470" y="392078"/>
                  <a:pt x="323789" y="429841"/>
                  <a:pt x="344173" y="467604"/>
                </a:cubicBezTo>
                <a:cubicBezTo>
                  <a:pt x="363567" y="508076"/>
                  <a:pt x="379987" y="549936"/>
                  <a:pt x="400372" y="589978"/>
                </a:cubicBezTo>
                <a:cubicBezTo>
                  <a:pt x="422507" y="639007"/>
                  <a:pt x="438366" y="690613"/>
                  <a:pt x="462285" y="738882"/>
                </a:cubicBezTo>
                <a:cubicBezTo>
                  <a:pt x="484025" y="787019"/>
                  <a:pt x="499850" y="837535"/>
                  <a:pt x="521556" y="885672"/>
                </a:cubicBezTo>
                <a:cubicBezTo>
                  <a:pt x="536358" y="921717"/>
                  <a:pt x="548879" y="958587"/>
                  <a:pt x="560707" y="995690"/>
                </a:cubicBezTo>
                <a:cubicBezTo>
                  <a:pt x="583371" y="1056414"/>
                  <a:pt x="607787" y="1116544"/>
                  <a:pt x="626685" y="1178557"/>
                </a:cubicBezTo>
                <a:cubicBezTo>
                  <a:pt x="636596" y="1205516"/>
                  <a:pt x="647730" y="1231980"/>
                  <a:pt x="658203" y="1258708"/>
                </a:cubicBezTo>
                <a:cubicBezTo>
                  <a:pt x="668842" y="1295017"/>
                  <a:pt x="680042" y="1331128"/>
                  <a:pt x="690350" y="1367537"/>
                </a:cubicBezTo>
                <a:cubicBezTo>
                  <a:pt x="694512" y="1380983"/>
                  <a:pt x="698444" y="1394496"/>
                  <a:pt x="701781" y="1408174"/>
                </a:cubicBezTo>
                <a:cubicBezTo>
                  <a:pt x="705712" y="1423636"/>
                  <a:pt x="713741" y="1446333"/>
                  <a:pt x="694347" y="1454163"/>
                </a:cubicBezTo>
                <a:cubicBezTo>
                  <a:pt x="671352" y="1465528"/>
                  <a:pt x="645582" y="1475638"/>
                  <a:pt x="619548" y="1474812"/>
                </a:cubicBezTo>
                <a:close/>
                <a:moveTo>
                  <a:pt x="628997" y="1459152"/>
                </a:moveTo>
                <a:cubicBezTo>
                  <a:pt x="638380" y="1459185"/>
                  <a:pt x="693554" y="1443525"/>
                  <a:pt x="691242" y="1434406"/>
                </a:cubicBezTo>
                <a:cubicBezTo>
                  <a:pt x="686814" y="1404705"/>
                  <a:pt x="675813" y="1376424"/>
                  <a:pt x="668445" y="1347383"/>
                </a:cubicBezTo>
                <a:cubicBezTo>
                  <a:pt x="660020" y="1320853"/>
                  <a:pt x="652124" y="1294191"/>
                  <a:pt x="644690" y="1267364"/>
                </a:cubicBezTo>
                <a:cubicBezTo>
                  <a:pt x="637290" y="1247310"/>
                  <a:pt x="628535" y="1227751"/>
                  <a:pt x="621101" y="1207697"/>
                </a:cubicBezTo>
                <a:cubicBezTo>
                  <a:pt x="612280" y="1186751"/>
                  <a:pt x="606003" y="1164945"/>
                  <a:pt x="599131" y="1143338"/>
                </a:cubicBezTo>
                <a:cubicBezTo>
                  <a:pt x="592060" y="1124671"/>
                  <a:pt x="584891" y="1105575"/>
                  <a:pt x="578647" y="1086710"/>
                </a:cubicBezTo>
                <a:cubicBezTo>
                  <a:pt x="571378" y="1065368"/>
                  <a:pt x="562326" y="1044719"/>
                  <a:pt x="554330" y="1023673"/>
                </a:cubicBezTo>
                <a:cubicBezTo>
                  <a:pt x="541214" y="989148"/>
                  <a:pt x="531369" y="953500"/>
                  <a:pt x="517922" y="919074"/>
                </a:cubicBezTo>
                <a:cubicBezTo>
                  <a:pt x="507680" y="890561"/>
                  <a:pt x="494168" y="863371"/>
                  <a:pt x="483694" y="834991"/>
                </a:cubicBezTo>
                <a:cubicBezTo>
                  <a:pt x="478573" y="820751"/>
                  <a:pt x="473419" y="806512"/>
                  <a:pt x="467671" y="792504"/>
                </a:cubicBezTo>
                <a:cubicBezTo>
                  <a:pt x="457132" y="764355"/>
                  <a:pt x="444081" y="737329"/>
                  <a:pt x="432088" y="709808"/>
                </a:cubicBezTo>
                <a:cubicBezTo>
                  <a:pt x="419369" y="681098"/>
                  <a:pt x="409028" y="651430"/>
                  <a:pt x="397398" y="622290"/>
                </a:cubicBezTo>
                <a:cubicBezTo>
                  <a:pt x="382432" y="585881"/>
                  <a:pt x="363468" y="551290"/>
                  <a:pt x="348501" y="514849"/>
                </a:cubicBezTo>
                <a:cubicBezTo>
                  <a:pt x="333238" y="475996"/>
                  <a:pt x="311168" y="440711"/>
                  <a:pt x="291906" y="403840"/>
                </a:cubicBezTo>
                <a:cubicBezTo>
                  <a:pt x="276279" y="372982"/>
                  <a:pt x="259165" y="342884"/>
                  <a:pt x="239838" y="314207"/>
                </a:cubicBezTo>
                <a:cubicBezTo>
                  <a:pt x="220477" y="280111"/>
                  <a:pt x="198837" y="248626"/>
                  <a:pt x="176008" y="217140"/>
                </a:cubicBezTo>
                <a:cubicBezTo>
                  <a:pt x="146108" y="172770"/>
                  <a:pt x="113896" y="130051"/>
                  <a:pt x="81353" y="87729"/>
                </a:cubicBezTo>
                <a:cubicBezTo>
                  <a:pt x="57499" y="65131"/>
                  <a:pt x="36685" y="39361"/>
                  <a:pt x="11344" y="18348"/>
                </a:cubicBezTo>
                <a:cubicBezTo>
                  <a:pt x="14120" y="31795"/>
                  <a:pt x="23040" y="42863"/>
                  <a:pt x="29516" y="54723"/>
                </a:cubicBezTo>
                <a:cubicBezTo>
                  <a:pt x="40683" y="78775"/>
                  <a:pt x="55385" y="100614"/>
                  <a:pt x="70186" y="122551"/>
                </a:cubicBezTo>
                <a:cubicBezTo>
                  <a:pt x="97046" y="161636"/>
                  <a:pt x="122750" y="201447"/>
                  <a:pt x="148883" y="241027"/>
                </a:cubicBezTo>
                <a:cubicBezTo>
                  <a:pt x="181558" y="294516"/>
                  <a:pt x="210929" y="350054"/>
                  <a:pt x="242911" y="403972"/>
                </a:cubicBezTo>
                <a:cubicBezTo>
                  <a:pt x="276412" y="457726"/>
                  <a:pt x="308294" y="512437"/>
                  <a:pt x="336574" y="569098"/>
                </a:cubicBezTo>
                <a:cubicBezTo>
                  <a:pt x="357422" y="612081"/>
                  <a:pt x="371463" y="657872"/>
                  <a:pt x="388709" y="702342"/>
                </a:cubicBezTo>
                <a:cubicBezTo>
                  <a:pt x="423895" y="791182"/>
                  <a:pt x="452506" y="882302"/>
                  <a:pt x="481580" y="973257"/>
                </a:cubicBezTo>
                <a:cubicBezTo>
                  <a:pt x="504542" y="1048121"/>
                  <a:pt x="530378" y="1122293"/>
                  <a:pt x="547657" y="1198743"/>
                </a:cubicBezTo>
                <a:cubicBezTo>
                  <a:pt x="560608" y="1253191"/>
                  <a:pt x="577028" y="1306680"/>
                  <a:pt x="592226" y="1360499"/>
                </a:cubicBezTo>
                <a:cubicBezTo>
                  <a:pt x="601179" y="1392183"/>
                  <a:pt x="606465" y="1425651"/>
                  <a:pt x="613899" y="1457368"/>
                </a:cubicBezTo>
                <a:cubicBezTo>
                  <a:pt x="618491" y="1459714"/>
                  <a:pt x="623975" y="1459284"/>
                  <a:pt x="628997" y="145915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6" name="Google Shape;1076;p27"/>
          <p:cNvSpPr/>
          <p:nvPr/>
        </p:nvSpPr>
        <p:spPr>
          <a:xfrm>
            <a:off x="2411660" y="1419538"/>
            <a:ext cx="351610" cy="705536"/>
          </a:xfrm>
          <a:custGeom>
            <a:avLst/>
            <a:gdLst/>
            <a:ahLst/>
            <a:cxnLst/>
            <a:rect l="l" t="t" r="r" b="b"/>
            <a:pathLst>
              <a:path w="703219" h="1411071" extrusionOk="0">
                <a:moveTo>
                  <a:pt x="691389" y="1409948"/>
                </a:moveTo>
                <a:cubicBezTo>
                  <a:pt x="680949" y="1403440"/>
                  <a:pt x="669649" y="1398385"/>
                  <a:pt x="659606" y="1391182"/>
                </a:cubicBezTo>
                <a:cubicBezTo>
                  <a:pt x="642128" y="1378727"/>
                  <a:pt x="625907" y="1364487"/>
                  <a:pt x="606909" y="1354444"/>
                </a:cubicBezTo>
                <a:cubicBezTo>
                  <a:pt x="561845" y="1330193"/>
                  <a:pt x="515624" y="1308025"/>
                  <a:pt x="473699" y="1278455"/>
                </a:cubicBezTo>
                <a:cubicBezTo>
                  <a:pt x="447235" y="1259491"/>
                  <a:pt x="421333" y="1241254"/>
                  <a:pt x="394109" y="1223413"/>
                </a:cubicBezTo>
                <a:cubicBezTo>
                  <a:pt x="359452" y="1195893"/>
                  <a:pt x="322911" y="1170453"/>
                  <a:pt x="292120" y="1138472"/>
                </a:cubicBezTo>
                <a:cubicBezTo>
                  <a:pt x="237177" y="1087163"/>
                  <a:pt x="201694" y="1019765"/>
                  <a:pt x="174206" y="950649"/>
                </a:cubicBezTo>
                <a:cubicBezTo>
                  <a:pt x="150517" y="895772"/>
                  <a:pt x="133238" y="838582"/>
                  <a:pt x="118272" y="780765"/>
                </a:cubicBezTo>
                <a:cubicBezTo>
                  <a:pt x="103272" y="723113"/>
                  <a:pt x="90949" y="664635"/>
                  <a:pt x="83945" y="605431"/>
                </a:cubicBezTo>
                <a:cubicBezTo>
                  <a:pt x="78626" y="561423"/>
                  <a:pt x="74265" y="517317"/>
                  <a:pt x="71555" y="473079"/>
                </a:cubicBezTo>
                <a:cubicBezTo>
                  <a:pt x="68681" y="427618"/>
                  <a:pt x="69177" y="380736"/>
                  <a:pt x="65807" y="335507"/>
                </a:cubicBezTo>
                <a:cubicBezTo>
                  <a:pt x="62272" y="291863"/>
                  <a:pt x="55664" y="248517"/>
                  <a:pt x="49816" y="205137"/>
                </a:cubicBezTo>
                <a:cubicBezTo>
                  <a:pt x="45752" y="172595"/>
                  <a:pt x="39839" y="140382"/>
                  <a:pt x="32207" y="108500"/>
                </a:cubicBezTo>
                <a:cubicBezTo>
                  <a:pt x="24542" y="73777"/>
                  <a:pt x="10765" y="40871"/>
                  <a:pt x="754" y="6874"/>
                </a:cubicBezTo>
                <a:cubicBezTo>
                  <a:pt x="292" y="4793"/>
                  <a:pt x="-733" y="2150"/>
                  <a:pt x="853" y="399"/>
                </a:cubicBezTo>
                <a:cubicBezTo>
                  <a:pt x="2109" y="-758"/>
                  <a:pt x="3397" y="894"/>
                  <a:pt x="4421" y="1654"/>
                </a:cubicBezTo>
                <a:cubicBezTo>
                  <a:pt x="5148" y="1885"/>
                  <a:pt x="5479" y="2645"/>
                  <a:pt x="5016" y="3240"/>
                </a:cubicBezTo>
                <a:cubicBezTo>
                  <a:pt x="45257" y="76387"/>
                  <a:pt x="59364" y="159743"/>
                  <a:pt x="70135" y="241579"/>
                </a:cubicBezTo>
                <a:cubicBezTo>
                  <a:pt x="74165" y="271049"/>
                  <a:pt x="78328" y="300552"/>
                  <a:pt x="80839" y="330221"/>
                </a:cubicBezTo>
                <a:cubicBezTo>
                  <a:pt x="85663" y="396000"/>
                  <a:pt x="84374" y="462110"/>
                  <a:pt x="91378" y="527790"/>
                </a:cubicBezTo>
                <a:cubicBezTo>
                  <a:pt x="98746" y="615540"/>
                  <a:pt x="112721" y="702795"/>
                  <a:pt x="136311" y="787637"/>
                </a:cubicBezTo>
                <a:cubicBezTo>
                  <a:pt x="150616" y="842250"/>
                  <a:pt x="167598" y="896135"/>
                  <a:pt x="190097" y="947972"/>
                </a:cubicBezTo>
                <a:cubicBezTo>
                  <a:pt x="219865" y="1023135"/>
                  <a:pt x="256471" y="1086635"/>
                  <a:pt x="317328" y="1141115"/>
                </a:cubicBezTo>
                <a:cubicBezTo>
                  <a:pt x="342272" y="1165365"/>
                  <a:pt x="371412" y="1184659"/>
                  <a:pt x="398140" y="1206828"/>
                </a:cubicBezTo>
                <a:cubicBezTo>
                  <a:pt x="413470" y="1218722"/>
                  <a:pt x="429394" y="1227345"/>
                  <a:pt x="445054" y="1238446"/>
                </a:cubicBezTo>
                <a:cubicBezTo>
                  <a:pt x="467388" y="1255362"/>
                  <a:pt x="490383" y="1270890"/>
                  <a:pt x="513840" y="1286054"/>
                </a:cubicBezTo>
                <a:cubicBezTo>
                  <a:pt x="551042" y="1309148"/>
                  <a:pt x="591580" y="1326427"/>
                  <a:pt x="628913" y="1349290"/>
                </a:cubicBezTo>
                <a:cubicBezTo>
                  <a:pt x="649033" y="1362109"/>
                  <a:pt x="666478" y="1379256"/>
                  <a:pt x="687887" y="1389828"/>
                </a:cubicBezTo>
                <a:cubicBezTo>
                  <a:pt x="693074" y="1393231"/>
                  <a:pt x="700606" y="1394883"/>
                  <a:pt x="702919" y="1401094"/>
                </a:cubicBezTo>
                <a:cubicBezTo>
                  <a:pt x="704835" y="1407437"/>
                  <a:pt x="697170" y="1413681"/>
                  <a:pt x="691389" y="14099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7" name="Google Shape;1077;p27"/>
          <p:cNvSpPr/>
          <p:nvPr/>
        </p:nvSpPr>
        <p:spPr>
          <a:xfrm>
            <a:off x="2411979" y="1416945"/>
            <a:ext cx="462677" cy="702369"/>
          </a:xfrm>
          <a:custGeom>
            <a:avLst/>
            <a:gdLst/>
            <a:ahLst/>
            <a:cxnLst/>
            <a:rect l="l" t="t" r="r" b="b"/>
            <a:pathLst>
              <a:path w="925354" h="1404738" extrusionOk="0">
                <a:moveTo>
                  <a:pt x="800834" y="1403672"/>
                </a:moveTo>
                <a:cubicBezTo>
                  <a:pt x="797133" y="1401624"/>
                  <a:pt x="795878" y="1396569"/>
                  <a:pt x="798025" y="1392935"/>
                </a:cubicBezTo>
                <a:cubicBezTo>
                  <a:pt x="802618" y="1384113"/>
                  <a:pt x="807078" y="1375193"/>
                  <a:pt x="811802" y="1366438"/>
                </a:cubicBezTo>
                <a:cubicBezTo>
                  <a:pt x="825579" y="1340172"/>
                  <a:pt x="840050" y="1314336"/>
                  <a:pt x="856569" y="1289690"/>
                </a:cubicBezTo>
                <a:cubicBezTo>
                  <a:pt x="871932" y="1266266"/>
                  <a:pt x="876525" y="1238282"/>
                  <a:pt x="883165" y="1211554"/>
                </a:cubicBezTo>
                <a:cubicBezTo>
                  <a:pt x="887857" y="1192557"/>
                  <a:pt x="892846" y="1173659"/>
                  <a:pt x="896612" y="1155521"/>
                </a:cubicBezTo>
                <a:cubicBezTo>
                  <a:pt x="906457" y="1104411"/>
                  <a:pt x="911314" y="1052573"/>
                  <a:pt x="909365" y="1000571"/>
                </a:cubicBezTo>
                <a:cubicBezTo>
                  <a:pt x="909398" y="923790"/>
                  <a:pt x="897900" y="847108"/>
                  <a:pt x="881282" y="772705"/>
                </a:cubicBezTo>
                <a:cubicBezTo>
                  <a:pt x="870545" y="715218"/>
                  <a:pt x="853067" y="659251"/>
                  <a:pt x="829048" y="605994"/>
                </a:cubicBezTo>
                <a:cubicBezTo>
                  <a:pt x="818278" y="580851"/>
                  <a:pt x="808069" y="555346"/>
                  <a:pt x="794755" y="531393"/>
                </a:cubicBezTo>
                <a:cubicBezTo>
                  <a:pt x="782894" y="509885"/>
                  <a:pt x="768621" y="489897"/>
                  <a:pt x="754646" y="469809"/>
                </a:cubicBezTo>
                <a:cubicBezTo>
                  <a:pt x="727852" y="432146"/>
                  <a:pt x="694384" y="399636"/>
                  <a:pt x="660189" y="368778"/>
                </a:cubicBezTo>
                <a:cubicBezTo>
                  <a:pt x="586183" y="299761"/>
                  <a:pt x="499887" y="245974"/>
                  <a:pt x="411212" y="197936"/>
                </a:cubicBezTo>
                <a:cubicBezTo>
                  <a:pt x="372425" y="176792"/>
                  <a:pt x="332316" y="159909"/>
                  <a:pt x="292208" y="141804"/>
                </a:cubicBezTo>
                <a:cubicBezTo>
                  <a:pt x="231912" y="113325"/>
                  <a:pt x="170957" y="86333"/>
                  <a:pt x="109703" y="59935"/>
                </a:cubicBezTo>
                <a:cubicBezTo>
                  <a:pt x="89616" y="51444"/>
                  <a:pt x="70256" y="41467"/>
                  <a:pt x="50466" y="32282"/>
                </a:cubicBezTo>
                <a:cubicBezTo>
                  <a:pt x="33781" y="23890"/>
                  <a:pt x="13958" y="19265"/>
                  <a:pt x="578" y="5752"/>
                </a:cubicBezTo>
                <a:cubicBezTo>
                  <a:pt x="-1008" y="3473"/>
                  <a:pt x="875" y="-129"/>
                  <a:pt x="3749" y="4"/>
                </a:cubicBezTo>
                <a:cubicBezTo>
                  <a:pt x="10126" y="763"/>
                  <a:pt x="15709" y="5124"/>
                  <a:pt x="21722" y="7305"/>
                </a:cubicBezTo>
                <a:cubicBezTo>
                  <a:pt x="41843" y="15565"/>
                  <a:pt x="62227" y="23230"/>
                  <a:pt x="81819" y="32778"/>
                </a:cubicBezTo>
                <a:cubicBezTo>
                  <a:pt x="122027" y="51279"/>
                  <a:pt x="163457" y="67071"/>
                  <a:pt x="203896" y="85044"/>
                </a:cubicBezTo>
                <a:cubicBezTo>
                  <a:pt x="244864" y="103050"/>
                  <a:pt x="285104" y="122576"/>
                  <a:pt x="326138" y="140417"/>
                </a:cubicBezTo>
                <a:cubicBezTo>
                  <a:pt x="409130" y="175900"/>
                  <a:pt x="487861" y="220931"/>
                  <a:pt x="562792" y="271050"/>
                </a:cubicBezTo>
                <a:cubicBezTo>
                  <a:pt x="605577" y="300322"/>
                  <a:pt x="645322" y="333691"/>
                  <a:pt x="683448" y="368679"/>
                </a:cubicBezTo>
                <a:cubicBezTo>
                  <a:pt x="722169" y="404393"/>
                  <a:pt x="757884" y="443412"/>
                  <a:pt x="786198" y="488013"/>
                </a:cubicBezTo>
                <a:cubicBezTo>
                  <a:pt x="807706" y="518772"/>
                  <a:pt x="823994" y="552703"/>
                  <a:pt x="838134" y="587393"/>
                </a:cubicBezTo>
                <a:cubicBezTo>
                  <a:pt x="860105" y="637215"/>
                  <a:pt x="879696" y="688325"/>
                  <a:pt x="890698" y="741814"/>
                </a:cubicBezTo>
                <a:cubicBezTo>
                  <a:pt x="904376" y="805678"/>
                  <a:pt x="918021" y="868483"/>
                  <a:pt x="922283" y="933635"/>
                </a:cubicBezTo>
                <a:cubicBezTo>
                  <a:pt x="928031" y="1014117"/>
                  <a:pt x="926908" y="1095589"/>
                  <a:pt x="908473" y="1174518"/>
                </a:cubicBezTo>
                <a:cubicBezTo>
                  <a:pt x="899123" y="1209043"/>
                  <a:pt x="893506" y="1244791"/>
                  <a:pt x="880588" y="1278192"/>
                </a:cubicBezTo>
                <a:cubicBezTo>
                  <a:pt x="873650" y="1293522"/>
                  <a:pt x="863871" y="1307266"/>
                  <a:pt x="854851" y="1321374"/>
                </a:cubicBezTo>
                <a:cubicBezTo>
                  <a:pt x="843618" y="1339479"/>
                  <a:pt x="834070" y="1358575"/>
                  <a:pt x="823795" y="1377208"/>
                </a:cubicBezTo>
                <a:cubicBezTo>
                  <a:pt x="819599" y="1385072"/>
                  <a:pt x="815668" y="1393034"/>
                  <a:pt x="811538" y="1400930"/>
                </a:cubicBezTo>
                <a:cubicBezTo>
                  <a:pt x="809589" y="1404498"/>
                  <a:pt x="804369" y="1405886"/>
                  <a:pt x="800834" y="14036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8" name="Google Shape;1078;p27"/>
          <p:cNvSpPr/>
          <p:nvPr/>
        </p:nvSpPr>
        <p:spPr>
          <a:xfrm>
            <a:off x="2596082" y="1947920"/>
            <a:ext cx="131126" cy="52253"/>
          </a:xfrm>
          <a:custGeom>
            <a:avLst/>
            <a:gdLst/>
            <a:ahLst/>
            <a:cxnLst/>
            <a:rect l="l" t="t" r="r" b="b"/>
            <a:pathLst>
              <a:path w="262253" h="104505" extrusionOk="0">
                <a:moveTo>
                  <a:pt x="258614" y="104505"/>
                </a:moveTo>
                <a:cubicBezTo>
                  <a:pt x="254319" y="103448"/>
                  <a:pt x="251115" y="99946"/>
                  <a:pt x="247547" y="97501"/>
                </a:cubicBezTo>
                <a:cubicBezTo>
                  <a:pt x="234298" y="87722"/>
                  <a:pt x="221347" y="77513"/>
                  <a:pt x="207306" y="68890"/>
                </a:cubicBezTo>
                <a:cubicBezTo>
                  <a:pt x="146152" y="32647"/>
                  <a:pt x="72674" y="33374"/>
                  <a:pt x="5540" y="15236"/>
                </a:cubicBezTo>
                <a:cubicBezTo>
                  <a:pt x="-3479" y="12890"/>
                  <a:pt x="-803" y="-1350"/>
                  <a:pt x="8646" y="104"/>
                </a:cubicBezTo>
                <a:cubicBezTo>
                  <a:pt x="47003" y="9883"/>
                  <a:pt x="86022" y="16094"/>
                  <a:pt x="124842" y="23495"/>
                </a:cubicBezTo>
                <a:cubicBezTo>
                  <a:pt x="167164" y="32019"/>
                  <a:pt x="208693" y="48505"/>
                  <a:pt x="241071" y="77744"/>
                </a:cubicBezTo>
                <a:cubicBezTo>
                  <a:pt x="244969" y="81246"/>
                  <a:pt x="271863" y="103085"/>
                  <a:pt x="258614" y="10450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79" name="Google Shape;1079;p27"/>
          <p:cNvSpPr/>
          <p:nvPr/>
        </p:nvSpPr>
        <p:spPr>
          <a:xfrm>
            <a:off x="2763789" y="1846668"/>
            <a:ext cx="89858" cy="136040"/>
          </a:xfrm>
          <a:custGeom>
            <a:avLst/>
            <a:gdLst/>
            <a:ahLst/>
            <a:cxnLst/>
            <a:rect l="l" t="t" r="r" b="b"/>
            <a:pathLst>
              <a:path w="179716" h="272081" extrusionOk="0">
                <a:moveTo>
                  <a:pt x="808" y="271032"/>
                </a:moveTo>
                <a:cubicBezTo>
                  <a:pt x="-5800" y="253918"/>
                  <a:pt x="30014" y="194878"/>
                  <a:pt x="39298" y="176938"/>
                </a:cubicBezTo>
                <a:cubicBezTo>
                  <a:pt x="71973" y="112348"/>
                  <a:pt x="112412" y="50897"/>
                  <a:pt x="166595" y="2231"/>
                </a:cubicBezTo>
                <a:cubicBezTo>
                  <a:pt x="173665" y="-4641"/>
                  <a:pt x="184502" y="5899"/>
                  <a:pt x="177398" y="13068"/>
                </a:cubicBezTo>
                <a:cubicBezTo>
                  <a:pt x="109438" y="71315"/>
                  <a:pt x="67446" y="150904"/>
                  <a:pt x="25190" y="228148"/>
                </a:cubicBezTo>
                <a:cubicBezTo>
                  <a:pt x="19706" y="238753"/>
                  <a:pt x="14651" y="249623"/>
                  <a:pt x="10026" y="260658"/>
                </a:cubicBezTo>
                <a:cubicBezTo>
                  <a:pt x="7911" y="264193"/>
                  <a:pt x="6623" y="275558"/>
                  <a:pt x="808" y="27103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0" name="Google Shape;1080;p27"/>
          <p:cNvSpPr/>
          <p:nvPr/>
        </p:nvSpPr>
        <p:spPr>
          <a:xfrm>
            <a:off x="2683114" y="1673686"/>
            <a:ext cx="80604" cy="118271"/>
          </a:xfrm>
          <a:custGeom>
            <a:avLst/>
            <a:gdLst/>
            <a:ahLst/>
            <a:cxnLst/>
            <a:rect l="l" t="t" r="r" b="b"/>
            <a:pathLst>
              <a:path w="161209" h="236542" extrusionOk="0">
                <a:moveTo>
                  <a:pt x="336" y="235236"/>
                </a:moveTo>
                <a:cubicBezTo>
                  <a:pt x="-3727" y="217924"/>
                  <a:pt x="30203" y="161329"/>
                  <a:pt x="39619" y="143257"/>
                </a:cubicBezTo>
                <a:cubicBezTo>
                  <a:pt x="55180" y="115968"/>
                  <a:pt x="73913" y="90660"/>
                  <a:pt x="92844" y="65650"/>
                </a:cubicBezTo>
                <a:cubicBezTo>
                  <a:pt x="109892" y="43613"/>
                  <a:pt x="130838" y="24914"/>
                  <a:pt x="147820" y="2844"/>
                </a:cubicBezTo>
                <a:cubicBezTo>
                  <a:pt x="153304" y="-4259"/>
                  <a:pt x="164801" y="3241"/>
                  <a:pt x="160110" y="11137"/>
                </a:cubicBezTo>
                <a:cubicBezTo>
                  <a:pt x="158623" y="13383"/>
                  <a:pt x="156872" y="15399"/>
                  <a:pt x="155088" y="17480"/>
                </a:cubicBezTo>
                <a:cubicBezTo>
                  <a:pt x="134935" y="40739"/>
                  <a:pt x="112303" y="61223"/>
                  <a:pt x="94198" y="86200"/>
                </a:cubicBezTo>
                <a:cubicBezTo>
                  <a:pt x="59079" y="132057"/>
                  <a:pt x="27362" y="181648"/>
                  <a:pt x="5094" y="234972"/>
                </a:cubicBezTo>
                <a:cubicBezTo>
                  <a:pt x="5094" y="234972"/>
                  <a:pt x="5094" y="234972"/>
                  <a:pt x="5094" y="234939"/>
                </a:cubicBezTo>
                <a:cubicBezTo>
                  <a:pt x="4400" y="236921"/>
                  <a:pt x="1393" y="237119"/>
                  <a:pt x="336" y="23523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1" name="Google Shape;1081;p27"/>
          <p:cNvSpPr/>
          <p:nvPr/>
        </p:nvSpPr>
        <p:spPr>
          <a:xfrm>
            <a:off x="2510790" y="1765519"/>
            <a:ext cx="153549" cy="40604"/>
          </a:xfrm>
          <a:custGeom>
            <a:avLst/>
            <a:gdLst/>
            <a:ahLst/>
            <a:cxnLst/>
            <a:rect l="l" t="t" r="r" b="b"/>
            <a:pathLst>
              <a:path w="307097" h="81208" extrusionOk="0">
                <a:moveTo>
                  <a:pt x="302330" y="80447"/>
                </a:moveTo>
                <a:cubicBezTo>
                  <a:pt x="291989" y="68322"/>
                  <a:pt x="277122" y="62077"/>
                  <a:pt x="262452" y="56890"/>
                </a:cubicBezTo>
                <a:cubicBezTo>
                  <a:pt x="247420" y="50745"/>
                  <a:pt x="232024" y="45558"/>
                  <a:pt x="216265" y="41494"/>
                </a:cubicBezTo>
                <a:cubicBezTo>
                  <a:pt x="197268" y="36340"/>
                  <a:pt x="178172" y="27850"/>
                  <a:pt x="159009" y="24149"/>
                </a:cubicBezTo>
                <a:cubicBezTo>
                  <a:pt x="109518" y="17905"/>
                  <a:pt x="60158" y="15592"/>
                  <a:pt x="10469" y="15691"/>
                </a:cubicBezTo>
                <a:cubicBezTo>
                  <a:pt x="-1128" y="17508"/>
                  <a:pt x="-4531" y="1386"/>
                  <a:pt x="7693" y="130"/>
                </a:cubicBezTo>
                <a:cubicBezTo>
                  <a:pt x="50082" y="-663"/>
                  <a:pt x="92470" y="2278"/>
                  <a:pt x="134693" y="5846"/>
                </a:cubicBezTo>
                <a:cubicBezTo>
                  <a:pt x="163436" y="6639"/>
                  <a:pt x="189999" y="17475"/>
                  <a:pt x="216859" y="26495"/>
                </a:cubicBezTo>
                <a:cubicBezTo>
                  <a:pt x="235559" y="31583"/>
                  <a:pt x="253664" y="38257"/>
                  <a:pt x="271175" y="46483"/>
                </a:cubicBezTo>
                <a:cubicBezTo>
                  <a:pt x="283795" y="51934"/>
                  <a:pt x="297209" y="58245"/>
                  <a:pt x="304808" y="70271"/>
                </a:cubicBezTo>
                <a:cubicBezTo>
                  <a:pt x="307120" y="73046"/>
                  <a:pt x="308971" y="81206"/>
                  <a:pt x="303651" y="81173"/>
                </a:cubicBezTo>
                <a:cubicBezTo>
                  <a:pt x="303651" y="81173"/>
                  <a:pt x="303651" y="81173"/>
                  <a:pt x="303684" y="81206"/>
                </a:cubicBezTo>
                <a:cubicBezTo>
                  <a:pt x="303651" y="81206"/>
                  <a:pt x="303651" y="81206"/>
                  <a:pt x="303618" y="81173"/>
                </a:cubicBezTo>
                <a:cubicBezTo>
                  <a:pt x="303519" y="81206"/>
                  <a:pt x="303420" y="81206"/>
                  <a:pt x="303321" y="81206"/>
                </a:cubicBezTo>
                <a:cubicBezTo>
                  <a:pt x="302891" y="81240"/>
                  <a:pt x="302396" y="80942"/>
                  <a:pt x="302330" y="8044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2" name="Google Shape;1082;p27"/>
          <p:cNvSpPr/>
          <p:nvPr/>
        </p:nvSpPr>
        <p:spPr>
          <a:xfrm>
            <a:off x="2476718" y="1621229"/>
            <a:ext cx="106406" cy="41180"/>
          </a:xfrm>
          <a:custGeom>
            <a:avLst/>
            <a:gdLst/>
            <a:ahLst/>
            <a:cxnLst/>
            <a:rect l="l" t="t" r="r" b="b"/>
            <a:pathLst>
              <a:path w="212811" h="82360" extrusionOk="0">
                <a:moveTo>
                  <a:pt x="210173" y="82351"/>
                </a:moveTo>
                <a:cubicBezTo>
                  <a:pt x="205515" y="79378"/>
                  <a:pt x="202707" y="73992"/>
                  <a:pt x="198346" y="70457"/>
                </a:cubicBezTo>
                <a:cubicBezTo>
                  <a:pt x="185064" y="58101"/>
                  <a:pt x="166794" y="54533"/>
                  <a:pt x="150242" y="48520"/>
                </a:cubicBezTo>
                <a:cubicBezTo>
                  <a:pt x="128668" y="39368"/>
                  <a:pt x="106102" y="33652"/>
                  <a:pt x="82943" y="30415"/>
                </a:cubicBezTo>
                <a:cubicBezTo>
                  <a:pt x="59056" y="24831"/>
                  <a:pt x="35004" y="20173"/>
                  <a:pt x="10787" y="16307"/>
                </a:cubicBezTo>
                <a:cubicBezTo>
                  <a:pt x="5170" y="15746"/>
                  <a:pt x="-1537" y="12244"/>
                  <a:pt x="313" y="5570"/>
                </a:cubicBezTo>
                <a:cubicBezTo>
                  <a:pt x="1338" y="1869"/>
                  <a:pt x="4972" y="-377"/>
                  <a:pt x="8705" y="52"/>
                </a:cubicBezTo>
                <a:cubicBezTo>
                  <a:pt x="34244" y="4876"/>
                  <a:pt x="60609" y="9667"/>
                  <a:pt x="85586" y="16241"/>
                </a:cubicBezTo>
                <a:cubicBezTo>
                  <a:pt x="109671" y="20074"/>
                  <a:pt x="133029" y="26648"/>
                  <a:pt x="155131" y="37022"/>
                </a:cubicBezTo>
                <a:cubicBezTo>
                  <a:pt x="176474" y="45216"/>
                  <a:pt x="201616" y="53046"/>
                  <a:pt x="211891" y="75512"/>
                </a:cubicBezTo>
                <a:cubicBezTo>
                  <a:pt x="213015" y="77560"/>
                  <a:pt x="213742" y="82615"/>
                  <a:pt x="210173" y="8235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3" name="Google Shape;1083;p27"/>
          <p:cNvSpPr/>
          <p:nvPr/>
        </p:nvSpPr>
        <p:spPr>
          <a:xfrm>
            <a:off x="2596785" y="1532214"/>
            <a:ext cx="27969" cy="106271"/>
          </a:xfrm>
          <a:custGeom>
            <a:avLst/>
            <a:gdLst/>
            <a:ahLst/>
            <a:cxnLst/>
            <a:rect l="l" t="t" r="r" b="b"/>
            <a:pathLst>
              <a:path w="55938" h="212542" extrusionOk="0">
                <a:moveTo>
                  <a:pt x="5357" y="212542"/>
                </a:moveTo>
                <a:cubicBezTo>
                  <a:pt x="-7594" y="204580"/>
                  <a:pt x="6513" y="118152"/>
                  <a:pt x="10411" y="101798"/>
                </a:cubicBezTo>
                <a:cubicBezTo>
                  <a:pt x="17614" y="68198"/>
                  <a:pt x="27558" y="35027"/>
                  <a:pt x="41732" y="3707"/>
                </a:cubicBezTo>
                <a:cubicBezTo>
                  <a:pt x="46159" y="-3793"/>
                  <a:pt x="57954" y="1064"/>
                  <a:pt x="55641" y="9588"/>
                </a:cubicBezTo>
                <a:cubicBezTo>
                  <a:pt x="35719" y="53364"/>
                  <a:pt x="22537" y="100014"/>
                  <a:pt x="15599" y="147655"/>
                </a:cubicBezTo>
                <a:cubicBezTo>
                  <a:pt x="13583" y="161729"/>
                  <a:pt x="11964" y="177059"/>
                  <a:pt x="10874" y="191001"/>
                </a:cubicBezTo>
                <a:cubicBezTo>
                  <a:pt x="9982" y="195957"/>
                  <a:pt x="11138" y="211849"/>
                  <a:pt x="5357" y="21254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4" name="Google Shape;1084;p27"/>
          <p:cNvSpPr/>
          <p:nvPr/>
        </p:nvSpPr>
        <p:spPr>
          <a:xfrm>
            <a:off x="2414547" y="1421853"/>
            <a:ext cx="452319" cy="694318"/>
          </a:xfrm>
          <a:custGeom>
            <a:avLst/>
            <a:gdLst/>
            <a:ahLst/>
            <a:cxnLst/>
            <a:rect l="l" t="t" r="r" b="b"/>
            <a:pathLst>
              <a:path w="904639" h="1388636" extrusionOk="0">
                <a:moveTo>
                  <a:pt x="875914" y="862698"/>
                </a:moveTo>
                <a:cubicBezTo>
                  <a:pt x="882984" y="855529"/>
                  <a:pt x="872181" y="845023"/>
                  <a:pt x="865110" y="851862"/>
                </a:cubicBezTo>
                <a:cubicBezTo>
                  <a:pt x="810927" y="900494"/>
                  <a:pt x="770488" y="961979"/>
                  <a:pt x="737813" y="1026569"/>
                </a:cubicBezTo>
                <a:cubicBezTo>
                  <a:pt x="728530" y="1044508"/>
                  <a:pt x="692683" y="1103548"/>
                  <a:pt x="699291" y="1120662"/>
                </a:cubicBezTo>
                <a:cubicBezTo>
                  <a:pt x="705072" y="1125188"/>
                  <a:pt x="706394" y="1113823"/>
                  <a:pt x="708508" y="1110255"/>
                </a:cubicBezTo>
                <a:cubicBezTo>
                  <a:pt x="713134" y="1099220"/>
                  <a:pt x="718189" y="1088383"/>
                  <a:pt x="723673" y="1077745"/>
                </a:cubicBezTo>
                <a:cubicBezTo>
                  <a:pt x="765929" y="1000534"/>
                  <a:pt x="807921" y="920945"/>
                  <a:pt x="875914" y="862698"/>
                </a:cubicBezTo>
                <a:close/>
                <a:moveTo>
                  <a:pt x="904228" y="990755"/>
                </a:moveTo>
                <a:cubicBezTo>
                  <a:pt x="906144" y="1042790"/>
                  <a:pt x="901287" y="1094628"/>
                  <a:pt x="891475" y="1145705"/>
                </a:cubicBezTo>
                <a:cubicBezTo>
                  <a:pt x="887709" y="1163843"/>
                  <a:pt x="882720" y="1182741"/>
                  <a:pt x="878028" y="1201738"/>
                </a:cubicBezTo>
                <a:cubicBezTo>
                  <a:pt x="871388" y="1228466"/>
                  <a:pt x="866762" y="1256450"/>
                  <a:pt x="851432" y="1279874"/>
                </a:cubicBezTo>
                <a:cubicBezTo>
                  <a:pt x="834913" y="1304521"/>
                  <a:pt x="820442" y="1330357"/>
                  <a:pt x="806665" y="1356622"/>
                </a:cubicBezTo>
                <a:cubicBezTo>
                  <a:pt x="801941" y="1365377"/>
                  <a:pt x="797481" y="1374298"/>
                  <a:pt x="792888" y="1383119"/>
                </a:cubicBezTo>
                <a:cubicBezTo>
                  <a:pt x="792822" y="1383218"/>
                  <a:pt x="792756" y="1383350"/>
                  <a:pt x="792690" y="1383482"/>
                </a:cubicBezTo>
                <a:cubicBezTo>
                  <a:pt x="787668" y="1370961"/>
                  <a:pt x="782746" y="1358406"/>
                  <a:pt x="778087" y="1345785"/>
                </a:cubicBezTo>
                <a:cubicBezTo>
                  <a:pt x="759189" y="1283772"/>
                  <a:pt x="734807" y="1223609"/>
                  <a:pt x="712110" y="1162918"/>
                </a:cubicBezTo>
                <a:cubicBezTo>
                  <a:pt x="700249" y="1125816"/>
                  <a:pt x="687727" y="1088912"/>
                  <a:pt x="672959" y="1052900"/>
                </a:cubicBezTo>
                <a:cubicBezTo>
                  <a:pt x="651253" y="1004730"/>
                  <a:pt x="635460" y="954215"/>
                  <a:pt x="613688" y="906111"/>
                </a:cubicBezTo>
                <a:cubicBezTo>
                  <a:pt x="589768" y="857842"/>
                  <a:pt x="573877" y="806203"/>
                  <a:pt x="551774" y="757207"/>
                </a:cubicBezTo>
                <a:cubicBezTo>
                  <a:pt x="548569" y="750929"/>
                  <a:pt x="545464" y="744586"/>
                  <a:pt x="542457" y="738210"/>
                </a:cubicBezTo>
                <a:cubicBezTo>
                  <a:pt x="564725" y="685051"/>
                  <a:pt x="596343" y="635625"/>
                  <a:pt x="631397" y="589900"/>
                </a:cubicBezTo>
                <a:cubicBezTo>
                  <a:pt x="649469" y="564923"/>
                  <a:pt x="672100" y="544406"/>
                  <a:pt x="692253" y="521147"/>
                </a:cubicBezTo>
                <a:cubicBezTo>
                  <a:pt x="694005" y="519099"/>
                  <a:pt x="695789" y="517084"/>
                  <a:pt x="697275" y="514804"/>
                </a:cubicBezTo>
                <a:cubicBezTo>
                  <a:pt x="701967" y="506941"/>
                  <a:pt x="690469" y="499441"/>
                  <a:pt x="684985" y="506511"/>
                </a:cubicBezTo>
                <a:cubicBezTo>
                  <a:pt x="667970" y="528581"/>
                  <a:pt x="647024" y="547281"/>
                  <a:pt x="630009" y="569317"/>
                </a:cubicBezTo>
                <a:cubicBezTo>
                  <a:pt x="611078" y="594327"/>
                  <a:pt x="592345" y="619635"/>
                  <a:pt x="576784" y="646925"/>
                </a:cubicBezTo>
                <a:cubicBezTo>
                  <a:pt x="568756" y="662287"/>
                  <a:pt x="543052" y="705436"/>
                  <a:pt x="538030" y="728695"/>
                </a:cubicBezTo>
                <a:cubicBezTo>
                  <a:pt x="523559" y="697539"/>
                  <a:pt x="510443" y="665756"/>
                  <a:pt x="495609" y="634799"/>
                </a:cubicBezTo>
                <a:cubicBezTo>
                  <a:pt x="475224" y="597037"/>
                  <a:pt x="454906" y="559241"/>
                  <a:pt x="434389" y="521577"/>
                </a:cubicBezTo>
                <a:cubicBezTo>
                  <a:pt x="419720" y="495311"/>
                  <a:pt x="402242" y="470797"/>
                  <a:pt x="387573" y="444531"/>
                </a:cubicBezTo>
                <a:cubicBezTo>
                  <a:pt x="383311" y="437692"/>
                  <a:pt x="378917" y="430953"/>
                  <a:pt x="374424" y="424279"/>
                </a:cubicBezTo>
                <a:cubicBezTo>
                  <a:pt x="374986" y="419554"/>
                  <a:pt x="374920" y="414235"/>
                  <a:pt x="375382" y="411724"/>
                </a:cubicBezTo>
                <a:cubicBezTo>
                  <a:pt x="376472" y="397782"/>
                  <a:pt x="378091" y="382452"/>
                  <a:pt x="380107" y="368378"/>
                </a:cubicBezTo>
                <a:cubicBezTo>
                  <a:pt x="387045" y="320770"/>
                  <a:pt x="400227" y="274086"/>
                  <a:pt x="420149" y="230311"/>
                </a:cubicBezTo>
                <a:cubicBezTo>
                  <a:pt x="422462" y="221787"/>
                  <a:pt x="410634" y="216930"/>
                  <a:pt x="406240" y="224430"/>
                </a:cubicBezTo>
                <a:cubicBezTo>
                  <a:pt x="392034" y="255750"/>
                  <a:pt x="382122" y="288921"/>
                  <a:pt x="374920" y="322521"/>
                </a:cubicBezTo>
                <a:cubicBezTo>
                  <a:pt x="372144" y="334084"/>
                  <a:pt x="364314" y="380668"/>
                  <a:pt x="364513" y="409775"/>
                </a:cubicBezTo>
                <a:cubicBezTo>
                  <a:pt x="351363" y="390844"/>
                  <a:pt x="337718" y="372243"/>
                  <a:pt x="324933" y="353081"/>
                </a:cubicBezTo>
                <a:cubicBezTo>
                  <a:pt x="299625" y="316475"/>
                  <a:pt x="272501" y="281124"/>
                  <a:pt x="245541" y="245739"/>
                </a:cubicBezTo>
                <a:cubicBezTo>
                  <a:pt x="230013" y="229617"/>
                  <a:pt x="213824" y="214254"/>
                  <a:pt x="198924" y="197470"/>
                </a:cubicBezTo>
                <a:cubicBezTo>
                  <a:pt x="189971" y="188319"/>
                  <a:pt x="180291" y="179861"/>
                  <a:pt x="170511" y="171634"/>
                </a:cubicBezTo>
                <a:cubicBezTo>
                  <a:pt x="166514" y="167207"/>
                  <a:pt x="159443" y="165126"/>
                  <a:pt x="154884" y="169850"/>
                </a:cubicBezTo>
                <a:cubicBezTo>
                  <a:pt x="144609" y="187129"/>
                  <a:pt x="160104" y="206721"/>
                  <a:pt x="167406" y="222844"/>
                </a:cubicBezTo>
                <a:cubicBezTo>
                  <a:pt x="173253" y="233680"/>
                  <a:pt x="178539" y="245475"/>
                  <a:pt x="185643" y="256147"/>
                </a:cubicBezTo>
                <a:cubicBezTo>
                  <a:pt x="196083" y="271575"/>
                  <a:pt x="204904" y="287434"/>
                  <a:pt x="216137" y="302400"/>
                </a:cubicBezTo>
                <a:cubicBezTo>
                  <a:pt x="231467" y="320439"/>
                  <a:pt x="242931" y="341286"/>
                  <a:pt x="255717" y="361143"/>
                </a:cubicBezTo>
                <a:cubicBezTo>
                  <a:pt x="270618" y="384963"/>
                  <a:pt x="286740" y="408123"/>
                  <a:pt x="300749" y="432538"/>
                </a:cubicBezTo>
                <a:cubicBezTo>
                  <a:pt x="303722" y="437759"/>
                  <a:pt x="306629" y="442979"/>
                  <a:pt x="309537" y="448232"/>
                </a:cubicBezTo>
                <a:cubicBezTo>
                  <a:pt x="299923" y="443144"/>
                  <a:pt x="289317" y="439477"/>
                  <a:pt x="279472" y="435677"/>
                </a:cubicBezTo>
                <a:cubicBezTo>
                  <a:pt x="257369" y="425303"/>
                  <a:pt x="234011" y="418761"/>
                  <a:pt x="209926" y="414896"/>
                </a:cubicBezTo>
                <a:cubicBezTo>
                  <a:pt x="184949" y="408321"/>
                  <a:pt x="158584" y="403531"/>
                  <a:pt x="133046" y="398707"/>
                </a:cubicBezTo>
                <a:cubicBezTo>
                  <a:pt x="129279" y="398278"/>
                  <a:pt x="125678" y="400524"/>
                  <a:pt x="124654" y="404225"/>
                </a:cubicBezTo>
                <a:cubicBezTo>
                  <a:pt x="122804" y="410898"/>
                  <a:pt x="129511" y="414400"/>
                  <a:pt x="135127" y="414962"/>
                </a:cubicBezTo>
                <a:cubicBezTo>
                  <a:pt x="159377" y="418828"/>
                  <a:pt x="183396" y="423519"/>
                  <a:pt x="207283" y="429069"/>
                </a:cubicBezTo>
                <a:cubicBezTo>
                  <a:pt x="230476" y="432307"/>
                  <a:pt x="253041" y="438056"/>
                  <a:pt x="274582" y="447175"/>
                </a:cubicBezTo>
                <a:cubicBezTo>
                  <a:pt x="289912" y="452725"/>
                  <a:pt x="306728" y="456227"/>
                  <a:pt x="319680" y="466535"/>
                </a:cubicBezTo>
                <a:cubicBezTo>
                  <a:pt x="330252" y="485631"/>
                  <a:pt x="340758" y="504760"/>
                  <a:pt x="351661" y="523625"/>
                </a:cubicBezTo>
                <a:cubicBezTo>
                  <a:pt x="381990" y="579625"/>
                  <a:pt x="417440" y="632685"/>
                  <a:pt x="447009" y="689115"/>
                </a:cubicBezTo>
                <a:cubicBezTo>
                  <a:pt x="455996" y="705006"/>
                  <a:pt x="464388" y="721162"/>
                  <a:pt x="472218" y="737615"/>
                </a:cubicBezTo>
                <a:cubicBezTo>
                  <a:pt x="469410" y="736260"/>
                  <a:pt x="466535" y="735005"/>
                  <a:pt x="463694" y="733782"/>
                </a:cubicBezTo>
                <a:cubicBezTo>
                  <a:pt x="446150" y="725556"/>
                  <a:pt x="428045" y="718849"/>
                  <a:pt x="409379" y="713794"/>
                </a:cubicBezTo>
                <a:cubicBezTo>
                  <a:pt x="382519" y="704742"/>
                  <a:pt x="355956" y="693938"/>
                  <a:pt x="327212" y="693145"/>
                </a:cubicBezTo>
                <a:cubicBezTo>
                  <a:pt x="284989" y="689577"/>
                  <a:pt x="242601" y="686637"/>
                  <a:pt x="200213" y="687430"/>
                </a:cubicBezTo>
                <a:cubicBezTo>
                  <a:pt x="187955" y="688718"/>
                  <a:pt x="191391" y="704808"/>
                  <a:pt x="202988" y="702991"/>
                </a:cubicBezTo>
                <a:cubicBezTo>
                  <a:pt x="252678" y="702892"/>
                  <a:pt x="302037" y="705171"/>
                  <a:pt x="351529" y="711448"/>
                </a:cubicBezTo>
                <a:cubicBezTo>
                  <a:pt x="370691" y="715149"/>
                  <a:pt x="389787" y="723640"/>
                  <a:pt x="408784" y="728794"/>
                </a:cubicBezTo>
                <a:cubicBezTo>
                  <a:pt x="424543" y="732857"/>
                  <a:pt x="439939" y="738011"/>
                  <a:pt x="454972" y="744190"/>
                </a:cubicBezTo>
                <a:cubicBezTo>
                  <a:pt x="463760" y="747295"/>
                  <a:pt x="472647" y="750797"/>
                  <a:pt x="480577" y="755720"/>
                </a:cubicBezTo>
                <a:cubicBezTo>
                  <a:pt x="492272" y="781886"/>
                  <a:pt x="502580" y="808680"/>
                  <a:pt x="511699" y="835937"/>
                </a:cubicBezTo>
                <a:cubicBezTo>
                  <a:pt x="527656" y="880109"/>
                  <a:pt x="545233" y="923687"/>
                  <a:pt x="560662" y="968058"/>
                </a:cubicBezTo>
                <a:cubicBezTo>
                  <a:pt x="580022" y="1025842"/>
                  <a:pt x="598953" y="1083791"/>
                  <a:pt x="617355" y="1141906"/>
                </a:cubicBezTo>
                <a:cubicBezTo>
                  <a:pt x="612102" y="1136553"/>
                  <a:pt x="605858" y="1131399"/>
                  <a:pt x="604173" y="1129847"/>
                </a:cubicBezTo>
                <a:cubicBezTo>
                  <a:pt x="571796" y="1100608"/>
                  <a:pt x="530299" y="1084121"/>
                  <a:pt x="487944" y="1075598"/>
                </a:cubicBezTo>
                <a:cubicBezTo>
                  <a:pt x="449124" y="1068197"/>
                  <a:pt x="410106" y="1061986"/>
                  <a:pt x="371748" y="1052206"/>
                </a:cubicBezTo>
                <a:cubicBezTo>
                  <a:pt x="362299" y="1050753"/>
                  <a:pt x="359623" y="1064992"/>
                  <a:pt x="368642" y="1067338"/>
                </a:cubicBezTo>
                <a:cubicBezTo>
                  <a:pt x="435809" y="1085476"/>
                  <a:pt x="509254" y="1084749"/>
                  <a:pt x="570408" y="1120992"/>
                </a:cubicBezTo>
                <a:cubicBezTo>
                  <a:pt x="584449" y="1129615"/>
                  <a:pt x="597400" y="1139824"/>
                  <a:pt x="610649" y="1149604"/>
                </a:cubicBezTo>
                <a:cubicBezTo>
                  <a:pt x="614217" y="1152048"/>
                  <a:pt x="617422" y="1155550"/>
                  <a:pt x="621716" y="1156608"/>
                </a:cubicBezTo>
                <a:cubicBezTo>
                  <a:pt x="621816" y="1156608"/>
                  <a:pt x="621915" y="1156608"/>
                  <a:pt x="621981" y="1156575"/>
                </a:cubicBezTo>
                <a:cubicBezTo>
                  <a:pt x="638963" y="1210526"/>
                  <a:pt x="655515" y="1264577"/>
                  <a:pt x="671505" y="1318793"/>
                </a:cubicBezTo>
                <a:cubicBezTo>
                  <a:pt x="677386" y="1342019"/>
                  <a:pt x="682804" y="1365377"/>
                  <a:pt x="688619" y="1388636"/>
                </a:cubicBezTo>
                <a:cubicBezTo>
                  <a:pt x="686373" y="1387513"/>
                  <a:pt x="684093" y="1386456"/>
                  <a:pt x="682111" y="1385167"/>
                </a:cubicBezTo>
                <a:cubicBezTo>
                  <a:pt x="660702" y="1374595"/>
                  <a:pt x="643258" y="1357448"/>
                  <a:pt x="623137" y="1344629"/>
                </a:cubicBezTo>
                <a:cubicBezTo>
                  <a:pt x="585804" y="1321767"/>
                  <a:pt x="545266" y="1304454"/>
                  <a:pt x="508064" y="1281394"/>
                </a:cubicBezTo>
                <a:cubicBezTo>
                  <a:pt x="484607" y="1266229"/>
                  <a:pt x="461612" y="1250734"/>
                  <a:pt x="439279" y="1233785"/>
                </a:cubicBezTo>
                <a:cubicBezTo>
                  <a:pt x="423618" y="1222684"/>
                  <a:pt x="407694" y="1214061"/>
                  <a:pt x="392364" y="1202168"/>
                </a:cubicBezTo>
                <a:cubicBezTo>
                  <a:pt x="365636" y="1179999"/>
                  <a:pt x="336463" y="1160737"/>
                  <a:pt x="311552" y="1136454"/>
                </a:cubicBezTo>
                <a:cubicBezTo>
                  <a:pt x="250695" y="1081974"/>
                  <a:pt x="214089" y="1018474"/>
                  <a:pt x="184321" y="943312"/>
                </a:cubicBezTo>
                <a:cubicBezTo>
                  <a:pt x="161822" y="891475"/>
                  <a:pt x="144840" y="837589"/>
                  <a:pt x="130535" y="782977"/>
                </a:cubicBezTo>
                <a:cubicBezTo>
                  <a:pt x="106945" y="698134"/>
                  <a:pt x="92970" y="610913"/>
                  <a:pt x="85602" y="523130"/>
                </a:cubicBezTo>
                <a:cubicBezTo>
                  <a:pt x="78598" y="457482"/>
                  <a:pt x="79887" y="391373"/>
                  <a:pt x="75063" y="325560"/>
                </a:cubicBezTo>
                <a:cubicBezTo>
                  <a:pt x="72519" y="295892"/>
                  <a:pt x="68356" y="266388"/>
                  <a:pt x="64359" y="236918"/>
                </a:cubicBezTo>
                <a:cubicBezTo>
                  <a:pt x="53654" y="155644"/>
                  <a:pt x="39679" y="72817"/>
                  <a:pt x="0" y="0"/>
                </a:cubicBezTo>
                <a:cubicBezTo>
                  <a:pt x="13050" y="10506"/>
                  <a:pt x="30428" y="14966"/>
                  <a:pt x="45329" y="22466"/>
                </a:cubicBezTo>
                <a:cubicBezTo>
                  <a:pt x="65119" y="31651"/>
                  <a:pt x="84479" y="41628"/>
                  <a:pt x="104567" y="50119"/>
                </a:cubicBezTo>
                <a:cubicBezTo>
                  <a:pt x="165820" y="76517"/>
                  <a:pt x="226776" y="103509"/>
                  <a:pt x="287104" y="131988"/>
                </a:cubicBezTo>
                <a:cubicBezTo>
                  <a:pt x="327212" y="150093"/>
                  <a:pt x="367321" y="166976"/>
                  <a:pt x="406108" y="188121"/>
                </a:cubicBezTo>
                <a:cubicBezTo>
                  <a:pt x="494783" y="236158"/>
                  <a:pt x="581079" y="289912"/>
                  <a:pt x="655085" y="358962"/>
                </a:cubicBezTo>
                <a:cubicBezTo>
                  <a:pt x="689280" y="389820"/>
                  <a:pt x="722748" y="422363"/>
                  <a:pt x="749542" y="459993"/>
                </a:cubicBezTo>
                <a:cubicBezTo>
                  <a:pt x="763517" y="480114"/>
                  <a:pt x="777790" y="500069"/>
                  <a:pt x="789651" y="521577"/>
                </a:cubicBezTo>
                <a:cubicBezTo>
                  <a:pt x="802965" y="545530"/>
                  <a:pt x="813174" y="571002"/>
                  <a:pt x="823945" y="596178"/>
                </a:cubicBezTo>
                <a:cubicBezTo>
                  <a:pt x="847930" y="649435"/>
                  <a:pt x="865408" y="705402"/>
                  <a:pt x="876178" y="762889"/>
                </a:cubicBezTo>
                <a:cubicBezTo>
                  <a:pt x="892763" y="837259"/>
                  <a:pt x="904228" y="913974"/>
                  <a:pt x="904228" y="990755"/>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5" name="Google Shape;1085;p27"/>
          <p:cNvSpPr/>
          <p:nvPr/>
        </p:nvSpPr>
        <p:spPr>
          <a:xfrm>
            <a:off x="2495921" y="1514658"/>
            <a:ext cx="339985" cy="720476"/>
          </a:xfrm>
          <a:custGeom>
            <a:avLst/>
            <a:gdLst/>
            <a:ahLst/>
            <a:cxnLst/>
            <a:rect l="l" t="t" r="r" b="b"/>
            <a:pathLst>
              <a:path w="679969" h="1440953" extrusionOk="0">
                <a:moveTo>
                  <a:pt x="679897" y="1416091"/>
                </a:moveTo>
                <a:cubicBezTo>
                  <a:pt x="682243" y="1425210"/>
                  <a:pt x="627036" y="1440870"/>
                  <a:pt x="617653" y="1440837"/>
                </a:cubicBezTo>
                <a:cubicBezTo>
                  <a:pt x="612631" y="1440969"/>
                  <a:pt x="607180" y="1441398"/>
                  <a:pt x="602587" y="1439020"/>
                </a:cubicBezTo>
                <a:cubicBezTo>
                  <a:pt x="595154" y="1407303"/>
                  <a:pt x="589868" y="1373868"/>
                  <a:pt x="580914" y="1342184"/>
                </a:cubicBezTo>
                <a:cubicBezTo>
                  <a:pt x="565716" y="1288332"/>
                  <a:pt x="549296" y="1234876"/>
                  <a:pt x="536345" y="1180428"/>
                </a:cubicBezTo>
                <a:cubicBezTo>
                  <a:pt x="519066" y="1103977"/>
                  <a:pt x="493230" y="1029806"/>
                  <a:pt x="470269" y="954941"/>
                </a:cubicBezTo>
                <a:cubicBezTo>
                  <a:pt x="441195" y="863987"/>
                  <a:pt x="412583" y="772834"/>
                  <a:pt x="377398" y="684027"/>
                </a:cubicBezTo>
                <a:cubicBezTo>
                  <a:pt x="360152" y="639557"/>
                  <a:pt x="346110" y="593766"/>
                  <a:pt x="325263" y="550783"/>
                </a:cubicBezTo>
                <a:cubicBezTo>
                  <a:pt x="296949" y="494089"/>
                  <a:pt x="265067" y="439377"/>
                  <a:pt x="231599" y="385624"/>
                </a:cubicBezTo>
                <a:cubicBezTo>
                  <a:pt x="199585" y="331705"/>
                  <a:pt x="170247" y="276201"/>
                  <a:pt x="137539" y="222679"/>
                </a:cubicBezTo>
                <a:cubicBezTo>
                  <a:pt x="111405" y="183099"/>
                  <a:pt x="85702" y="143287"/>
                  <a:pt x="58841" y="104203"/>
                </a:cubicBezTo>
                <a:cubicBezTo>
                  <a:pt x="44040" y="82266"/>
                  <a:pt x="29338" y="60394"/>
                  <a:pt x="18171" y="36375"/>
                </a:cubicBezTo>
                <a:cubicBezTo>
                  <a:pt x="11696" y="24514"/>
                  <a:pt x="2808" y="13480"/>
                  <a:pt x="0" y="0"/>
                </a:cubicBezTo>
                <a:cubicBezTo>
                  <a:pt x="25340" y="21012"/>
                  <a:pt x="46155" y="46782"/>
                  <a:pt x="70008" y="69381"/>
                </a:cubicBezTo>
                <a:cubicBezTo>
                  <a:pt x="102584" y="111736"/>
                  <a:pt x="134764" y="154421"/>
                  <a:pt x="164564" y="198759"/>
                </a:cubicBezTo>
                <a:cubicBezTo>
                  <a:pt x="187427" y="230244"/>
                  <a:pt x="209034" y="261730"/>
                  <a:pt x="228394" y="295826"/>
                </a:cubicBezTo>
                <a:cubicBezTo>
                  <a:pt x="247722" y="324536"/>
                  <a:pt x="264836" y="354634"/>
                  <a:pt x="280463" y="385459"/>
                </a:cubicBezTo>
                <a:cubicBezTo>
                  <a:pt x="299757" y="422297"/>
                  <a:pt x="321827" y="457582"/>
                  <a:pt x="337058" y="496468"/>
                </a:cubicBezTo>
                <a:cubicBezTo>
                  <a:pt x="351991" y="532909"/>
                  <a:pt x="370988" y="567500"/>
                  <a:pt x="385955" y="603909"/>
                </a:cubicBezTo>
                <a:cubicBezTo>
                  <a:pt x="397617" y="633048"/>
                  <a:pt x="407958" y="662684"/>
                  <a:pt x="420645" y="691427"/>
                </a:cubicBezTo>
                <a:cubicBezTo>
                  <a:pt x="432671" y="718915"/>
                  <a:pt x="445721" y="745974"/>
                  <a:pt x="456227" y="774122"/>
                </a:cubicBezTo>
                <a:cubicBezTo>
                  <a:pt x="461976" y="788131"/>
                  <a:pt x="467130" y="802370"/>
                  <a:pt x="472251" y="816610"/>
                </a:cubicBezTo>
                <a:cubicBezTo>
                  <a:pt x="482724" y="845023"/>
                  <a:pt x="496237" y="872213"/>
                  <a:pt x="506479" y="900692"/>
                </a:cubicBezTo>
                <a:cubicBezTo>
                  <a:pt x="519925" y="935118"/>
                  <a:pt x="529804" y="970767"/>
                  <a:pt x="542887" y="1005292"/>
                </a:cubicBezTo>
                <a:cubicBezTo>
                  <a:pt x="550915" y="1026337"/>
                  <a:pt x="559935" y="1046986"/>
                  <a:pt x="567203" y="1068329"/>
                </a:cubicBezTo>
                <a:cubicBezTo>
                  <a:pt x="573447" y="1087194"/>
                  <a:pt x="580650" y="1106257"/>
                  <a:pt x="587687" y="1124924"/>
                </a:cubicBezTo>
                <a:cubicBezTo>
                  <a:pt x="594559" y="1146564"/>
                  <a:pt x="600869" y="1168336"/>
                  <a:pt x="609657" y="1189283"/>
                </a:cubicBezTo>
                <a:cubicBezTo>
                  <a:pt x="617091" y="1209337"/>
                  <a:pt x="625846" y="1228896"/>
                  <a:pt x="633247" y="1248950"/>
                </a:cubicBezTo>
                <a:cubicBezTo>
                  <a:pt x="640681" y="1275777"/>
                  <a:pt x="648610" y="1302406"/>
                  <a:pt x="657002" y="1328969"/>
                </a:cubicBezTo>
                <a:cubicBezTo>
                  <a:pt x="664468" y="1358076"/>
                  <a:pt x="675470" y="1386390"/>
                  <a:pt x="679897" y="141609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6" name="Google Shape;1086;p27"/>
          <p:cNvSpPr/>
          <p:nvPr/>
        </p:nvSpPr>
        <p:spPr>
          <a:xfrm>
            <a:off x="6031812" y="993285"/>
            <a:ext cx="467001" cy="423432"/>
          </a:xfrm>
          <a:custGeom>
            <a:avLst/>
            <a:gdLst/>
            <a:ahLst/>
            <a:cxnLst/>
            <a:rect l="l" t="t" r="r" b="b"/>
            <a:pathLst>
              <a:path w="934002" h="846864" extrusionOk="0">
                <a:moveTo>
                  <a:pt x="903911" y="401167"/>
                </a:moveTo>
                <a:cubicBezTo>
                  <a:pt x="871933" y="394000"/>
                  <a:pt x="839022" y="392638"/>
                  <a:pt x="806539" y="389110"/>
                </a:cubicBezTo>
                <a:cubicBezTo>
                  <a:pt x="745217" y="382559"/>
                  <a:pt x="683503" y="379069"/>
                  <a:pt x="621845" y="381776"/>
                </a:cubicBezTo>
                <a:cubicBezTo>
                  <a:pt x="644464" y="359678"/>
                  <a:pt x="668000" y="338476"/>
                  <a:pt x="691479" y="317255"/>
                </a:cubicBezTo>
                <a:cubicBezTo>
                  <a:pt x="703321" y="305665"/>
                  <a:pt x="715948" y="294915"/>
                  <a:pt x="728294" y="283847"/>
                </a:cubicBezTo>
                <a:cubicBezTo>
                  <a:pt x="740006" y="272854"/>
                  <a:pt x="751587" y="261731"/>
                  <a:pt x="763784" y="251260"/>
                </a:cubicBezTo>
                <a:cubicBezTo>
                  <a:pt x="774804" y="241126"/>
                  <a:pt x="785601" y="230749"/>
                  <a:pt x="797536" y="221678"/>
                </a:cubicBezTo>
                <a:cubicBezTo>
                  <a:pt x="813488" y="208614"/>
                  <a:pt x="827553" y="192861"/>
                  <a:pt x="838536" y="175411"/>
                </a:cubicBezTo>
                <a:cubicBezTo>
                  <a:pt x="845858" y="162514"/>
                  <a:pt x="854656" y="147266"/>
                  <a:pt x="849482" y="132092"/>
                </a:cubicBezTo>
                <a:cubicBezTo>
                  <a:pt x="845540" y="121491"/>
                  <a:pt x="835678" y="112645"/>
                  <a:pt x="824284" y="111114"/>
                </a:cubicBezTo>
                <a:cubicBezTo>
                  <a:pt x="804036" y="108819"/>
                  <a:pt x="784853" y="118319"/>
                  <a:pt x="767912" y="128378"/>
                </a:cubicBezTo>
                <a:cubicBezTo>
                  <a:pt x="743480" y="143925"/>
                  <a:pt x="721738" y="163111"/>
                  <a:pt x="699436" y="181458"/>
                </a:cubicBezTo>
                <a:cubicBezTo>
                  <a:pt x="672165" y="204582"/>
                  <a:pt x="646127" y="229144"/>
                  <a:pt x="620033" y="253593"/>
                </a:cubicBezTo>
                <a:cubicBezTo>
                  <a:pt x="606117" y="267292"/>
                  <a:pt x="593901" y="282615"/>
                  <a:pt x="579575" y="295941"/>
                </a:cubicBezTo>
                <a:cubicBezTo>
                  <a:pt x="572608" y="302791"/>
                  <a:pt x="566145" y="310144"/>
                  <a:pt x="559476" y="317274"/>
                </a:cubicBezTo>
                <a:cubicBezTo>
                  <a:pt x="551501" y="325934"/>
                  <a:pt x="542180" y="333063"/>
                  <a:pt x="533382" y="340809"/>
                </a:cubicBezTo>
                <a:cubicBezTo>
                  <a:pt x="538575" y="264605"/>
                  <a:pt x="556656" y="189726"/>
                  <a:pt x="564202" y="113783"/>
                </a:cubicBezTo>
                <a:cubicBezTo>
                  <a:pt x="567639" y="84686"/>
                  <a:pt x="570796" y="55403"/>
                  <a:pt x="568293" y="26101"/>
                </a:cubicBezTo>
                <a:cubicBezTo>
                  <a:pt x="568069" y="4918"/>
                  <a:pt x="545299" y="-4414"/>
                  <a:pt x="527218" y="1988"/>
                </a:cubicBezTo>
                <a:cubicBezTo>
                  <a:pt x="509716" y="7363"/>
                  <a:pt x="495670" y="21118"/>
                  <a:pt x="487339" y="37131"/>
                </a:cubicBezTo>
                <a:cubicBezTo>
                  <a:pt x="464103" y="83735"/>
                  <a:pt x="456650" y="136161"/>
                  <a:pt x="445966" y="186628"/>
                </a:cubicBezTo>
                <a:cubicBezTo>
                  <a:pt x="441745" y="205683"/>
                  <a:pt x="439429" y="225056"/>
                  <a:pt x="436477" y="244336"/>
                </a:cubicBezTo>
                <a:cubicBezTo>
                  <a:pt x="430612" y="279629"/>
                  <a:pt x="424486" y="315090"/>
                  <a:pt x="422356" y="350850"/>
                </a:cubicBezTo>
                <a:cubicBezTo>
                  <a:pt x="411952" y="334482"/>
                  <a:pt x="402202" y="317610"/>
                  <a:pt x="392246" y="300906"/>
                </a:cubicBezTo>
                <a:cubicBezTo>
                  <a:pt x="381674" y="282055"/>
                  <a:pt x="372839" y="262234"/>
                  <a:pt x="361557" y="243776"/>
                </a:cubicBezTo>
                <a:cubicBezTo>
                  <a:pt x="344037" y="215724"/>
                  <a:pt x="327431" y="187094"/>
                  <a:pt x="307352" y="160760"/>
                </a:cubicBezTo>
                <a:cubicBezTo>
                  <a:pt x="300926" y="151017"/>
                  <a:pt x="295584" y="140603"/>
                  <a:pt x="288486" y="131308"/>
                </a:cubicBezTo>
                <a:cubicBezTo>
                  <a:pt x="281351" y="121846"/>
                  <a:pt x="273674" y="112794"/>
                  <a:pt x="266090" y="103705"/>
                </a:cubicBezTo>
                <a:cubicBezTo>
                  <a:pt x="247430" y="81999"/>
                  <a:pt x="226249" y="60648"/>
                  <a:pt x="198941" y="50327"/>
                </a:cubicBezTo>
                <a:cubicBezTo>
                  <a:pt x="188499" y="46090"/>
                  <a:pt x="176881" y="43813"/>
                  <a:pt x="165749" y="46463"/>
                </a:cubicBezTo>
                <a:cubicBezTo>
                  <a:pt x="149125" y="50774"/>
                  <a:pt x="152673" y="72742"/>
                  <a:pt x="155046" y="85732"/>
                </a:cubicBezTo>
                <a:cubicBezTo>
                  <a:pt x="162424" y="124646"/>
                  <a:pt x="179010" y="161058"/>
                  <a:pt x="200808" y="193944"/>
                </a:cubicBezTo>
                <a:cubicBezTo>
                  <a:pt x="209569" y="208278"/>
                  <a:pt x="217022" y="223395"/>
                  <a:pt x="226006" y="237617"/>
                </a:cubicBezTo>
                <a:cubicBezTo>
                  <a:pt x="238147" y="256337"/>
                  <a:pt x="251764" y="274123"/>
                  <a:pt x="265287" y="291872"/>
                </a:cubicBezTo>
                <a:cubicBezTo>
                  <a:pt x="284489" y="315333"/>
                  <a:pt x="302028" y="340081"/>
                  <a:pt x="323116" y="361955"/>
                </a:cubicBezTo>
                <a:cubicBezTo>
                  <a:pt x="332811" y="373209"/>
                  <a:pt x="341795" y="385023"/>
                  <a:pt x="351601" y="396165"/>
                </a:cubicBezTo>
                <a:cubicBezTo>
                  <a:pt x="357186" y="402754"/>
                  <a:pt x="363089" y="409454"/>
                  <a:pt x="365891" y="417759"/>
                </a:cubicBezTo>
                <a:cubicBezTo>
                  <a:pt x="335370" y="412720"/>
                  <a:pt x="304531" y="415202"/>
                  <a:pt x="273767" y="415650"/>
                </a:cubicBezTo>
                <a:cubicBezTo>
                  <a:pt x="234355" y="417050"/>
                  <a:pt x="194887" y="416863"/>
                  <a:pt x="155531" y="419514"/>
                </a:cubicBezTo>
                <a:cubicBezTo>
                  <a:pt x="136049" y="420559"/>
                  <a:pt x="116512" y="420708"/>
                  <a:pt x="96992" y="421380"/>
                </a:cubicBezTo>
                <a:cubicBezTo>
                  <a:pt x="67162" y="422183"/>
                  <a:pt x="35297" y="422519"/>
                  <a:pt x="8698" y="437692"/>
                </a:cubicBezTo>
                <a:cubicBezTo>
                  <a:pt x="-17228" y="457476"/>
                  <a:pt x="21194" y="484613"/>
                  <a:pt x="40751" y="489951"/>
                </a:cubicBezTo>
                <a:cubicBezTo>
                  <a:pt x="59504" y="495662"/>
                  <a:pt x="79285" y="496781"/>
                  <a:pt x="98729" y="498125"/>
                </a:cubicBezTo>
                <a:cubicBezTo>
                  <a:pt x="128503" y="499413"/>
                  <a:pt x="158370" y="498797"/>
                  <a:pt x="188126" y="497565"/>
                </a:cubicBezTo>
                <a:cubicBezTo>
                  <a:pt x="218161" y="496128"/>
                  <a:pt x="248215" y="494990"/>
                  <a:pt x="278194" y="492750"/>
                </a:cubicBezTo>
                <a:cubicBezTo>
                  <a:pt x="304176" y="490548"/>
                  <a:pt x="330214" y="488178"/>
                  <a:pt x="356308" y="489428"/>
                </a:cubicBezTo>
                <a:cubicBezTo>
                  <a:pt x="345344" y="496763"/>
                  <a:pt x="335818" y="505852"/>
                  <a:pt x="326236" y="514811"/>
                </a:cubicBezTo>
                <a:cubicBezTo>
                  <a:pt x="283462" y="546838"/>
                  <a:pt x="240669" y="579014"/>
                  <a:pt x="201313" y="615277"/>
                </a:cubicBezTo>
                <a:cubicBezTo>
                  <a:pt x="169877" y="641332"/>
                  <a:pt x="140159" y="670391"/>
                  <a:pt x="119220" y="705759"/>
                </a:cubicBezTo>
                <a:cubicBezTo>
                  <a:pt x="108330" y="723172"/>
                  <a:pt x="97553" y="743031"/>
                  <a:pt x="102073" y="764233"/>
                </a:cubicBezTo>
                <a:cubicBezTo>
                  <a:pt x="104688" y="780899"/>
                  <a:pt x="120621" y="776924"/>
                  <a:pt x="132444" y="773546"/>
                </a:cubicBezTo>
                <a:cubicBezTo>
                  <a:pt x="150675" y="767424"/>
                  <a:pt x="168308" y="759212"/>
                  <a:pt x="184707" y="749152"/>
                </a:cubicBezTo>
                <a:cubicBezTo>
                  <a:pt x="230956" y="719888"/>
                  <a:pt x="274234" y="685901"/>
                  <a:pt x="312600" y="646856"/>
                </a:cubicBezTo>
                <a:cubicBezTo>
                  <a:pt x="334884" y="627092"/>
                  <a:pt x="354272" y="604415"/>
                  <a:pt x="376183" y="584258"/>
                </a:cubicBezTo>
                <a:cubicBezTo>
                  <a:pt x="400596" y="559884"/>
                  <a:pt x="427885" y="538159"/>
                  <a:pt x="453755" y="515221"/>
                </a:cubicBezTo>
                <a:cubicBezTo>
                  <a:pt x="453662" y="566994"/>
                  <a:pt x="453718" y="618786"/>
                  <a:pt x="455436" y="670541"/>
                </a:cubicBezTo>
                <a:cubicBezTo>
                  <a:pt x="455660" y="710425"/>
                  <a:pt x="462534" y="749862"/>
                  <a:pt x="472340" y="788421"/>
                </a:cubicBezTo>
                <a:cubicBezTo>
                  <a:pt x="477328" y="803949"/>
                  <a:pt x="485882" y="841258"/>
                  <a:pt x="502133" y="846596"/>
                </a:cubicBezTo>
                <a:cubicBezTo>
                  <a:pt x="524622" y="853035"/>
                  <a:pt x="543730" y="741818"/>
                  <a:pt x="548493" y="723135"/>
                </a:cubicBezTo>
                <a:cubicBezTo>
                  <a:pt x="556208" y="685397"/>
                  <a:pt x="562558" y="647379"/>
                  <a:pt x="565323" y="608932"/>
                </a:cubicBezTo>
                <a:cubicBezTo>
                  <a:pt x="567863" y="575617"/>
                  <a:pt x="569414" y="542414"/>
                  <a:pt x="572794" y="509100"/>
                </a:cubicBezTo>
                <a:cubicBezTo>
                  <a:pt x="584076" y="520652"/>
                  <a:pt x="596535" y="530936"/>
                  <a:pt x="608078" y="542209"/>
                </a:cubicBezTo>
                <a:cubicBezTo>
                  <a:pt x="618296" y="552549"/>
                  <a:pt x="628307" y="563094"/>
                  <a:pt x="638861" y="573116"/>
                </a:cubicBezTo>
                <a:cubicBezTo>
                  <a:pt x="651581" y="586069"/>
                  <a:pt x="662938" y="600291"/>
                  <a:pt x="676312" y="612627"/>
                </a:cubicBezTo>
                <a:cubicBezTo>
                  <a:pt x="684997" y="621213"/>
                  <a:pt x="691778" y="630414"/>
                  <a:pt x="700258" y="639690"/>
                </a:cubicBezTo>
                <a:cubicBezTo>
                  <a:pt x="710363" y="650384"/>
                  <a:pt x="721159" y="660388"/>
                  <a:pt x="732030" y="670279"/>
                </a:cubicBezTo>
                <a:cubicBezTo>
                  <a:pt x="751381" y="685584"/>
                  <a:pt x="782369" y="711190"/>
                  <a:pt x="808333" y="701504"/>
                </a:cubicBezTo>
                <a:cubicBezTo>
                  <a:pt x="828337" y="691985"/>
                  <a:pt x="820866" y="672127"/>
                  <a:pt x="812890" y="656767"/>
                </a:cubicBezTo>
                <a:cubicBezTo>
                  <a:pt x="805363" y="642004"/>
                  <a:pt x="798041" y="626774"/>
                  <a:pt x="788888" y="612721"/>
                </a:cubicBezTo>
                <a:cubicBezTo>
                  <a:pt x="781491" y="601858"/>
                  <a:pt x="773235" y="591612"/>
                  <a:pt x="765652" y="580862"/>
                </a:cubicBezTo>
                <a:cubicBezTo>
                  <a:pt x="748019" y="557159"/>
                  <a:pt x="726053" y="537095"/>
                  <a:pt x="703582" y="518077"/>
                </a:cubicBezTo>
                <a:cubicBezTo>
                  <a:pt x="696186" y="511377"/>
                  <a:pt x="689387" y="504079"/>
                  <a:pt x="681915" y="497472"/>
                </a:cubicBezTo>
                <a:cubicBezTo>
                  <a:pt x="674164" y="490399"/>
                  <a:pt x="664843" y="485303"/>
                  <a:pt x="657110" y="478230"/>
                </a:cubicBezTo>
                <a:cubicBezTo>
                  <a:pt x="687799" y="478024"/>
                  <a:pt x="718339" y="482429"/>
                  <a:pt x="749028" y="480824"/>
                </a:cubicBezTo>
                <a:cubicBezTo>
                  <a:pt x="772955" y="479872"/>
                  <a:pt x="796957" y="480917"/>
                  <a:pt x="820716" y="477446"/>
                </a:cubicBezTo>
                <a:cubicBezTo>
                  <a:pt x="835417" y="476027"/>
                  <a:pt x="850304" y="475934"/>
                  <a:pt x="864779" y="472649"/>
                </a:cubicBezTo>
                <a:cubicBezTo>
                  <a:pt x="878658" y="469644"/>
                  <a:pt x="891901" y="464344"/>
                  <a:pt x="905424" y="460070"/>
                </a:cubicBezTo>
                <a:cubicBezTo>
                  <a:pt x="912634" y="457681"/>
                  <a:pt x="920162" y="455161"/>
                  <a:pt x="925579" y="449581"/>
                </a:cubicBezTo>
                <a:cubicBezTo>
                  <a:pt x="945882" y="431085"/>
                  <a:pt x="925840" y="405292"/>
                  <a:pt x="903911" y="40116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7" name="Google Shape;1087;p27"/>
          <p:cNvSpPr/>
          <p:nvPr/>
        </p:nvSpPr>
        <p:spPr>
          <a:xfrm>
            <a:off x="6031812" y="993285"/>
            <a:ext cx="467001" cy="423432"/>
          </a:xfrm>
          <a:custGeom>
            <a:avLst/>
            <a:gdLst/>
            <a:ahLst/>
            <a:cxnLst/>
            <a:rect l="l" t="t" r="r" b="b"/>
            <a:pathLst>
              <a:path w="934002" h="846864" extrusionOk="0">
                <a:moveTo>
                  <a:pt x="502133" y="846596"/>
                </a:moveTo>
                <a:cubicBezTo>
                  <a:pt x="485882" y="841258"/>
                  <a:pt x="477328" y="803949"/>
                  <a:pt x="472340" y="788421"/>
                </a:cubicBezTo>
                <a:cubicBezTo>
                  <a:pt x="462534" y="749862"/>
                  <a:pt x="455660" y="710425"/>
                  <a:pt x="455436" y="670541"/>
                </a:cubicBezTo>
                <a:cubicBezTo>
                  <a:pt x="453718" y="618786"/>
                  <a:pt x="453662" y="566994"/>
                  <a:pt x="453755" y="515221"/>
                </a:cubicBezTo>
                <a:cubicBezTo>
                  <a:pt x="427885" y="538159"/>
                  <a:pt x="400596" y="559884"/>
                  <a:pt x="376183" y="584258"/>
                </a:cubicBezTo>
                <a:cubicBezTo>
                  <a:pt x="354272" y="604415"/>
                  <a:pt x="334884" y="627092"/>
                  <a:pt x="312600" y="646856"/>
                </a:cubicBezTo>
                <a:cubicBezTo>
                  <a:pt x="274234" y="685901"/>
                  <a:pt x="230956" y="719888"/>
                  <a:pt x="184707" y="749152"/>
                </a:cubicBezTo>
                <a:cubicBezTo>
                  <a:pt x="168308" y="759212"/>
                  <a:pt x="150675" y="767424"/>
                  <a:pt x="132444" y="773546"/>
                </a:cubicBezTo>
                <a:cubicBezTo>
                  <a:pt x="120621" y="776924"/>
                  <a:pt x="104688" y="780899"/>
                  <a:pt x="102073" y="764233"/>
                </a:cubicBezTo>
                <a:cubicBezTo>
                  <a:pt x="97553" y="743031"/>
                  <a:pt x="108330" y="723172"/>
                  <a:pt x="119220" y="705759"/>
                </a:cubicBezTo>
                <a:cubicBezTo>
                  <a:pt x="140159" y="670391"/>
                  <a:pt x="169877" y="641332"/>
                  <a:pt x="201313" y="615277"/>
                </a:cubicBezTo>
                <a:cubicBezTo>
                  <a:pt x="240669" y="579014"/>
                  <a:pt x="283462" y="546838"/>
                  <a:pt x="326236" y="514811"/>
                </a:cubicBezTo>
                <a:cubicBezTo>
                  <a:pt x="335818" y="505852"/>
                  <a:pt x="345344" y="496763"/>
                  <a:pt x="356308" y="489428"/>
                </a:cubicBezTo>
                <a:cubicBezTo>
                  <a:pt x="330214" y="488178"/>
                  <a:pt x="304176" y="490548"/>
                  <a:pt x="278194" y="492750"/>
                </a:cubicBezTo>
                <a:cubicBezTo>
                  <a:pt x="248215" y="494990"/>
                  <a:pt x="218161" y="496128"/>
                  <a:pt x="188126" y="497565"/>
                </a:cubicBezTo>
                <a:cubicBezTo>
                  <a:pt x="158370" y="498797"/>
                  <a:pt x="128503" y="499413"/>
                  <a:pt x="98729" y="498125"/>
                </a:cubicBezTo>
                <a:cubicBezTo>
                  <a:pt x="79285" y="496781"/>
                  <a:pt x="59504" y="495662"/>
                  <a:pt x="40751" y="489951"/>
                </a:cubicBezTo>
                <a:cubicBezTo>
                  <a:pt x="21194" y="484613"/>
                  <a:pt x="-17228" y="457476"/>
                  <a:pt x="8698" y="437692"/>
                </a:cubicBezTo>
                <a:cubicBezTo>
                  <a:pt x="35297" y="422519"/>
                  <a:pt x="67162" y="422183"/>
                  <a:pt x="96992" y="421380"/>
                </a:cubicBezTo>
                <a:cubicBezTo>
                  <a:pt x="116512" y="420708"/>
                  <a:pt x="136049" y="420559"/>
                  <a:pt x="155531" y="419514"/>
                </a:cubicBezTo>
                <a:cubicBezTo>
                  <a:pt x="194887" y="416863"/>
                  <a:pt x="234355" y="417050"/>
                  <a:pt x="273767" y="415650"/>
                </a:cubicBezTo>
                <a:cubicBezTo>
                  <a:pt x="304531" y="415202"/>
                  <a:pt x="335370" y="412720"/>
                  <a:pt x="365891" y="417759"/>
                </a:cubicBezTo>
                <a:cubicBezTo>
                  <a:pt x="363089" y="409454"/>
                  <a:pt x="357186" y="402754"/>
                  <a:pt x="351601" y="396165"/>
                </a:cubicBezTo>
                <a:cubicBezTo>
                  <a:pt x="341795" y="385023"/>
                  <a:pt x="332811" y="373209"/>
                  <a:pt x="323116" y="361955"/>
                </a:cubicBezTo>
                <a:cubicBezTo>
                  <a:pt x="302028" y="340081"/>
                  <a:pt x="284489" y="315333"/>
                  <a:pt x="265287" y="291872"/>
                </a:cubicBezTo>
                <a:cubicBezTo>
                  <a:pt x="251764" y="274123"/>
                  <a:pt x="238147" y="256337"/>
                  <a:pt x="226006" y="237617"/>
                </a:cubicBezTo>
                <a:cubicBezTo>
                  <a:pt x="217022" y="223395"/>
                  <a:pt x="209569" y="208278"/>
                  <a:pt x="200808" y="193944"/>
                </a:cubicBezTo>
                <a:cubicBezTo>
                  <a:pt x="179010" y="161058"/>
                  <a:pt x="162424" y="124646"/>
                  <a:pt x="155046" y="85732"/>
                </a:cubicBezTo>
                <a:cubicBezTo>
                  <a:pt x="152673" y="72742"/>
                  <a:pt x="149125" y="50774"/>
                  <a:pt x="165749" y="46463"/>
                </a:cubicBezTo>
                <a:cubicBezTo>
                  <a:pt x="176881" y="43813"/>
                  <a:pt x="188499" y="46090"/>
                  <a:pt x="198941" y="50327"/>
                </a:cubicBezTo>
                <a:cubicBezTo>
                  <a:pt x="226249" y="60648"/>
                  <a:pt x="247430" y="81999"/>
                  <a:pt x="266090" y="103705"/>
                </a:cubicBezTo>
                <a:cubicBezTo>
                  <a:pt x="273674" y="112794"/>
                  <a:pt x="281351" y="121846"/>
                  <a:pt x="288486" y="131308"/>
                </a:cubicBezTo>
                <a:cubicBezTo>
                  <a:pt x="295584" y="140603"/>
                  <a:pt x="300926" y="151017"/>
                  <a:pt x="307352" y="160760"/>
                </a:cubicBezTo>
                <a:cubicBezTo>
                  <a:pt x="327431" y="187094"/>
                  <a:pt x="344037" y="215724"/>
                  <a:pt x="361557" y="243776"/>
                </a:cubicBezTo>
                <a:cubicBezTo>
                  <a:pt x="372839" y="262234"/>
                  <a:pt x="381674" y="282055"/>
                  <a:pt x="392246" y="300906"/>
                </a:cubicBezTo>
                <a:cubicBezTo>
                  <a:pt x="402202" y="317610"/>
                  <a:pt x="411952" y="334482"/>
                  <a:pt x="422356" y="350850"/>
                </a:cubicBezTo>
                <a:cubicBezTo>
                  <a:pt x="424486" y="315090"/>
                  <a:pt x="430612" y="279629"/>
                  <a:pt x="436477" y="244336"/>
                </a:cubicBezTo>
                <a:cubicBezTo>
                  <a:pt x="439429" y="225056"/>
                  <a:pt x="441745" y="205683"/>
                  <a:pt x="445966" y="186628"/>
                </a:cubicBezTo>
                <a:cubicBezTo>
                  <a:pt x="456650" y="136161"/>
                  <a:pt x="464103" y="83735"/>
                  <a:pt x="487339" y="37131"/>
                </a:cubicBezTo>
                <a:cubicBezTo>
                  <a:pt x="495670" y="21118"/>
                  <a:pt x="509716" y="7363"/>
                  <a:pt x="527218" y="1988"/>
                </a:cubicBezTo>
                <a:cubicBezTo>
                  <a:pt x="545299" y="-4414"/>
                  <a:pt x="568069" y="4918"/>
                  <a:pt x="568293" y="26101"/>
                </a:cubicBezTo>
                <a:cubicBezTo>
                  <a:pt x="570796" y="55403"/>
                  <a:pt x="567639" y="84686"/>
                  <a:pt x="564202" y="113783"/>
                </a:cubicBezTo>
                <a:cubicBezTo>
                  <a:pt x="556656" y="189726"/>
                  <a:pt x="538575" y="264605"/>
                  <a:pt x="533382" y="340809"/>
                </a:cubicBezTo>
                <a:cubicBezTo>
                  <a:pt x="542180" y="333063"/>
                  <a:pt x="551501" y="325934"/>
                  <a:pt x="559476" y="317274"/>
                </a:cubicBezTo>
                <a:cubicBezTo>
                  <a:pt x="566145" y="310144"/>
                  <a:pt x="572608" y="302791"/>
                  <a:pt x="579575" y="295941"/>
                </a:cubicBezTo>
                <a:cubicBezTo>
                  <a:pt x="593901" y="282615"/>
                  <a:pt x="606117" y="267292"/>
                  <a:pt x="620033" y="253593"/>
                </a:cubicBezTo>
                <a:cubicBezTo>
                  <a:pt x="646127" y="229144"/>
                  <a:pt x="672165" y="204582"/>
                  <a:pt x="699436" y="181458"/>
                </a:cubicBezTo>
                <a:cubicBezTo>
                  <a:pt x="721738" y="163111"/>
                  <a:pt x="743480" y="143925"/>
                  <a:pt x="767912" y="128378"/>
                </a:cubicBezTo>
                <a:cubicBezTo>
                  <a:pt x="784853" y="118319"/>
                  <a:pt x="804036" y="108819"/>
                  <a:pt x="824284" y="111114"/>
                </a:cubicBezTo>
                <a:cubicBezTo>
                  <a:pt x="835678" y="112645"/>
                  <a:pt x="845540" y="121491"/>
                  <a:pt x="849482" y="132092"/>
                </a:cubicBezTo>
                <a:cubicBezTo>
                  <a:pt x="854656" y="147266"/>
                  <a:pt x="845858" y="162514"/>
                  <a:pt x="838536" y="175411"/>
                </a:cubicBezTo>
                <a:cubicBezTo>
                  <a:pt x="827553" y="192861"/>
                  <a:pt x="813488" y="208614"/>
                  <a:pt x="797536" y="221678"/>
                </a:cubicBezTo>
                <a:cubicBezTo>
                  <a:pt x="785601" y="230749"/>
                  <a:pt x="774804" y="241126"/>
                  <a:pt x="763784" y="251260"/>
                </a:cubicBezTo>
                <a:cubicBezTo>
                  <a:pt x="751587" y="261731"/>
                  <a:pt x="740006" y="272854"/>
                  <a:pt x="728294" y="283847"/>
                </a:cubicBezTo>
                <a:cubicBezTo>
                  <a:pt x="715948" y="294915"/>
                  <a:pt x="703321" y="305665"/>
                  <a:pt x="691479" y="317255"/>
                </a:cubicBezTo>
                <a:cubicBezTo>
                  <a:pt x="668000" y="338476"/>
                  <a:pt x="644464" y="359678"/>
                  <a:pt x="621845" y="381776"/>
                </a:cubicBezTo>
                <a:cubicBezTo>
                  <a:pt x="683503" y="379069"/>
                  <a:pt x="745217" y="382559"/>
                  <a:pt x="806539" y="389110"/>
                </a:cubicBezTo>
                <a:cubicBezTo>
                  <a:pt x="839022" y="392638"/>
                  <a:pt x="871933" y="394000"/>
                  <a:pt x="903911" y="401167"/>
                </a:cubicBezTo>
                <a:cubicBezTo>
                  <a:pt x="925840" y="405292"/>
                  <a:pt x="945882" y="431085"/>
                  <a:pt x="925579" y="449581"/>
                </a:cubicBezTo>
                <a:cubicBezTo>
                  <a:pt x="920162" y="455161"/>
                  <a:pt x="912634" y="457681"/>
                  <a:pt x="905424" y="460070"/>
                </a:cubicBezTo>
                <a:cubicBezTo>
                  <a:pt x="891901" y="464344"/>
                  <a:pt x="878658" y="469644"/>
                  <a:pt x="864779" y="472649"/>
                </a:cubicBezTo>
                <a:cubicBezTo>
                  <a:pt x="850304" y="475934"/>
                  <a:pt x="835417" y="476027"/>
                  <a:pt x="820716" y="477446"/>
                </a:cubicBezTo>
                <a:cubicBezTo>
                  <a:pt x="796957" y="480917"/>
                  <a:pt x="772955" y="479872"/>
                  <a:pt x="749028" y="480824"/>
                </a:cubicBezTo>
                <a:cubicBezTo>
                  <a:pt x="718339" y="482429"/>
                  <a:pt x="687799" y="478024"/>
                  <a:pt x="657110" y="478230"/>
                </a:cubicBezTo>
                <a:cubicBezTo>
                  <a:pt x="664843" y="485303"/>
                  <a:pt x="674164" y="490399"/>
                  <a:pt x="681915" y="497472"/>
                </a:cubicBezTo>
                <a:cubicBezTo>
                  <a:pt x="689387" y="504079"/>
                  <a:pt x="696186" y="511377"/>
                  <a:pt x="703582" y="518077"/>
                </a:cubicBezTo>
                <a:cubicBezTo>
                  <a:pt x="726053" y="537095"/>
                  <a:pt x="748019" y="557159"/>
                  <a:pt x="765652" y="580862"/>
                </a:cubicBezTo>
                <a:cubicBezTo>
                  <a:pt x="773235" y="591612"/>
                  <a:pt x="781491" y="601858"/>
                  <a:pt x="788888" y="612721"/>
                </a:cubicBezTo>
                <a:cubicBezTo>
                  <a:pt x="798041" y="626774"/>
                  <a:pt x="805363" y="642004"/>
                  <a:pt x="812890" y="656767"/>
                </a:cubicBezTo>
                <a:cubicBezTo>
                  <a:pt x="820866" y="672127"/>
                  <a:pt x="828337" y="691985"/>
                  <a:pt x="808333" y="701504"/>
                </a:cubicBezTo>
                <a:cubicBezTo>
                  <a:pt x="782369" y="711190"/>
                  <a:pt x="751381" y="685584"/>
                  <a:pt x="732030" y="670279"/>
                </a:cubicBezTo>
                <a:cubicBezTo>
                  <a:pt x="721159" y="660388"/>
                  <a:pt x="710363" y="650384"/>
                  <a:pt x="700258" y="639690"/>
                </a:cubicBezTo>
                <a:cubicBezTo>
                  <a:pt x="691778" y="630414"/>
                  <a:pt x="684997" y="621213"/>
                  <a:pt x="676312" y="612627"/>
                </a:cubicBezTo>
                <a:cubicBezTo>
                  <a:pt x="662938" y="600291"/>
                  <a:pt x="651581" y="586069"/>
                  <a:pt x="638861" y="573116"/>
                </a:cubicBezTo>
                <a:cubicBezTo>
                  <a:pt x="628307" y="563094"/>
                  <a:pt x="618296" y="552549"/>
                  <a:pt x="608078" y="542209"/>
                </a:cubicBezTo>
                <a:cubicBezTo>
                  <a:pt x="596535" y="530936"/>
                  <a:pt x="584076" y="520652"/>
                  <a:pt x="572794" y="509100"/>
                </a:cubicBezTo>
                <a:cubicBezTo>
                  <a:pt x="569414" y="542414"/>
                  <a:pt x="567863" y="575617"/>
                  <a:pt x="565323" y="608932"/>
                </a:cubicBezTo>
                <a:cubicBezTo>
                  <a:pt x="562558" y="647379"/>
                  <a:pt x="556208" y="685397"/>
                  <a:pt x="548493" y="723135"/>
                </a:cubicBezTo>
                <a:cubicBezTo>
                  <a:pt x="543730" y="741818"/>
                  <a:pt x="524622" y="853035"/>
                  <a:pt x="502133" y="846596"/>
                </a:cubicBezTo>
                <a:close/>
                <a:moveTo>
                  <a:pt x="503889" y="836928"/>
                </a:moveTo>
                <a:cubicBezTo>
                  <a:pt x="508614" y="830993"/>
                  <a:pt x="512126" y="824274"/>
                  <a:pt x="514573" y="817107"/>
                </a:cubicBezTo>
                <a:cubicBezTo>
                  <a:pt x="519766" y="802195"/>
                  <a:pt x="524136" y="787021"/>
                  <a:pt x="527685" y="771642"/>
                </a:cubicBezTo>
                <a:cubicBezTo>
                  <a:pt x="540237" y="719272"/>
                  <a:pt x="551052" y="666229"/>
                  <a:pt x="555330" y="612478"/>
                </a:cubicBezTo>
                <a:cubicBezTo>
                  <a:pt x="558505" y="575337"/>
                  <a:pt x="559514" y="538028"/>
                  <a:pt x="564127" y="501037"/>
                </a:cubicBezTo>
                <a:cubicBezTo>
                  <a:pt x="564837" y="496483"/>
                  <a:pt x="569750" y="493067"/>
                  <a:pt x="573784" y="496371"/>
                </a:cubicBezTo>
                <a:cubicBezTo>
                  <a:pt x="578622" y="501167"/>
                  <a:pt x="583292" y="506151"/>
                  <a:pt x="588298" y="510779"/>
                </a:cubicBezTo>
                <a:cubicBezTo>
                  <a:pt x="601597" y="523097"/>
                  <a:pt x="615232" y="535042"/>
                  <a:pt x="627542" y="548368"/>
                </a:cubicBezTo>
                <a:cubicBezTo>
                  <a:pt x="636806" y="557980"/>
                  <a:pt x="646818" y="566826"/>
                  <a:pt x="655672" y="576830"/>
                </a:cubicBezTo>
                <a:cubicBezTo>
                  <a:pt x="665030" y="588047"/>
                  <a:pt x="675434" y="598238"/>
                  <a:pt x="685782" y="608540"/>
                </a:cubicBezTo>
                <a:cubicBezTo>
                  <a:pt x="692805" y="615744"/>
                  <a:pt x="699006" y="623732"/>
                  <a:pt x="705618" y="631310"/>
                </a:cubicBezTo>
                <a:cubicBezTo>
                  <a:pt x="718694" y="644934"/>
                  <a:pt x="732198" y="658316"/>
                  <a:pt x="747010" y="670074"/>
                </a:cubicBezTo>
                <a:cubicBezTo>
                  <a:pt x="762308" y="680451"/>
                  <a:pt x="787637" y="701224"/>
                  <a:pt x="806558" y="691444"/>
                </a:cubicBezTo>
                <a:cubicBezTo>
                  <a:pt x="810350" y="688719"/>
                  <a:pt x="812778" y="684427"/>
                  <a:pt x="811246" y="679761"/>
                </a:cubicBezTo>
                <a:cubicBezTo>
                  <a:pt x="810051" y="673322"/>
                  <a:pt x="807380" y="667331"/>
                  <a:pt x="804485" y="661489"/>
                </a:cubicBezTo>
                <a:cubicBezTo>
                  <a:pt x="796826" y="646427"/>
                  <a:pt x="789467" y="631142"/>
                  <a:pt x="780165" y="616995"/>
                </a:cubicBezTo>
                <a:cubicBezTo>
                  <a:pt x="768827" y="601746"/>
                  <a:pt x="758162" y="585938"/>
                  <a:pt x="745759" y="571548"/>
                </a:cubicBezTo>
                <a:cubicBezTo>
                  <a:pt x="732292" y="556785"/>
                  <a:pt x="717853" y="542526"/>
                  <a:pt x="702499" y="529910"/>
                </a:cubicBezTo>
                <a:cubicBezTo>
                  <a:pt x="692992" y="521959"/>
                  <a:pt x="684586" y="512814"/>
                  <a:pt x="675378" y="504527"/>
                </a:cubicBezTo>
                <a:cubicBezTo>
                  <a:pt x="668186" y="498256"/>
                  <a:pt x="660042" y="493254"/>
                  <a:pt x="652683" y="487207"/>
                </a:cubicBezTo>
                <a:cubicBezTo>
                  <a:pt x="647546" y="483101"/>
                  <a:pt x="637423" y="473041"/>
                  <a:pt x="647827" y="468954"/>
                </a:cubicBezTo>
                <a:cubicBezTo>
                  <a:pt x="659183" y="467927"/>
                  <a:pt x="670708" y="469029"/>
                  <a:pt x="682121" y="469196"/>
                </a:cubicBezTo>
                <a:cubicBezTo>
                  <a:pt x="706197" y="470410"/>
                  <a:pt x="730218" y="472556"/>
                  <a:pt x="754332" y="470951"/>
                </a:cubicBezTo>
                <a:cubicBezTo>
                  <a:pt x="773852" y="470279"/>
                  <a:pt x="793464" y="471212"/>
                  <a:pt x="812871" y="468599"/>
                </a:cubicBezTo>
                <a:cubicBezTo>
                  <a:pt x="828431" y="466621"/>
                  <a:pt x="844196" y="466789"/>
                  <a:pt x="859643" y="463877"/>
                </a:cubicBezTo>
                <a:cubicBezTo>
                  <a:pt x="875426" y="460667"/>
                  <a:pt x="890407" y="454620"/>
                  <a:pt x="905723" y="449805"/>
                </a:cubicBezTo>
                <a:cubicBezTo>
                  <a:pt x="926176" y="443571"/>
                  <a:pt x="931518" y="426905"/>
                  <a:pt x="911981" y="414400"/>
                </a:cubicBezTo>
                <a:cubicBezTo>
                  <a:pt x="898663" y="408035"/>
                  <a:pt x="883458" y="407289"/>
                  <a:pt x="869038" y="405105"/>
                </a:cubicBezTo>
                <a:cubicBezTo>
                  <a:pt x="859643" y="403985"/>
                  <a:pt x="850229" y="402847"/>
                  <a:pt x="840796" y="401932"/>
                </a:cubicBezTo>
                <a:cubicBezTo>
                  <a:pt x="807287" y="398984"/>
                  <a:pt x="773684" y="395512"/>
                  <a:pt x="740174" y="392806"/>
                </a:cubicBezTo>
                <a:cubicBezTo>
                  <a:pt x="706720" y="391126"/>
                  <a:pt x="673211" y="389764"/>
                  <a:pt x="639720" y="390809"/>
                </a:cubicBezTo>
                <a:cubicBezTo>
                  <a:pt x="632099" y="390436"/>
                  <a:pt x="612916" y="394486"/>
                  <a:pt x="608975" y="386964"/>
                </a:cubicBezTo>
                <a:cubicBezTo>
                  <a:pt x="607014" y="382522"/>
                  <a:pt x="611366" y="379144"/>
                  <a:pt x="613962" y="376102"/>
                </a:cubicBezTo>
                <a:cubicBezTo>
                  <a:pt x="619977" y="369663"/>
                  <a:pt x="626496" y="363746"/>
                  <a:pt x="633033" y="357867"/>
                </a:cubicBezTo>
                <a:cubicBezTo>
                  <a:pt x="640243" y="351447"/>
                  <a:pt x="647229" y="344765"/>
                  <a:pt x="654103" y="337991"/>
                </a:cubicBezTo>
                <a:cubicBezTo>
                  <a:pt x="667645" y="325225"/>
                  <a:pt x="681878" y="313634"/>
                  <a:pt x="695065" y="300551"/>
                </a:cubicBezTo>
                <a:cubicBezTo>
                  <a:pt x="708346" y="288289"/>
                  <a:pt x="722355" y="276867"/>
                  <a:pt x="735149" y="264082"/>
                </a:cubicBezTo>
                <a:cubicBezTo>
                  <a:pt x="748337" y="251951"/>
                  <a:pt x="761785" y="240137"/>
                  <a:pt x="774879" y="227912"/>
                </a:cubicBezTo>
                <a:cubicBezTo>
                  <a:pt x="791167" y="214455"/>
                  <a:pt x="807716" y="201297"/>
                  <a:pt x="820548" y="184295"/>
                </a:cubicBezTo>
                <a:cubicBezTo>
                  <a:pt x="830336" y="171044"/>
                  <a:pt x="840740" y="156878"/>
                  <a:pt x="841431" y="140043"/>
                </a:cubicBezTo>
                <a:cubicBezTo>
                  <a:pt x="836855" y="114007"/>
                  <a:pt x="808781" y="118561"/>
                  <a:pt x="790644" y="127202"/>
                </a:cubicBezTo>
                <a:cubicBezTo>
                  <a:pt x="769126" y="136870"/>
                  <a:pt x="750727" y="151839"/>
                  <a:pt x="732516" y="166508"/>
                </a:cubicBezTo>
                <a:cubicBezTo>
                  <a:pt x="712249" y="183100"/>
                  <a:pt x="691834" y="200588"/>
                  <a:pt x="672352" y="217945"/>
                </a:cubicBezTo>
                <a:cubicBezTo>
                  <a:pt x="664656" y="224664"/>
                  <a:pt x="657203" y="231701"/>
                  <a:pt x="649937" y="238886"/>
                </a:cubicBezTo>
                <a:cubicBezTo>
                  <a:pt x="635872" y="252305"/>
                  <a:pt x="620985" y="264866"/>
                  <a:pt x="608545" y="279890"/>
                </a:cubicBezTo>
                <a:cubicBezTo>
                  <a:pt x="598739" y="291219"/>
                  <a:pt x="587476" y="301130"/>
                  <a:pt x="577296" y="312104"/>
                </a:cubicBezTo>
                <a:cubicBezTo>
                  <a:pt x="566761" y="324179"/>
                  <a:pt x="555348" y="335378"/>
                  <a:pt x="542759" y="345307"/>
                </a:cubicBezTo>
                <a:cubicBezTo>
                  <a:pt x="538519" y="348703"/>
                  <a:pt x="535082" y="353145"/>
                  <a:pt x="530525" y="356057"/>
                </a:cubicBezTo>
                <a:cubicBezTo>
                  <a:pt x="527760" y="357643"/>
                  <a:pt x="524024" y="356038"/>
                  <a:pt x="523165" y="352996"/>
                </a:cubicBezTo>
                <a:cubicBezTo>
                  <a:pt x="522698" y="350458"/>
                  <a:pt x="523427" y="347621"/>
                  <a:pt x="523464" y="345120"/>
                </a:cubicBezTo>
                <a:cubicBezTo>
                  <a:pt x="524192" y="331869"/>
                  <a:pt x="525369" y="318674"/>
                  <a:pt x="527013" y="305516"/>
                </a:cubicBezTo>
                <a:cubicBezTo>
                  <a:pt x="532019" y="262813"/>
                  <a:pt x="539247" y="220372"/>
                  <a:pt x="545878" y="177893"/>
                </a:cubicBezTo>
                <a:cubicBezTo>
                  <a:pt x="549427" y="158837"/>
                  <a:pt x="551893" y="139651"/>
                  <a:pt x="553835" y="120372"/>
                </a:cubicBezTo>
                <a:cubicBezTo>
                  <a:pt x="556077" y="97228"/>
                  <a:pt x="559738" y="74141"/>
                  <a:pt x="559458" y="50812"/>
                </a:cubicBezTo>
                <a:cubicBezTo>
                  <a:pt x="559103" y="40323"/>
                  <a:pt x="560168" y="29050"/>
                  <a:pt x="557030" y="18972"/>
                </a:cubicBezTo>
                <a:cubicBezTo>
                  <a:pt x="546644" y="1969"/>
                  <a:pt x="522474" y="11357"/>
                  <a:pt x="510837" y="22312"/>
                </a:cubicBezTo>
                <a:cubicBezTo>
                  <a:pt x="487956" y="42525"/>
                  <a:pt x="478019" y="88027"/>
                  <a:pt x="470174" y="117199"/>
                </a:cubicBezTo>
                <a:cubicBezTo>
                  <a:pt x="462534" y="152548"/>
                  <a:pt x="454409" y="187860"/>
                  <a:pt x="448787" y="223582"/>
                </a:cubicBezTo>
                <a:cubicBezTo>
                  <a:pt x="446489" y="242656"/>
                  <a:pt x="442100" y="261376"/>
                  <a:pt x="439466" y="280394"/>
                </a:cubicBezTo>
                <a:cubicBezTo>
                  <a:pt x="436683" y="298461"/>
                  <a:pt x="433414" y="316471"/>
                  <a:pt x="431247" y="334650"/>
                </a:cubicBezTo>
                <a:cubicBezTo>
                  <a:pt x="430519" y="340398"/>
                  <a:pt x="429790" y="346147"/>
                  <a:pt x="429342" y="351914"/>
                </a:cubicBezTo>
                <a:cubicBezTo>
                  <a:pt x="428950" y="354303"/>
                  <a:pt x="429921" y="357550"/>
                  <a:pt x="427213" y="358782"/>
                </a:cubicBezTo>
                <a:cubicBezTo>
                  <a:pt x="427026" y="362571"/>
                  <a:pt x="422450" y="364568"/>
                  <a:pt x="419498" y="362272"/>
                </a:cubicBezTo>
                <a:cubicBezTo>
                  <a:pt x="411205" y="354247"/>
                  <a:pt x="406909" y="342992"/>
                  <a:pt x="400502" y="333493"/>
                </a:cubicBezTo>
                <a:cubicBezTo>
                  <a:pt x="390080" y="316453"/>
                  <a:pt x="379713" y="299357"/>
                  <a:pt x="371121" y="281290"/>
                </a:cubicBezTo>
                <a:cubicBezTo>
                  <a:pt x="354982" y="249599"/>
                  <a:pt x="335463" y="219681"/>
                  <a:pt x="316373" y="189745"/>
                </a:cubicBezTo>
                <a:cubicBezTo>
                  <a:pt x="305166" y="174664"/>
                  <a:pt x="294557" y="159248"/>
                  <a:pt x="285049" y="143029"/>
                </a:cubicBezTo>
                <a:cubicBezTo>
                  <a:pt x="266968" y="118710"/>
                  <a:pt x="247748" y="94634"/>
                  <a:pt x="223970" y="75616"/>
                </a:cubicBezTo>
                <a:cubicBezTo>
                  <a:pt x="209046" y="64362"/>
                  <a:pt x="183923" y="49599"/>
                  <a:pt x="165319" y="57027"/>
                </a:cubicBezTo>
                <a:cubicBezTo>
                  <a:pt x="160332" y="66041"/>
                  <a:pt x="163451" y="76754"/>
                  <a:pt x="164983" y="86310"/>
                </a:cubicBezTo>
                <a:cubicBezTo>
                  <a:pt x="169877" y="109509"/>
                  <a:pt x="177666" y="132018"/>
                  <a:pt x="188144" y="153276"/>
                </a:cubicBezTo>
                <a:cubicBezTo>
                  <a:pt x="195616" y="168319"/>
                  <a:pt x="205329" y="182074"/>
                  <a:pt x="213641" y="196650"/>
                </a:cubicBezTo>
                <a:cubicBezTo>
                  <a:pt x="226211" y="219644"/>
                  <a:pt x="239417" y="242246"/>
                  <a:pt x="255686" y="262869"/>
                </a:cubicBezTo>
                <a:cubicBezTo>
                  <a:pt x="267435" y="279592"/>
                  <a:pt x="280622" y="295176"/>
                  <a:pt x="293193" y="311264"/>
                </a:cubicBezTo>
                <a:cubicBezTo>
                  <a:pt x="300123" y="320372"/>
                  <a:pt x="306885" y="329667"/>
                  <a:pt x="314618" y="338159"/>
                </a:cubicBezTo>
                <a:cubicBezTo>
                  <a:pt x="328122" y="352436"/>
                  <a:pt x="340581" y="367610"/>
                  <a:pt x="352965" y="382858"/>
                </a:cubicBezTo>
                <a:cubicBezTo>
                  <a:pt x="360362" y="392134"/>
                  <a:pt x="380834" y="411936"/>
                  <a:pt x="374856" y="424385"/>
                </a:cubicBezTo>
                <a:cubicBezTo>
                  <a:pt x="369234" y="431272"/>
                  <a:pt x="346838" y="423806"/>
                  <a:pt x="337742" y="424273"/>
                </a:cubicBezTo>
                <a:cubicBezTo>
                  <a:pt x="288673" y="424086"/>
                  <a:pt x="239623" y="426811"/>
                  <a:pt x="190554" y="427278"/>
                </a:cubicBezTo>
                <a:cubicBezTo>
                  <a:pt x="160929" y="428771"/>
                  <a:pt x="131324" y="430376"/>
                  <a:pt x="101643" y="430861"/>
                </a:cubicBezTo>
                <a:cubicBezTo>
                  <a:pt x="75306" y="431589"/>
                  <a:pt x="49829" y="431570"/>
                  <a:pt x="25042" y="440548"/>
                </a:cubicBezTo>
                <a:cubicBezTo>
                  <a:pt x="19345" y="442974"/>
                  <a:pt x="11425" y="444952"/>
                  <a:pt x="9744" y="451671"/>
                </a:cubicBezTo>
                <a:cubicBezTo>
                  <a:pt x="10361" y="464195"/>
                  <a:pt x="29488" y="475374"/>
                  <a:pt x="40060" y="479555"/>
                </a:cubicBezTo>
                <a:cubicBezTo>
                  <a:pt x="75194" y="490417"/>
                  <a:pt x="112589" y="488924"/>
                  <a:pt x="148956" y="489055"/>
                </a:cubicBezTo>
                <a:cubicBezTo>
                  <a:pt x="188611" y="488457"/>
                  <a:pt x="228229" y="486069"/>
                  <a:pt x="267828" y="483866"/>
                </a:cubicBezTo>
                <a:cubicBezTo>
                  <a:pt x="296537" y="481701"/>
                  <a:pt x="325246" y="478454"/>
                  <a:pt x="354086" y="479685"/>
                </a:cubicBezTo>
                <a:cubicBezTo>
                  <a:pt x="360250" y="480488"/>
                  <a:pt x="372727" y="478454"/>
                  <a:pt x="372746" y="487375"/>
                </a:cubicBezTo>
                <a:cubicBezTo>
                  <a:pt x="372578" y="488551"/>
                  <a:pt x="371943" y="489801"/>
                  <a:pt x="371102" y="490641"/>
                </a:cubicBezTo>
                <a:cubicBezTo>
                  <a:pt x="366675" y="494225"/>
                  <a:pt x="361744" y="497211"/>
                  <a:pt x="357224" y="500682"/>
                </a:cubicBezTo>
                <a:cubicBezTo>
                  <a:pt x="345998" y="508502"/>
                  <a:pt x="337088" y="519010"/>
                  <a:pt x="326180" y="527222"/>
                </a:cubicBezTo>
                <a:cubicBezTo>
                  <a:pt x="302402" y="544057"/>
                  <a:pt x="279726" y="562384"/>
                  <a:pt x="256714" y="580246"/>
                </a:cubicBezTo>
                <a:cubicBezTo>
                  <a:pt x="240239" y="593777"/>
                  <a:pt x="224082" y="607663"/>
                  <a:pt x="208317" y="621978"/>
                </a:cubicBezTo>
                <a:cubicBezTo>
                  <a:pt x="185361" y="641089"/>
                  <a:pt x="163414" y="661582"/>
                  <a:pt x="144903" y="685080"/>
                </a:cubicBezTo>
                <a:cubicBezTo>
                  <a:pt x="138310" y="693758"/>
                  <a:pt x="132370" y="702922"/>
                  <a:pt x="126654" y="712180"/>
                </a:cubicBezTo>
                <a:cubicBezTo>
                  <a:pt x="117109" y="727988"/>
                  <a:pt x="106220" y="746651"/>
                  <a:pt x="112626" y="765576"/>
                </a:cubicBezTo>
                <a:cubicBezTo>
                  <a:pt x="114887" y="768619"/>
                  <a:pt x="120042" y="766080"/>
                  <a:pt x="123255" y="766006"/>
                </a:cubicBezTo>
                <a:cubicBezTo>
                  <a:pt x="131847" y="764158"/>
                  <a:pt x="139935" y="760687"/>
                  <a:pt x="147985" y="757271"/>
                </a:cubicBezTo>
                <a:cubicBezTo>
                  <a:pt x="167205" y="749395"/>
                  <a:pt x="184651" y="738197"/>
                  <a:pt x="201761" y="726569"/>
                </a:cubicBezTo>
                <a:cubicBezTo>
                  <a:pt x="226043" y="709473"/>
                  <a:pt x="249933" y="691817"/>
                  <a:pt x="272180" y="672127"/>
                </a:cubicBezTo>
                <a:cubicBezTo>
                  <a:pt x="283499" y="662515"/>
                  <a:pt x="293660" y="651690"/>
                  <a:pt x="304382" y="641425"/>
                </a:cubicBezTo>
                <a:cubicBezTo>
                  <a:pt x="311592" y="634781"/>
                  <a:pt x="318970" y="628305"/>
                  <a:pt x="325825" y="621287"/>
                </a:cubicBezTo>
                <a:cubicBezTo>
                  <a:pt x="354833" y="590175"/>
                  <a:pt x="386026" y="561246"/>
                  <a:pt x="417985" y="533213"/>
                </a:cubicBezTo>
                <a:cubicBezTo>
                  <a:pt x="427325" y="524982"/>
                  <a:pt x="437318" y="517517"/>
                  <a:pt x="446396" y="508988"/>
                </a:cubicBezTo>
                <a:cubicBezTo>
                  <a:pt x="450636" y="505049"/>
                  <a:pt x="458798" y="495662"/>
                  <a:pt x="463038" y="504471"/>
                </a:cubicBezTo>
                <a:cubicBezTo>
                  <a:pt x="464010" y="508894"/>
                  <a:pt x="463207" y="513579"/>
                  <a:pt x="463449" y="518095"/>
                </a:cubicBezTo>
                <a:cubicBezTo>
                  <a:pt x="463431" y="564792"/>
                  <a:pt x="463337" y="611507"/>
                  <a:pt x="464794" y="658185"/>
                </a:cubicBezTo>
                <a:cubicBezTo>
                  <a:pt x="465000" y="691873"/>
                  <a:pt x="467951" y="725431"/>
                  <a:pt x="475292" y="758354"/>
                </a:cubicBezTo>
                <a:cubicBezTo>
                  <a:pt x="478635" y="774012"/>
                  <a:pt x="482128" y="789709"/>
                  <a:pt x="487508" y="804826"/>
                </a:cubicBezTo>
                <a:cubicBezTo>
                  <a:pt x="491841" y="815894"/>
                  <a:pt x="494400" y="828958"/>
                  <a:pt x="503889" y="83692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1088" name="Google Shape;1088;p27"/>
          <p:cNvSpPr/>
          <p:nvPr/>
        </p:nvSpPr>
        <p:spPr>
          <a:xfrm>
            <a:off x="6036656" y="998105"/>
            <a:ext cx="457233" cy="413624"/>
          </a:xfrm>
          <a:custGeom>
            <a:avLst/>
            <a:gdLst/>
            <a:ahLst/>
            <a:cxnLst/>
            <a:rect l="l" t="t" r="r" b="b"/>
            <a:pathLst>
              <a:path w="914466" h="827249" extrusionOk="0">
                <a:moveTo>
                  <a:pt x="902292" y="404740"/>
                </a:moveTo>
                <a:cubicBezTo>
                  <a:pt x="921830" y="417245"/>
                  <a:pt x="916469" y="433912"/>
                  <a:pt x="896035" y="440145"/>
                </a:cubicBezTo>
                <a:cubicBezTo>
                  <a:pt x="880718" y="444961"/>
                  <a:pt x="865738" y="451008"/>
                  <a:pt x="849955" y="454218"/>
                </a:cubicBezTo>
                <a:cubicBezTo>
                  <a:pt x="834526" y="457129"/>
                  <a:pt x="818743" y="456961"/>
                  <a:pt x="803183" y="458940"/>
                </a:cubicBezTo>
                <a:cubicBezTo>
                  <a:pt x="783757" y="461571"/>
                  <a:pt x="764164" y="460619"/>
                  <a:pt x="744644" y="461291"/>
                </a:cubicBezTo>
                <a:cubicBezTo>
                  <a:pt x="720530" y="462896"/>
                  <a:pt x="696491" y="460750"/>
                  <a:pt x="672433" y="459537"/>
                </a:cubicBezTo>
                <a:cubicBezTo>
                  <a:pt x="661020" y="459369"/>
                  <a:pt x="649495" y="458249"/>
                  <a:pt x="638138" y="459294"/>
                </a:cubicBezTo>
                <a:cubicBezTo>
                  <a:pt x="627734" y="463382"/>
                  <a:pt x="637840" y="473441"/>
                  <a:pt x="642995" y="477547"/>
                </a:cubicBezTo>
                <a:cubicBezTo>
                  <a:pt x="650354" y="483594"/>
                  <a:pt x="658498" y="488596"/>
                  <a:pt x="665671" y="494867"/>
                </a:cubicBezTo>
                <a:cubicBezTo>
                  <a:pt x="674879" y="503154"/>
                  <a:pt x="683285" y="512299"/>
                  <a:pt x="692792" y="520250"/>
                </a:cubicBezTo>
                <a:cubicBezTo>
                  <a:pt x="708146" y="532848"/>
                  <a:pt x="722603" y="547126"/>
                  <a:pt x="736071" y="561870"/>
                </a:cubicBezTo>
                <a:cubicBezTo>
                  <a:pt x="748473" y="576278"/>
                  <a:pt x="759158" y="592068"/>
                  <a:pt x="770477" y="607316"/>
                </a:cubicBezTo>
                <a:cubicBezTo>
                  <a:pt x="779779" y="621463"/>
                  <a:pt x="787120" y="636749"/>
                  <a:pt x="794797" y="651811"/>
                </a:cubicBezTo>
                <a:cubicBezTo>
                  <a:pt x="797692" y="657652"/>
                  <a:pt x="800363" y="663625"/>
                  <a:pt x="801558" y="670082"/>
                </a:cubicBezTo>
                <a:cubicBezTo>
                  <a:pt x="803090" y="674748"/>
                  <a:pt x="800662" y="679041"/>
                  <a:pt x="796870" y="681766"/>
                </a:cubicBezTo>
                <a:cubicBezTo>
                  <a:pt x="777930" y="691546"/>
                  <a:pt x="752601" y="670773"/>
                  <a:pt x="737322" y="660396"/>
                </a:cubicBezTo>
                <a:cubicBezTo>
                  <a:pt x="722529" y="648638"/>
                  <a:pt x="709024" y="635237"/>
                  <a:pt x="695930" y="621631"/>
                </a:cubicBezTo>
                <a:cubicBezTo>
                  <a:pt x="689318" y="614054"/>
                  <a:pt x="683135" y="606066"/>
                  <a:pt x="676094" y="598862"/>
                </a:cubicBezTo>
                <a:cubicBezTo>
                  <a:pt x="665746" y="588559"/>
                  <a:pt x="655341" y="578369"/>
                  <a:pt x="645984" y="567152"/>
                </a:cubicBezTo>
                <a:cubicBezTo>
                  <a:pt x="637130" y="557148"/>
                  <a:pt x="627118" y="548302"/>
                  <a:pt x="617853" y="538690"/>
                </a:cubicBezTo>
                <a:cubicBezTo>
                  <a:pt x="605544" y="525345"/>
                  <a:pt x="591909" y="513419"/>
                  <a:pt x="578610" y="501101"/>
                </a:cubicBezTo>
                <a:cubicBezTo>
                  <a:pt x="573604" y="496472"/>
                  <a:pt x="568934" y="491489"/>
                  <a:pt x="564096" y="486693"/>
                </a:cubicBezTo>
                <a:cubicBezTo>
                  <a:pt x="560062" y="483408"/>
                  <a:pt x="555149" y="486805"/>
                  <a:pt x="554439" y="491359"/>
                </a:cubicBezTo>
                <a:cubicBezTo>
                  <a:pt x="549826" y="528331"/>
                  <a:pt x="548817" y="565659"/>
                  <a:pt x="545642" y="602800"/>
                </a:cubicBezTo>
                <a:cubicBezTo>
                  <a:pt x="541364" y="656551"/>
                  <a:pt x="530549" y="709593"/>
                  <a:pt x="517997" y="761964"/>
                </a:cubicBezTo>
                <a:cubicBezTo>
                  <a:pt x="514467" y="777343"/>
                  <a:pt x="510077" y="792516"/>
                  <a:pt x="504885" y="807429"/>
                </a:cubicBezTo>
                <a:cubicBezTo>
                  <a:pt x="502438" y="814596"/>
                  <a:pt x="498926" y="821315"/>
                  <a:pt x="494201" y="827250"/>
                </a:cubicBezTo>
                <a:cubicBezTo>
                  <a:pt x="484712" y="819262"/>
                  <a:pt x="482153" y="806197"/>
                  <a:pt x="477782" y="795111"/>
                </a:cubicBezTo>
                <a:cubicBezTo>
                  <a:pt x="472402" y="780012"/>
                  <a:pt x="468928" y="764297"/>
                  <a:pt x="465566" y="748638"/>
                </a:cubicBezTo>
                <a:cubicBezTo>
                  <a:pt x="458207" y="715715"/>
                  <a:pt x="455255" y="682158"/>
                  <a:pt x="455069" y="648470"/>
                </a:cubicBezTo>
                <a:cubicBezTo>
                  <a:pt x="453612" y="601792"/>
                  <a:pt x="453686" y="555076"/>
                  <a:pt x="453724" y="508380"/>
                </a:cubicBezTo>
                <a:cubicBezTo>
                  <a:pt x="453481" y="503863"/>
                  <a:pt x="454284" y="499179"/>
                  <a:pt x="453313" y="494755"/>
                </a:cubicBezTo>
                <a:cubicBezTo>
                  <a:pt x="449092" y="485946"/>
                  <a:pt x="440910" y="495353"/>
                  <a:pt x="436670" y="499272"/>
                </a:cubicBezTo>
                <a:cubicBezTo>
                  <a:pt x="427592" y="507801"/>
                  <a:pt x="417599" y="515267"/>
                  <a:pt x="408260" y="523497"/>
                </a:cubicBezTo>
                <a:cubicBezTo>
                  <a:pt x="376282" y="551530"/>
                  <a:pt x="345107" y="580459"/>
                  <a:pt x="316099" y="611572"/>
                </a:cubicBezTo>
                <a:cubicBezTo>
                  <a:pt x="309244" y="618589"/>
                  <a:pt x="301885" y="625065"/>
                  <a:pt x="294656" y="631710"/>
                </a:cubicBezTo>
                <a:cubicBezTo>
                  <a:pt x="283953" y="641956"/>
                  <a:pt x="273792" y="652800"/>
                  <a:pt x="262473" y="662412"/>
                </a:cubicBezTo>
                <a:cubicBezTo>
                  <a:pt x="240227" y="682102"/>
                  <a:pt x="216336" y="699776"/>
                  <a:pt x="192054" y="716854"/>
                </a:cubicBezTo>
                <a:cubicBezTo>
                  <a:pt x="174945" y="728481"/>
                  <a:pt x="157499" y="739698"/>
                  <a:pt x="138278" y="747574"/>
                </a:cubicBezTo>
                <a:cubicBezTo>
                  <a:pt x="130228" y="750990"/>
                  <a:pt x="122140" y="754442"/>
                  <a:pt x="113548" y="756309"/>
                </a:cubicBezTo>
                <a:cubicBezTo>
                  <a:pt x="110316" y="756383"/>
                  <a:pt x="105180" y="758940"/>
                  <a:pt x="102920" y="755880"/>
                </a:cubicBezTo>
                <a:cubicBezTo>
                  <a:pt x="96494" y="736954"/>
                  <a:pt x="107402" y="718291"/>
                  <a:pt x="116947" y="702483"/>
                </a:cubicBezTo>
                <a:cubicBezTo>
                  <a:pt x="122663" y="693225"/>
                  <a:pt x="128603" y="684061"/>
                  <a:pt x="135196" y="675383"/>
                </a:cubicBezTo>
                <a:cubicBezTo>
                  <a:pt x="153726" y="651885"/>
                  <a:pt x="175673" y="631392"/>
                  <a:pt x="198610" y="612281"/>
                </a:cubicBezTo>
                <a:cubicBezTo>
                  <a:pt x="214394" y="597966"/>
                  <a:pt x="230532" y="584080"/>
                  <a:pt x="247007" y="570549"/>
                </a:cubicBezTo>
                <a:cubicBezTo>
                  <a:pt x="270038" y="552688"/>
                  <a:pt x="292714" y="534360"/>
                  <a:pt x="316473" y="517525"/>
                </a:cubicBezTo>
                <a:cubicBezTo>
                  <a:pt x="327381" y="509313"/>
                  <a:pt x="336291" y="498805"/>
                  <a:pt x="347517" y="490985"/>
                </a:cubicBezTo>
                <a:cubicBezTo>
                  <a:pt x="352056" y="487514"/>
                  <a:pt x="356968" y="484528"/>
                  <a:pt x="361395" y="480944"/>
                </a:cubicBezTo>
                <a:cubicBezTo>
                  <a:pt x="362236" y="480104"/>
                  <a:pt x="362871" y="478854"/>
                  <a:pt x="363039" y="477678"/>
                </a:cubicBezTo>
                <a:cubicBezTo>
                  <a:pt x="363001" y="468757"/>
                  <a:pt x="350543" y="470791"/>
                  <a:pt x="344379" y="469989"/>
                </a:cubicBezTo>
                <a:cubicBezTo>
                  <a:pt x="315539" y="468757"/>
                  <a:pt x="286830" y="472004"/>
                  <a:pt x="258121" y="474169"/>
                </a:cubicBezTo>
                <a:cubicBezTo>
                  <a:pt x="218522" y="476372"/>
                  <a:pt x="178904" y="478761"/>
                  <a:pt x="139250" y="479358"/>
                </a:cubicBezTo>
                <a:cubicBezTo>
                  <a:pt x="102882" y="479227"/>
                  <a:pt x="65469" y="480720"/>
                  <a:pt x="30353" y="469858"/>
                </a:cubicBezTo>
                <a:cubicBezTo>
                  <a:pt x="19725" y="465715"/>
                  <a:pt x="598" y="454535"/>
                  <a:pt x="0" y="442012"/>
                </a:cubicBezTo>
                <a:cubicBezTo>
                  <a:pt x="1700" y="435293"/>
                  <a:pt x="9620" y="433314"/>
                  <a:pt x="15298" y="430888"/>
                </a:cubicBezTo>
                <a:cubicBezTo>
                  <a:pt x="40084" y="421911"/>
                  <a:pt x="65562" y="421930"/>
                  <a:pt x="91899" y="421202"/>
                </a:cubicBezTo>
                <a:cubicBezTo>
                  <a:pt x="121561" y="420716"/>
                  <a:pt x="151185" y="419111"/>
                  <a:pt x="180810" y="417618"/>
                </a:cubicBezTo>
                <a:cubicBezTo>
                  <a:pt x="229879" y="417170"/>
                  <a:pt x="278910" y="414427"/>
                  <a:pt x="327979" y="414613"/>
                </a:cubicBezTo>
                <a:cubicBezTo>
                  <a:pt x="337075" y="414147"/>
                  <a:pt x="359471" y="421612"/>
                  <a:pt x="365094" y="414744"/>
                </a:cubicBezTo>
                <a:cubicBezTo>
                  <a:pt x="371071" y="402277"/>
                  <a:pt x="350599" y="382493"/>
                  <a:pt x="343202" y="373217"/>
                </a:cubicBezTo>
                <a:cubicBezTo>
                  <a:pt x="330818" y="357988"/>
                  <a:pt x="318359" y="342814"/>
                  <a:pt x="304873" y="328518"/>
                </a:cubicBezTo>
                <a:cubicBezTo>
                  <a:pt x="297140" y="320026"/>
                  <a:pt x="290379" y="310731"/>
                  <a:pt x="283449" y="301623"/>
                </a:cubicBezTo>
                <a:cubicBezTo>
                  <a:pt x="270878" y="285535"/>
                  <a:pt x="257691" y="269951"/>
                  <a:pt x="245942" y="253228"/>
                </a:cubicBezTo>
                <a:cubicBezTo>
                  <a:pt x="229673" y="232605"/>
                  <a:pt x="216467" y="210003"/>
                  <a:pt x="203896" y="187009"/>
                </a:cubicBezTo>
                <a:cubicBezTo>
                  <a:pt x="195603" y="172433"/>
                  <a:pt x="185872" y="158678"/>
                  <a:pt x="178400" y="143635"/>
                </a:cubicBezTo>
                <a:cubicBezTo>
                  <a:pt x="167921" y="122377"/>
                  <a:pt x="160132" y="99868"/>
                  <a:pt x="155239" y="76669"/>
                </a:cubicBezTo>
                <a:cubicBezTo>
                  <a:pt x="153707" y="67113"/>
                  <a:pt x="150588" y="56400"/>
                  <a:pt x="155575" y="47386"/>
                </a:cubicBezTo>
                <a:cubicBezTo>
                  <a:pt x="174160" y="39958"/>
                  <a:pt x="199283" y="54721"/>
                  <a:pt x="214207" y="65975"/>
                </a:cubicBezTo>
                <a:cubicBezTo>
                  <a:pt x="237985" y="84993"/>
                  <a:pt x="257205" y="109070"/>
                  <a:pt x="275286" y="133388"/>
                </a:cubicBezTo>
                <a:cubicBezTo>
                  <a:pt x="284794" y="149588"/>
                  <a:pt x="295403" y="165023"/>
                  <a:pt x="306611" y="180104"/>
                </a:cubicBezTo>
                <a:cubicBezTo>
                  <a:pt x="325700" y="210022"/>
                  <a:pt x="345238" y="239940"/>
                  <a:pt x="361358" y="271631"/>
                </a:cubicBezTo>
                <a:cubicBezTo>
                  <a:pt x="369950" y="289697"/>
                  <a:pt x="380317" y="306793"/>
                  <a:pt x="390739" y="323833"/>
                </a:cubicBezTo>
                <a:cubicBezTo>
                  <a:pt x="397146" y="333314"/>
                  <a:pt x="401442" y="344568"/>
                  <a:pt x="409736" y="352612"/>
                </a:cubicBezTo>
                <a:cubicBezTo>
                  <a:pt x="412687" y="354889"/>
                  <a:pt x="417263" y="352911"/>
                  <a:pt x="417450" y="349122"/>
                </a:cubicBezTo>
                <a:cubicBezTo>
                  <a:pt x="420158" y="347891"/>
                  <a:pt x="419187" y="344662"/>
                  <a:pt x="419579" y="342273"/>
                </a:cubicBezTo>
                <a:cubicBezTo>
                  <a:pt x="420027" y="336506"/>
                  <a:pt x="420756" y="330757"/>
                  <a:pt x="421484" y="325009"/>
                </a:cubicBezTo>
                <a:cubicBezTo>
                  <a:pt x="423651" y="306830"/>
                  <a:pt x="426939" y="288820"/>
                  <a:pt x="429703" y="270753"/>
                </a:cubicBezTo>
                <a:cubicBezTo>
                  <a:pt x="432337" y="251735"/>
                  <a:pt x="436726" y="232997"/>
                  <a:pt x="439024" y="213941"/>
                </a:cubicBezTo>
                <a:cubicBezTo>
                  <a:pt x="444646" y="178219"/>
                  <a:pt x="452753" y="142888"/>
                  <a:pt x="460411" y="107558"/>
                </a:cubicBezTo>
                <a:cubicBezTo>
                  <a:pt x="468256" y="78405"/>
                  <a:pt x="478193" y="32884"/>
                  <a:pt x="501037" y="12671"/>
                </a:cubicBezTo>
                <a:cubicBezTo>
                  <a:pt x="512674" y="1697"/>
                  <a:pt x="536863" y="-7672"/>
                  <a:pt x="547229" y="9331"/>
                </a:cubicBezTo>
                <a:cubicBezTo>
                  <a:pt x="550386" y="19390"/>
                  <a:pt x="549303" y="30682"/>
                  <a:pt x="549676" y="41171"/>
                </a:cubicBezTo>
                <a:cubicBezTo>
                  <a:pt x="549956" y="64482"/>
                  <a:pt x="546295" y="87569"/>
                  <a:pt x="544054" y="110731"/>
                </a:cubicBezTo>
                <a:cubicBezTo>
                  <a:pt x="542111" y="130010"/>
                  <a:pt x="539646" y="149215"/>
                  <a:pt x="536097" y="168252"/>
                </a:cubicBezTo>
                <a:cubicBezTo>
                  <a:pt x="529466" y="210731"/>
                  <a:pt x="522237" y="253172"/>
                  <a:pt x="517231" y="295875"/>
                </a:cubicBezTo>
                <a:cubicBezTo>
                  <a:pt x="515588" y="309033"/>
                  <a:pt x="514411" y="322228"/>
                  <a:pt x="513682" y="335479"/>
                </a:cubicBezTo>
                <a:cubicBezTo>
                  <a:pt x="513645" y="337980"/>
                  <a:pt x="512917" y="340817"/>
                  <a:pt x="513384" y="343355"/>
                </a:cubicBezTo>
                <a:cubicBezTo>
                  <a:pt x="514224" y="346397"/>
                  <a:pt x="517960" y="348002"/>
                  <a:pt x="520743" y="346416"/>
                </a:cubicBezTo>
                <a:cubicBezTo>
                  <a:pt x="525301" y="343505"/>
                  <a:pt x="528756" y="339063"/>
                  <a:pt x="532978" y="335666"/>
                </a:cubicBezTo>
                <a:cubicBezTo>
                  <a:pt x="545567" y="325737"/>
                  <a:pt x="556998" y="314538"/>
                  <a:pt x="567514" y="302463"/>
                </a:cubicBezTo>
                <a:cubicBezTo>
                  <a:pt x="577694" y="291470"/>
                  <a:pt x="588939" y="281560"/>
                  <a:pt x="598764" y="270249"/>
                </a:cubicBezTo>
                <a:cubicBezTo>
                  <a:pt x="611222" y="255225"/>
                  <a:pt x="626091" y="242664"/>
                  <a:pt x="640156" y="229245"/>
                </a:cubicBezTo>
                <a:cubicBezTo>
                  <a:pt x="647422" y="222060"/>
                  <a:pt x="654875" y="215023"/>
                  <a:pt x="662570" y="208305"/>
                </a:cubicBezTo>
                <a:cubicBezTo>
                  <a:pt x="682033" y="190947"/>
                  <a:pt x="702468" y="173459"/>
                  <a:pt x="722734" y="156867"/>
                </a:cubicBezTo>
                <a:cubicBezTo>
                  <a:pt x="740946" y="142198"/>
                  <a:pt x="759344" y="127211"/>
                  <a:pt x="780862" y="117562"/>
                </a:cubicBezTo>
                <a:cubicBezTo>
                  <a:pt x="798999" y="108920"/>
                  <a:pt x="827073" y="104366"/>
                  <a:pt x="831650" y="130402"/>
                </a:cubicBezTo>
                <a:cubicBezTo>
                  <a:pt x="830958" y="147237"/>
                  <a:pt x="820554" y="161403"/>
                  <a:pt x="810767" y="174635"/>
                </a:cubicBezTo>
                <a:cubicBezTo>
                  <a:pt x="797953" y="191638"/>
                  <a:pt x="781385" y="204796"/>
                  <a:pt x="765097" y="218252"/>
                </a:cubicBezTo>
                <a:cubicBezTo>
                  <a:pt x="752004" y="230477"/>
                  <a:pt x="738555" y="242310"/>
                  <a:pt x="725368" y="254423"/>
                </a:cubicBezTo>
                <a:cubicBezTo>
                  <a:pt x="712573" y="267189"/>
                  <a:pt x="698545" y="278629"/>
                  <a:pt x="685283" y="290891"/>
                </a:cubicBezTo>
                <a:cubicBezTo>
                  <a:pt x="672115" y="303975"/>
                  <a:pt x="657882" y="315565"/>
                  <a:pt x="644321" y="328331"/>
                </a:cubicBezTo>
                <a:cubicBezTo>
                  <a:pt x="637447" y="335087"/>
                  <a:pt x="630462" y="341787"/>
                  <a:pt x="623252" y="348208"/>
                </a:cubicBezTo>
                <a:cubicBezTo>
                  <a:pt x="616714" y="354087"/>
                  <a:pt x="610195" y="360003"/>
                  <a:pt x="604181" y="366442"/>
                </a:cubicBezTo>
                <a:cubicBezTo>
                  <a:pt x="601584" y="369466"/>
                  <a:pt x="597251" y="372844"/>
                  <a:pt x="599193" y="377305"/>
                </a:cubicBezTo>
                <a:cubicBezTo>
                  <a:pt x="603135" y="384845"/>
                  <a:pt x="622318" y="380776"/>
                  <a:pt x="629939" y="381149"/>
                </a:cubicBezTo>
                <a:cubicBezTo>
                  <a:pt x="663429" y="380104"/>
                  <a:pt x="696939" y="381467"/>
                  <a:pt x="730392" y="383146"/>
                </a:cubicBezTo>
                <a:cubicBezTo>
                  <a:pt x="763902" y="385853"/>
                  <a:pt x="797505" y="389324"/>
                  <a:pt x="831015" y="392273"/>
                </a:cubicBezTo>
                <a:cubicBezTo>
                  <a:pt x="840447" y="393187"/>
                  <a:pt x="849861" y="394326"/>
                  <a:pt x="859257" y="395446"/>
                </a:cubicBezTo>
                <a:cubicBezTo>
                  <a:pt x="873751" y="397611"/>
                  <a:pt x="888974" y="398376"/>
                  <a:pt x="902292" y="404740"/>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2" name="Picture 1"/>
          <p:cNvPicPr>
            <a:picLocks noChangeAspect="1"/>
          </p:cNvPicPr>
          <p:nvPr/>
        </p:nvPicPr>
        <p:blipFill>
          <a:blip r:embed="rId3"/>
          <a:stretch>
            <a:fillRect/>
          </a:stretch>
        </p:blipFill>
        <p:spPr>
          <a:xfrm>
            <a:off x="609600" y="76200"/>
            <a:ext cx="8062452" cy="49911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541"/>
        <p:cNvGrpSpPr/>
        <p:nvPr/>
      </p:nvGrpSpPr>
      <p:grpSpPr>
        <a:xfrm>
          <a:off x="0" y="0"/>
          <a:ext cx="0" cy="0"/>
          <a:chOff x="0" y="0"/>
          <a:chExt cx="0" cy="0"/>
        </a:xfrm>
      </p:grpSpPr>
      <p:sp>
        <p:nvSpPr>
          <p:cNvPr id="542" name="Google Shape;542;p16"/>
          <p:cNvSpPr txBox="1"/>
          <p:nvPr/>
        </p:nvSpPr>
        <p:spPr>
          <a:xfrm>
            <a:off x="514350" y="831853"/>
            <a:ext cx="5125200" cy="738664"/>
          </a:xfrm>
          <a:prstGeom prst="rect">
            <a:avLst/>
          </a:prstGeom>
          <a:noFill/>
          <a:ln>
            <a:noFill/>
          </a:ln>
        </p:spPr>
        <p:txBody>
          <a:bodyPr spcFirstLastPara="1" wrap="square" lIns="0" tIns="0" rIns="0" bIns="0" anchor="t" anchorCtr="0">
            <a:spAutoFit/>
          </a:bodyPr>
          <a:lstStyle/>
          <a:p>
            <a:pPr lvl="0">
              <a:lnSpc>
                <a:spcPct val="120000"/>
              </a:lnSpc>
            </a:pPr>
            <a:r>
              <a:rPr lang="en" sz="4000" dirty="0" smtClean="0">
                <a:solidFill>
                  <a:srgbClr val="FF0000"/>
                </a:solidFill>
                <a:latin typeface="Gloria Hallelujah"/>
                <a:ea typeface="Gloria Hallelujah"/>
                <a:cs typeface="Gloria Hallelujah"/>
                <a:sym typeface="Gloria Hallelujah"/>
              </a:rPr>
              <a:t>Det</a:t>
            </a:r>
            <a:r>
              <a:rPr lang="en-US" sz="4000" dirty="0" smtClean="0">
                <a:solidFill>
                  <a:srgbClr val="FF0000"/>
                </a:solidFill>
                <a:latin typeface="Gloria Hallelujah"/>
                <a:ea typeface="Gloria Hallelujah"/>
                <a:cs typeface="Gloria Hallelujah"/>
                <a:sym typeface="Gloria Hallelujah"/>
              </a:rPr>
              <a:t>ox c</a:t>
            </a:r>
            <a:r>
              <a:rPr lang="vi-VN" sz="4000" dirty="0" smtClean="0">
                <a:solidFill>
                  <a:srgbClr val="FF0000"/>
                </a:solidFill>
                <a:latin typeface="Gloria Hallelujah"/>
                <a:ea typeface="Gloria Hallelujah"/>
                <a:cs typeface="Gloria Hallelujah"/>
                <a:sym typeface="Gloria Hallelujah"/>
              </a:rPr>
              <a:t>ơ</a:t>
            </a:r>
            <a:r>
              <a:rPr lang="en-US" sz="4000" dirty="0">
                <a:solidFill>
                  <a:srgbClr val="FF0000"/>
                </a:solidFill>
                <a:latin typeface="Gloria Hallelujah"/>
                <a:ea typeface="Gloria Hallelujah"/>
                <a:cs typeface="Gloria Hallelujah"/>
                <a:sym typeface="Gloria Hallelujah"/>
              </a:rPr>
              <a:t> </a:t>
            </a:r>
            <a:r>
              <a:rPr lang="en-US" sz="4000" dirty="0" err="1">
                <a:solidFill>
                  <a:srgbClr val="FF0000"/>
                </a:solidFill>
                <a:latin typeface="Gloria Hallelujah"/>
                <a:ea typeface="Gloria Hallelujah"/>
                <a:cs typeface="Gloria Hallelujah"/>
                <a:sym typeface="Gloria Hallelujah"/>
              </a:rPr>
              <a:t>thể</a:t>
            </a:r>
            <a:endParaRPr sz="700" dirty="0">
              <a:solidFill>
                <a:srgbClr val="FF0000"/>
              </a:solidFill>
            </a:endParaRPr>
          </a:p>
        </p:txBody>
      </p:sp>
      <p:sp>
        <p:nvSpPr>
          <p:cNvPr id="556" name="Google Shape;556;p16"/>
          <p:cNvSpPr txBox="1"/>
          <p:nvPr/>
        </p:nvSpPr>
        <p:spPr>
          <a:xfrm>
            <a:off x="3085021" y="3478922"/>
            <a:ext cx="2544638" cy="12388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endParaRPr sz="700" dirty="0">
              <a:solidFill>
                <a:schemeClr val="lt1"/>
              </a:solidFill>
            </a:endParaRPr>
          </a:p>
        </p:txBody>
      </p:sp>
      <p:pic>
        <p:nvPicPr>
          <p:cNvPr id="565" name="Google Shape;565;p16"/>
          <p:cNvPicPr preferRelativeResize="0"/>
          <p:nvPr/>
        </p:nvPicPr>
        <p:blipFill rotWithShape="1">
          <a:blip r:embed="rId3">
            <a:alphaModFix/>
          </a:blip>
          <a:srcRect l="5786" r="11664"/>
          <a:stretch/>
        </p:blipFill>
        <p:spPr>
          <a:xfrm>
            <a:off x="6313315" y="0"/>
            <a:ext cx="2830686" cy="5143500"/>
          </a:xfrm>
          <a:prstGeom prst="rect">
            <a:avLst/>
          </a:prstGeom>
          <a:noFill/>
          <a:ln>
            <a:noFill/>
          </a:ln>
        </p:spPr>
      </p:pic>
      <p:sp>
        <p:nvSpPr>
          <p:cNvPr id="2" name="Rectangle 1"/>
          <p:cNvSpPr/>
          <p:nvPr/>
        </p:nvSpPr>
        <p:spPr>
          <a:xfrm>
            <a:off x="435557" y="1826361"/>
            <a:ext cx="5535930" cy="2246769"/>
          </a:xfrm>
          <a:prstGeom prst="rect">
            <a:avLst/>
          </a:prstGeom>
        </p:spPr>
        <p:txBody>
          <a:bodyPr wrap="square">
            <a:spAutoFit/>
          </a:bodyPr>
          <a:lstStyle/>
          <a:p>
            <a:r>
              <a:rPr lang="vi-VN" sz="2000" dirty="0">
                <a:solidFill>
                  <a:schemeClr val="bg1"/>
                </a:solidFill>
                <a:latin typeface="Roboto"/>
              </a:rPr>
              <a:t>Bạn có thể kết hợp nước với những loại trái cây mình yêu thích để làm những chai nước detox uống dần, hoặc làm sinh tố trái cây, hoặc nấu một nồi canh ngon lành để nhâm nhi. Nước dễ dàng được hấp thu vào cơ thể dưới nhiều hình thức. Chỉ là bạn sẽ chọn lựa cách nào và có hào hứng khi sử dụng nó hay không.</a:t>
            </a:r>
            <a:endParaRPr lang="en-US" sz="2000" dirty="0">
              <a:solidFill>
                <a:schemeClr val="bg1"/>
              </a:solidFill>
            </a:endParaRPr>
          </a:p>
        </p:txBody>
      </p:sp>
      <p:pic>
        <p:nvPicPr>
          <p:cNvPr id="3" name="Picture 2"/>
          <p:cNvPicPr>
            <a:picLocks noChangeAspect="1"/>
          </p:cNvPicPr>
          <p:nvPr/>
        </p:nvPicPr>
        <p:blipFill>
          <a:blip r:embed="rId4"/>
          <a:stretch>
            <a:fillRect/>
          </a:stretch>
        </p:blipFill>
        <p:spPr>
          <a:xfrm>
            <a:off x="6313315" y="0"/>
            <a:ext cx="3022146" cy="514350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3"/>
        <p:cNvGrpSpPr/>
        <p:nvPr/>
      </p:nvGrpSpPr>
      <p:grpSpPr>
        <a:xfrm>
          <a:off x="0" y="0"/>
          <a:ext cx="0" cy="0"/>
          <a:chOff x="0" y="0"/>
          <a:chExt cx="0" cy="0"/>
        </a:xfrm>
      </p:grpSpPr>
      <p:sp>
        <p:nvSpPr>
          <p:cNvPr id="614" name="Google Shape;614;p18"/>
          <p:cNvSpPr txBox="1"/>
          <p:nvPr/>
        </p:nvSpPr>
        <p:spPr>
          <a:xfrm>
            <a:off x="1188556" y="514350"/>
            <a:ext cx="6767100" cy="615600"/>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 sz="4000">
                <a:solidFill>
                  <a:schemeClr val="accent1"/>
                </a:solidFill>
                <a:latin typeface="Gloria Hallelujah"/>
                <a:ea typeface="Gloria Hallelujah"/>
                <a:cs typeface="Gloria Hallelujah"/>
                <a:sym typeface="Gloria Hallelujah"/>
              </a:rPr>
              <a:t>My Hobbies</a:t>
            </a:r>
            <a:endParaRPr sz="700">
              <a:solidFill>
                <a:schemeClr val="accent1"/>
              </a:solidFill>
            </a:endParaRPr>
          </a:p>
        </p:txBody>
      </p:sp>
      <p:sp>
        <p:nvSpPr>
          <p:cNvPr id="615" name="Google Shape;615;p18"/>
          <p:cNvSpPr/>
          <p:nvPr/>
        </p:nvSpPr>
        <p:spPr>
          <a:xfrm>
            <a:off x="1188562" y="1790932"/>
            <a:ext cx="388923" cy="434442"/>
          </a:xfrm>
          <a:custGeom>
            <a:avLst/>
            <a:gdLst/>
            <a:ahLst/>
            <a:cxnLst/>
            <a:rect l="l" t="t" r="r" b="b"/>
            <a:pathLst>
              <a:path w="777846" h="868885" extrusionOk="0">
                <a:moveTo>
                  <a:pt x="774939" y="622980"/>
                </a:moveTo>
                <a:cubicBezTo>
                  <a:pt x="772279" y="595958"/>
                  <a:pt x="761324" y="571161"/>
                  <a:pt x="749709" y="546954"/>
                </a:cubicBezTo>
                <a:cubicBezTo>
                  <a:pt x="734581" y="509419"/>
                  <a:pt x="721279" y="471345"/>
                  <a:pt x="715454" y="431064"/>
                </a:cubicBezTo>
                <a:cubicBezTo>
                  <a:pt x="709577" y="390609"/>
                  <a:pt x="711751" y="349981"/>
                  <a:pt x="723436" y="310586"/>
                </a:cubicBezTo>
                <a:cubicBezTo>
                  <a:pt x="733799" y="273781"/>
                  <a:pt x="746996" y="237166"/>
                  <a:pt x="745814" y="198362"/>
                </a:cubicBezTo>
                <a:cubicBezTo>
                  <a:pt x="745814" y="181055"/>
                  <a:pt x="739450" y="164303"/>
                  <a:pt x="731608" y="149097"/>
                </a:cubicBezTo>
                <a:cubicBezTo>
                  <a:pt x="723592" y="134344"/>
                  <a:pt x="712290" y="121519"/>
                  <a:pt x="700083" y="110085"/>
                </a:cubicBezTo>
                <a:cubicBezTo>
                  <a:pt x="689268" y="100197"/>
                  <a:pt x="677740" y="90483"/>
                  <a:pt x="670645" y="77415"/>
                </a:cubicBezTo>
                <a:cubicBezTo>
                  <a:pt x="658509" y="47074"/>
                  <a:pt x="657657" y="41305"/>
                  <a:pt x="628914" y="22677"/>
                </a:cubicBezTo>
                <a:cubicBezTo>
                  <a:pt x="624498" y="19271"/>
                  <a:pt x="618951" y="15222"/>
                  <a:pt x="613804" y="12685"/>
                </a:cubicBezTo>
                <a:cubicBezTo>
                  <a:pt x="611978" y="11642"/>
                  <a:pt x="610170" y="10478"/>
                  <a:pt x="608118" y="9922"/>
                </a:cubicBezTo>
                <a:cubicBezTo>
                  <a:pt x="605440" y="9157"/>
                  <a:pt x="602571" y="10929"/>
                  <a:pt x="602015" y="13640"/>
                </a:cubicBezTo>
                <a:cubicBezTo>
                  <a:pt x="545677" y="-1756"/>
                  <a:pt x="483620" y="-7300"/>
                  <a:pt x="428099" y="14057"/>
                </a:cubicBezTo>
                <a:cubicBezTo>
                  <a:pt x="400835" y="24849"/>
                  <a:pt x="377013" y="43043"/>
                  <a:pt x="355783" y="63010"/>
                </a:cubicBezTo>
                <a:cubicBezTo>
                  <a:pt x="329631" y="89858"/>
                  <a:pt x="310487" y="123396"/>
                  <a:pt x="298315" y="158725"/>
                </a:cubicBezTo>
                <a:cubicBezTo>
                  <a:pt x="289743" y="184078"/>
                  <a:pt x="299167" y="205574"/>
                  <a:pt x="276076" y="225158"/>
                </a:cubicBezTo>
                <a:cubicBezTo>
                  <a:pt x="258392" y="239252"/>
                  <a:pt x="237822" y="247680"/>
                  <a:pt x="217600" y="257845"/>
                </a:cubicBezTo>
                <a:cubicBezTo>
                  <a:pt x="196734" y="267281"/>
                  <a:pt x="176477" y="277708"/>
                  <a:pt x="155976" y="287943"/>
                </a:cubicBezTo>
                <a:cubicBezTo>
                  <a:pt x="131216" y="300507"/>
                  <a:pt x="106733" y="314148"/>
                  <a:pt x="84824" y="331300"/>
                </a:cubicBezTo>
                <a:cubicBezTo>
                  <a:pt x="65246" y="347496"/>
                  <a:pt x="47718" y="366368"/>
                  <a:pt x="32539" y="386717"/>
                </a:cubicBezTo>
                <a:cubicBezTo>
                  <a:pt x="6891" y="422549"/>
                  <a:pt x="-1959" y="468269"/>
                  <a:pt x="353" y="511712"/>
                </a:cubicBezTo>
                <a:cubicBezTo>
                  <a:pt x="2927" y="541532"/>
                  <a:pt x="11534" y="571734"/>
                  <a:pt x="28105" y="596862"/>
                </a:cubicBezTo>
                <a:cubicBezTo>
                  <a:pt x="50709" y="631148"/>
                  <a:pt x="84546" y="655424"/>
                  <a:pt x="121809" y="671707"/>
                </a:cubicBezTo>
                <a:cubicBezTo>
                  <a:pt x="155663" y="686130"/>
                  <a:pt x="192717" y="691274"/>
                  <a:pt x="229145" y="694575"/>
                </a:cubicBezTo>
                <a:cubicBezTo>
                  <a:pt x="260200" y="697356"/>
                  <a:pt x="291794" y="696504"/>
                  <a:pt x="322189" y="704289"/>
                </a:cubicBezTo>
                <a:cubicBezTo>
                  <a:pt x="345298" y="711171"/>
                  <a:pt x="369571" y="718382"/>
                  <a:pt x="388159" y="734422"/>
                </a:cubicBezTo>
                <a:cubicBezTo>
                  <a:pt x="412954" y="757221"/>
                  <a:pt x="429404" y="787232"/>
                  <a:pt x="451278" y="812568"/>
                </a:cubicBezTo>
                <a:cubicBezTo>
                  <a:pt x="484315" y="848366"/>
                  <a:pt x="532602" y="869010"/>
                  <a:pt x="581271" y="868715"/>
                </a:cubicBezTo>
                <a:cubicBezTo>
                  <a:pt x="600067" y="869723"/>
                  <a:pt x="618620" y="866160"/>
                  <a:pt x="636634" y="861069"/>
                </a:cubicBezTo>
                <a:cubicBezTo>
                  <a:pt x="648545" y="857854"/>
                  <a:pt x="660595" y="854482"/>
                  <a:pt x="671497" y="848574"/>
                </a:cubicBezTo>
                <a:cubicBezTo>
                  <a:pt x="692520" y="836897"/>
                  <a:pt x="708151" y="818077"/>
                  <a:pt x="724131" y="800543"/>
                </a:cubicBezTo>
                <a:cubicBezTo>
                  <a:pt x="737746" y="785025"/>
                  <a:pt x="751326" y="769107"/>
                  <a:pt x="759881" y="750131"/>
                </a:cubicBezTo>
                <a:cubicBezTo>
                  <a:pt x="778225" y="710702"/>
                  <a:pt x="781042" y="665590"/>
                  <a:pt x="774939" y="6229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6" name="Google Shape;616;p18"/>
          <p:cNvSpPr/>
          <p:nvPr/>
        </p:nvSpPr>
        <p:spPr>
          <a:xfrm>
            <a:off x="1188562" y="1790932"/>
            <a:ext cx="388923" cy="434442"/>
          </a:xfrm>
          <a:custGeom>
            <a:avLst/>
            <a:gdLst/>
            <a:ahLst/>
            <a:cxnLst/>
            <a:rect l="l" t="t" r="r" b="b"/>
            <a:pathLst>
              <a:path w="777846" h="868885" extrusionOk="0">
                <a:moveTo>
                  <a:pt x="581271" y="868715"/>
                </a:moveTo>
                <a:cubicBezTo>
                  <a:pt x="532602" y="869010"/>
                  <a:pt x="484315" y="848366"/>
                  <a:pt x="451278" y="812568"/>
                </a:cubicBezTo>
                <a:cubicBezTo>
                  <a:pt x="429404" y="787232"/>
                  <a:pt x="412954" y="757221"/>
                  <a:pt x="388159" y="734422"/>
                </a:cubicBezTo>
                <a:cubicBezTo>
                  <a:pt x="369571" y="718382"/>
                  <a:pt x="345298" y="711171"/>
                  <a:pt x="322189" y="704289"/>
                </a:cubicBezTo>
                <a:cubicBezTo>
                  <a:pt x="291794" y="696504"/>
                  <a:pt x="260200" y="697356"/>
                  <a:pt x="229145" y="694575"/>
                </a:cubicBezTo>
                <a:cubicBezTo>
                  <a:pt x="192717" y="691274"/>
                  <a:pt x="155663" y="686130"/>
                  <a:pt x="121809" y="671707"/>
                </a:cubicBezTo>
                <a:cubicBezTo>
                  <a:pt x="84546" y="655424"/>
                  <a:pt x="50709" y="631148"/>
                  <a:pt x="28105" y="596862"/>
                </a:cubicBezTo>
                <a:cubicBezTo>
                  <a:pt x="11534" y="571734"/>
                  <a:pt x="2927" y="541532"/>
                  <a:pt x="353" y="511712"/>
                </a:cubicBezTo>
                <a:cubicBezTo>
                  <a:pt x="-1959" y="468269"/>
                  <a:pt x="6891" y="422549"/>
                  <a:pt x="32539" y="386717"/>
                </a:cubicBezTo>
                <a:cubicBezTo>
                  <a:pt x="47718" y="366368"/>
                  <a:pt x="65246" y="347496"/>
                  <a:pt x="84824" y="331300"/>
                </a:cubicBezTo>
                <a:cubicBezTo>
                  <a:pt x="106733" y="314148"/>
                  <a:pt x="131216" y="300507"/>
                  <a:pt x="155976" y="287943"/>
                </a:cubicBezTo>
                <a:cubicBezTo>
                  <a:pt x="176477" y="277708"/>
                  <a:pt x="196734" y="267281"/>
                  <a:pt x="217600" y="257845"/>
                </a:cubicBezTo>
                <a:cubicBezTo>
                  <a:pt x="237822" y="247680"/>
                  <a:pt x="258392" y="239252"/>
                  <a:pt x="276076" y="225158"/>
                </a:cubicBezTo>
                <a:cubicBezTo>
                  <a:pt x="299167" y="205574"/>
                  <a:pt x="289743" y="184078"/>
                  <a:pt x="298315" y="158725"/>
                </a:cubicBezTo>
                <a:cubicBezTo>
                  <a:pt x="310487" y="123396"/>
                  <a:pt x="329631" y="89858"/>
                  <a:pt x="355783" y="63010"/>
                </a:cubicBezTo>
                <a:cubicBezTo>
                  <a:pt x="377013" y="43043"/>
                  <a:pt x="400835" y="24849"/>
                  <a:pt x="428099" y="14057"/>
                </a:cubicBezTo>
                <a:cubicBezTo>
                  <a:pt x="483620" y="-7300"/>
                  <a:pt x="545677" y="-1756"/>
                  <a:pt x="602015" y="13640"/>
                </a:cubicBezTo>
                <a:cubicBezTo>
                  <a:pt x="602571" y="10929"/>
                  <a:pt x="605440" y="9157"/>
                  <a:pt x="608118" y="9922"/>
                </a:cubicBezTo>
                <a:cubicBezTo>
                  <a:pt x="610170" y="10478"/>
                  <a:pt x="611978" y="11642"/>
                  <a:pt x="613804" y="12685"/>
                </a:cubicBezTo>
                <a:cubicBezTo>
                  <a:pt x="618951" y="15222"/>
                  <a:pt x="624498" y="19271"/>
                  <a:pt x="628914" y="22677"/>
                </a:cubicBezTo>
                <a:cubicBezTo>
                  <a:pt x="657657" y="41305"/>
                  <a:pt x="658509" y="47074"/>
                  <a:pt x="670645" y="77415"/>
                </a:cubicBezTo>
                <a:cubicBezTo>
                  <a:pt x="677740" y="90483"/>
                  <a:pt x="689268" y="100197"/>
                  <a:pt x="700083" y="110085"/>
                </a:cubicBezTo>
                <a:cubicBezTo>
                  <a:pt x="712290" y="121519"/>
                  <a:pt x="723592" y="134344"/>
                  <a:pt x="731608" y="149097"/>
                </a:cubicBezTo>
                <a:cubicBezTo>
                  <a:pt x="739450" y="164303"/>
                  <a:pt x="745814" y="181055"/>
                  <a:pt x="745814" y="198362"/>
                </a:cubicBezTo>
                <a:cubicBezTo>
                  <a:pt x="746996" y="237166"/>
                  <a:pt x="733799" y="273781"/>
                  <a:pt x="723436" y="310586"/>
                </a:cubicBezTo>
                <a:cubicBezTo>
                  <a:pt x="711751" y="349981"/>
                  <a:pt x="709577" y="390609"/>
                  <a:pt x="715454" y="431064"/>
                </a:cubicBezTo>
                <a:cubicBezTo>
                  <a:pt x="721279" y="471345"/>
                  <a:pt x="734581" y="509419"/>
                  <a:pt x="749709" y="546954"/>
                </a:cubicBezTo>
                <a:cubicBezTo>
                  <a:pt x="761324" y="571161"/>
                  <a:pt x="772279" y="595958"/>
                  <a:pt x="774939" y="622980"/>
                </a:cubicBezTo>
                <a:cubicBezTo>
                  <a:pt x="781042" y="665590"/>
                  <a:pt x="778225" y="710702"/>
                  <a:pt x="759881" y="750131"/>
                </a:cubicBezTo>
                <a:cubicBezTo>
                  <a:pt x="751326" y="769107"/>
                  <a:pt x="737746" y="785025"/>
                  <a:pt x="724131" y="800543"/>
                </a:cubicBezTo>
                <a:cubicBezTo>
                  <a:pt x="708151" y="818077"/>
                  <a:pt x="692520" y="836897"/>
                  <a:pt x="671497" y="848574"/>
                </a:cubicBezTo>
                <a:cubicBezTo>
                  <a:pt x="660595" y="854482"/>
                  <a:pt x="648545" y="857854"/>
                  <a:pt x="636634" y="861069"/>
                </a:cubicBezTo>
                <a:cubicBezTo>
                  <a:pt x="618620" y="866160"/>
                  <a:pt x="600067" y="869723"/>
                  <a:pt x="581271" y="868715"/>
                </a:cubicBezTo>
                <a:close/>
                <a:moveTo>
                  <a:pt x="574298" y="858601"/>
                </a:moveTo>
                <a:cubicBezTo>
                  <a:pt x="594799" y="860217"/>
                  <a:pt x="615160" y="857193"/>
                  <a:pt x="634809" y="851337"/>
                </a:cubicBezTo>
                <a:cubicBezTo>
                  <a:pt x="662630" y="844994"/>
                  <a:pt x="681061" y="833404"/>
                  <a:pt x="700066" y="812203"/>
                </a:cubicBezTo>
                <a:cubicBezTo>
                  <a:pt x="739241" y="771227"/>
                  <a:pt x="761133" y="743250"/>
                  <a:pt x="766975" y="684861"/>
                </a:cubicBezTo>
                <a:cubicBezTo>
                  <a:pt x="769705" y="653130"/>
                  <a:pt x="766975" y="620461"/>
                  <a:pt x="757603" y="589980"/>
                </a:cubicBezTo>
                <a:cubicBezTo>
                  <a:pt x="751604" y="572586"/>
                  <a:pt x="742475" y="556512"/>
                  <a:pt x="735851" y="539377"/>
                </a:cubicBezTo>
                <a:cubicBezTo>
                  <a:pt x="729469" y="522504"/>
                  <a:pt x="723922" y="505283"/>
                  <a:pt x="718202" y="488166"/>
                </a:cubicBezTo>
                <a:cubicBezTo>
                  <a:pt x="703474" y="439492"/>
                  <a:pt x="697353" y="386890"/>
                  <a:pt x="707126" y="336652"/>
                </a:cubicBezTo>
                <a:cubicBezTo>
                  <a:pt x="713750" y="300716"/>
                  <a:pt x="728565" y="266725"/>
                  <a:pt x="733886" y="230546"/>
                </a:cubicBezTo>
                <a:cubicBezTo>
                  <a:pt x="735590" y="216783"/>
                  <a:pt x="736563" y="203941"/>
                  <a:pt x="735468" y="190386"/>
                </a:cubicBezTo>
                <a:cubicBezTo>
                  <a:pt x="731017" y="158864"/>
                  <a:pt x="711090" y="132189"/>
                  <a:pt x="687460" y="111875"/>
                </a:cubicBezTo>
                <a:cubicBezTo>
                  <a:pt x="678696" y="104368"/>
                  <a:pt x="670732" y="95783"/>
                  <a:pt x="664281" y="86191"/>
                </a:cubicBezTo>
                <a:cubicBezTo>
                  <a:pt x="657657" y="75504"/>
                  <a:pt x="655466" y="62679"/>
                  <a:pt x="648684" y="52062"/>
                </a:cubicBezTo>
                <a:cubicBezTo>
                  <a:pt x="643016" y="43582"/>
                  <a:pt x="633470" y="38125"/>
                  <a:pt x="625506" y="32234"/>
                </a:cubicBezTo>
                <a:cubicBezTo>
                  <a:pt x="620342" y="28724"/>
                  <a:pt x="615421" y="24397"/>
                  <a:pt x="609666" y="21773"/>
                </a:cubicBezTo>
                <a:cubicBezTo>
                  <a:pt x="575255" y="11451"/>
                  <a:pt x="539105" y="7158"/>
                  <a:pt x="503251" y="7784"/>
                </a:cubicBezTo>
                <a:cubicBezTo>
                  <a:pt x="475221" y="8531"/>
                  <a:pt x="447331" y="14248"/>
                  <a:pt x="421822" y="26030"/>
                </a:cubicBezTo>
                <a:cubicBezTo>
                  <a:pt x="385516" y="44902"/>
                  <a:pt x="353226" y="72776"/>
                  <a:pt x="332378" y="108243"/>
                </a:cubicBezTo>
                <a:cubicBezTo>
                  <a:pt x="322137" y="126003"/>
                  <a:pt x="312260" y="144388"/>
                  <a:pt x="306679" y="164198"/>
                </a:cubicBezTo>
                <a:cubicBezTo>
                  <a:pt x="303392" y="175007"/>
                  <a:pt x="303114" y="186424"/>
                  <a:pt x="302106" y="197389"/>
                </a:cubicBezTo>
                <a:cubicBezTo>
                  <a:pt x="299497" y="220588"/>
                  <a:pt x="280440" y="236767"/>
                  <a:pt x="260861" y="246863"/>
                </a:cubicBezTo>
                <a:cubicBezTo>
                  <a:pt x="212940" y="272703"/>
                  <a:pt x="161836" y="292635"/>
                  <a:pt x="115706" y="321777"/>
                </a:cubicBezTo>
                <a:cubicBezTo>
                  <a:pt x="95709" y="333681"/>
                  <a:pt x="78095" y="348973"/>
                  <a:pt x="62481" y="366159"/>
                </a:cubicBezTo>
                <a:cubicBezTo>
                  <a:pt x="47301" y="382459"/>
                  <a:pt x="33025" y="400132"/>
                  <a:pt x="24644" y="420967"/>
                </a:cubicBezTo>
                <a:cubicBezTo>
                  <a:pt x="2788" y="474212"/>
                  <a:pt x="4405" y="538300"/>
                  <a:pt x="34138" y="588208"/>
                </a:cubicBezTo>
                <a:cubicBezTo>
                  <a:pt x="57838" y="625291"/>
                  <a:pt x="93797" y="650054"/>
                  <a:pt x="134154" y="666163"/>
                </a:cubicBezTo>
                <a:cubicBezTo>
                  <a:pt x="170043" y="679005"/>
                  <a:pt x="208906" y="683488"/>
                  <a:pt x="246672" y="685973"/>
                </a:cubicBezTo>
                <a:cubicBezTo>
                  <a:pt x="276493" y="687590"/>
                  <a:pt x="306818" y="688545"/>
                  <a:pt x="335473" y="697825"/>
                </a:cubicBezTo>
                <a:cubicBezTo>
                  <a:pt x="354444" y="704289"/>
                  <a:pt x="374005" y="710649"/>
                  <a:pt x="390002" y="723126"/>
                </a:cubicBezTo>
                <a:cubicBezTo>
                  <a:pt x="417945" y="745978"/>
                  <a:pt x="435176" y="778682"/>
                  <a:pt x="458459" y="805774"/>
                </a:cubicBezTo>
                <a:cubicBezTo>
                  <a:pt x="488036" y="837713"/>
                  <a:pt x="530689" y="857437"/>
                  <a:pt x="574298" y="8586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17" name="Google Shape;617;p18"/>
          <p:cNvSpPr/>
          <p:nvPr/>
        </p:nvSpPr>
        <p:spPr>
          <a:xfrm>
            <a:off x="1193454" y="1794802"/>
            <a:ext cx="379098" cy="425653"/>
          </a:xfrm>
          <a:custGeom>
            <a:avLst/>
            <a:gdLst/>
            <a:ahLst/>
            <a:cxnLst/>
            <a:rect l="l" t="t" r="r" b="b"/>
            <a:pathLst>
              <a:path w="758196" h="851305" extrusionOk="0">
                <a:moveTo>
                  <a:pt x="747818" y="582259"/>
                </a:moveTo>
                <a:cubicBezTo>
                  <a:pt x="757190" y="612739"/>
                  <a:pt x="759920" y="645409"/>
                  <a:pt x="757190" y="677140"/>
                </a:cubicBezTo>
                <a:cubicBezTo>
                  <a:pt x="751348" y="735528"/>
                  <a:pt x="729456" y="763506"/>
                  <a:pt x="690281" y="804482"/>
                </a:cubicBezTo>
                <a:cubicBezTo>
                  <a:pt x="671276" y="825682"/>
                  <a:pt x="652844" y="837273"/>
                  <a:pt x="625024" y="843616"/>
                </a:cubicBezTo>
                <a:cubicBezTo>
                  <a:pt x="605375" y="849472"/>
                  <a:pt x="585014" y="852478"/>
                  <a:pt x="564513" y="850879"/>
                </a:cubicBezTo>
                <a:cubicBezTo>
                  <a:pt x="520886" y="849698"/>
                  <a:pt x="478251" y="829992"/>
                  <a:pt x="448639" y="798052"/>
                </a:cubicBezTo>
                <a:cubicBezTo>
                  <a:pt x="425356" y="770961"/>
                  <a:pt x="408125" y="738256"/>
                  <a:pt x="380182" y="715405"/>
                </a:cubicBezTo>
                <a:cubicBezTo>
                  <a:pt x="364185" y="702928"/>
                  <a:pt x="344624" y="696568"/>
                  <a:pt x="325653" y="690103"/>
                </a:cubicBezTo>
                <a:cubicBezTo>
                  <a:pt x="297015" y="680824"/>
                  <a:pt x="266673" y="679868"/>
                  <a:pt x="236853" y="678252"/>
                </a:cubicBezTo>
                <a:cubicBezTo>
                  <a:pt x="199068" y="675767"/>
                  <a:pt x="160223" y="671284"/>
                  <a:pt x="124334" y="658442"/>
                </a:cubicBezTo>
                <a:cubicBezTo>
                  <a:pt x="83977" y="642315"/>
                  <a:pt x="48001" y="617570"/>
                  <a:pt x="24318" y="580486"/>
                </a:cubicBezTo>
                <a:cubicBezTo>
                  <a:pt x="-5415" y="530561"/>
                  <a:pt x="-7032" y="466490"/>
                  <a:pt x="14825" y="413246"/>
                </a:cubicBezTo>
                <a:cubicBezTo>
                  <a:pt x="23206" y="392410"/>
                  <a:pt x="37499" y="374738"/>
                  <a:pt x="52661" y="358437"/>
                </a:cubicBezTo>
                <a:cubicBezTo>
                  <a:pt x="68275" y="341251"/>
                  <a:pt x="85889" y="325959"/>
                  <a:pt x="105886" y="314055"/>
                </a:cubicBezTo>
                <a:cubicBezTo>
                  <a:pt x="152016" y="284931"/>
                  <a:pt x="203137" y="264999"/>
                  <a:pt x="251041" y="239141"/>
                </a:cubicBezTo>
                <a:cubicBezTo>
                  <a:pt x="270620" y="229045"/>
                  <a:pt x="289677" y="212867"/>
                  <a:pt x="292286" y="189668"/>
                </a:cubicBezTo>
                <a:cubicBezTo>
                  <a:pt x="293294" y="178703"/>
                  <a:pt x="293572" y="167286"/>
                  <a:pt x="296859" y="156477"/>
                </a:cubicBezTo>
                <a:cubicBezTo>
                  <a:pt x="302440" y="136667"/>
                  <a:pt x="312317" y="118281"/>
                  <a:pt x="322558" y="100522"/>
                </a:cubicBezTo>
                <a:cubicBezTo>
                  <a:pt x="343389" y="65054"/>
                  <a:pt x="375696" y="37181"/>
                  <a:pt x="412002" y="18309"/>
                </a:cubicBezTo>
                <a:cubicBezTo>
                  <a:pt x="437528" y="6527"/>
                  <a:pt x="465401" y="810"/>
                  <a:pt x="493431" y="63"/>
                </a:cubicBezTo>
                <a:cubicBezTo>
                  <a:pt x="529285" y="-580"/>
                  <a:pt x="565435" y="3712"/>
                  <a:pt x="599846" y="14051"/>
                </a:cubicBezTo>
                <a:cubicBezTo>
                  <a:pt x="605601" y="16675"/>
                  <a:pt x="610522" y="21002"/>
                  <a:pt x="615686" y="24513"/>
                </a:cubicBezTo>
                <a:cubicBezTo>
                  <a:pt x="623650" y="30386"/>
                  <a:pt x="633196" y="35860"/>
                  <a:pt x="638864" y="44323"/>
                </a:cubicBezTo>
                <a:cubicBezTo>
                  <a:pt x="645646" y="54940"/>
                  <a:pt x="647837" y="67765"/>
                  <a:pt x="654461" y="78470"/>
                </a:cubicBezTo>
                <a:cubicBezTo>
                  <a:pt x="660930" y="88045"/>
                  <a:pt x="668876" y="96646"/>
                  <a:pt x="677640" y="104153"/>
                </a:cubicBezTo>
                <a:cubicBezTo>
                  <a:pt x="701253" y="124468"/>
                  <a:pt x="721197" y="151142"/>
                  <a:pt x="725648" y="182665"/>
                </a:cubicBezTo>
                <a:cubicBezTo>
                  <a:pt x="726744" y="196219"/>
                  <a:pt x="725770" y="209061"/>
                  <a:pt x="724066" y="222824"/>
                </a:cubicBezTo>
                <a:cubicBezTo>
                  <a:pt x="718745" y="259004"/>
                  <a:pt x="703931" y="292994"/>
                  <a:pt x="697306" y="328931"/>
                </a:cubicBezTo>
                <a:cubicBezTo>
                  <a:pt x="687534" y="379169"/>
                  <a:pt x="693654" y="431770"/>
                  <a:pt x="708382" y="480445"/>
                </a:cubicBezTo>
                <a:cubicBezTo>
                  <a:pt x="714085" y="497561"/>
                  <a:pt x="719632" y="514782"/>
                  <a:pt x="726031" y="531656"/>
                </a:cubicBezTo>
                <a:cubicBezTo>
                  <a:pt x="732690" y="548790"/>
                  <a:pt x="741819" y="564864"/>
                  <a:pt x="747818" y="582259"/>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618" name="Google Shape;618;p18"/>
          <p:cNvGrpSpPr/>
          <p:nvPr/>
        </p:nvGrpSpPr>
        <p:grpSpPr>
          <a:xfrm>
            <a:off x="1905506" y="1790940"/>
            <a:ext cx="2363513" cy="725250"/>
            <a:chOff x="0" y="0"/>
            <a:chExt cx="6302700" cy="1934000"/>
          </a:xfrm>
        </p:grpSpPr>
        <p:sp>
          <p:nvSpPr>
            <p:cNvPr id="619" name="Google Shape;619;p18"/>
            <p:cNvSpPr txBox="1"/>
            <p:nvPr/>
          </p:nvSpPr>
          <p:spPr>
            <a:xfrm>
              <a:off x="0" y="0"/>
              <a:ext cx="6302700" cy="6978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 sz="1700">
                  <a:solidFill>
                    <a:schemeClr val="accent1"/>
                  </a:solidFill>
                  <a:latin typeface="Gloria Hallelujah"/>
                  <a:ea typeface="Gloria Hallelujah"/>
                  <a:cs typeface="Gloria Hallelujah"/>
                  <a:sym typeface="Gloria Hallelujah"/>
                </a:rPr>
                <a:t>Add a main point</a:t>
              </a:r>
              <a:endParaRPr sz="700">
                <a:solidFill>
                  <a:schemeClr val="accent1"/>
                </a:solidFill>
              </a:endParaRPr>
            </a:p>
          </p:txBody>
        </p:sp>
        <p:sp>
          <p:nvSpPr>
            <p:cNvPr id="620" name="Google Shape;620;p18"/>
            <p:cNvSpPr txBox="1"/>
            <p:nvPr/>
          </p:nvSpPr>
          <p:spPr>
            <a:xfrm>
              <a:off x="0" y="875000"/>
              <a:ext cx="6302700" cy="105900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 sz="1200">
                  <a:solidFill>
                    <a:schemeClr val="accent1"/>
                  </a:solidFill>
                  <a:latin typeface="Nunito"/>
                  <a:ea typeface="Nunito"/>
                  <a:cs typeface="Nunito"/>
                  <a:sym typeface="Nunito"/>
                </a:rPr>
                <a:t>What do you do during your free time? Write them here!</a:t>
              </a:r>
              <a:endParaRPr sz="700">
                <a:solidFill>
                  <a:schemeClr val="accent1"/>
                </a:solidFill>
              </a:endParaRPr>
            </a:p>
          </p:txBody>
        </p:sp>
      </p:grpSp>
      <p:sp>
        <p:nvSpPr>
          <p:cNvPr id="621" name="Google Shape;621;p18"/>
          <p:cNvSpPr/>
          <p:nvPr/>
        </p:nvSpPr>
        <p:spPr>
          <a:xfrm>
            <a:off x="1188562" y="2800033"/>
            <a:ext cx="388923" cy="434442"/>
          </a:xfrm>
          <a:custGeom>
            <a:avLst/>
            <a:gdLst/>
            <a:ahLst/>
            <a:cxnLst/>
            <a:rect l="l" t="t" r="r" b="b"/>
            <a:pathLst>
              <a:path w="777846" h="868885" extrusionOk="0">
                <a:moveTo>
                  <a:pt x="774939" y="622980"/>
                </a:moveTo>
                <a:cubicBezTo>
                  <a:pt x="772279" y="595958"/>
                  <a:pt x="761324" y="571161"/>
                  <a:pt x="749709" y="546954"/>
                </a:cubicBezTo>
                <a:cubicBezTo>
                  <a:pt x="734581" y="509419"/>
                  <a:pt x="721279" y="471345"/>
                  <a:pt x="715454" y="431064"/>
                </a:cubicBezTo>
                <a:cubicBezTo>
                  <a:pt x="709577" y="390609"/>
                  <a:pt x="711751" y="349981"/>
                  <a:pt x="723436" y="310586"/>
                </a:cubicBezTo>
                <a:cubicBezTo>
                  <a:pt x="733799" y="273781"/>
                  <a:pt x="746996" y="237166"/>
                  <a:pt x="745814" y="198362"/>
                </a:cubicBezTo>
                <a:cubicBezTo>
                  <a:pt x="745814" y="181055"/>
                  <a:pt x="739450" y="164303"/>
                  <a:pt x="731608" y="149097"/>
                </a:cubicBezTo>
                <a:cubicBezTo>
                  <a:pt x="723592" y="134344"/>
                  <a:pt x="712290" y="121519"/>
                  <a:pt x="700083" y="110085"/>
                </a:cubicBezTo>
                <a:cubicBezTo>
                  <a:pt x="689268" y="100197"/>
                  <a:pt x="677740" y="90483"/>
                  <a:pt x="670645" y="77415"/>
                </a:cubicBezTo>
                <a:cubicBezTo>
                  <a:pt x="658509" y="47074"/>
                  <a:pt x="657657" y="41305"/>
                  <a:pt x="628914" y="22677"/>
                </a:cubicBezTo>
                <a:cubicBezTo>
                  <a:pt x="624498" y="19271"/>
                  <a:pt x="618951" y="15222"/>
                  <a:pt x="613804" y="12685"/>
                </a:cubicBezTo>
                <a:cubicBezTo>
                  <a:pt x="611978" y="11642"/>
                  <a:pt x="610170" y="10478"/>
                  <a:pt x="608118" y="9922"/>
                </a:cubicBezTo>
                <a:cubicBezTo>
                  <a:pt x="605440" y="9157"/>
                  <a:pt x="602571" y="10929"/>
                  <a:pt x="602015" y="13640"/>
                </a:cubicBezTo>
                <a:cubicBezTo>
                  <a:pt x="545677" y="-1756"/>
                  <a:pt x="483620" y="-7300"/>
                  <a:pt x="428099" y="14057"/>
                </a:cubicBezTo>
                <a:cubicBezTo>
                  <a:pt x="400835" y="24849"/>
                  <a:pt x="377013" y="43043"/>
                  <a:pt x="355783" y="63010"/>
                </a:cubicBezTo>
                <a:cubicBezTo>
                  <a:pt x="329631" y="89858"/>
                  <a:pt x="310487" y="123396"/>
                  <a:pt x="298315" y="158725"/>
                </a:cubicBezTo>
                <a:cubicBezTo>
                  <a:pt x="289743" y="184078"/>
                  <a:pt x="299167" y="205574"/>
                  <a:pt x="276076" y="225158"/>
                </a:cubicBezTo>
                <a:cubicBezTo>
                  <a:pt x="258392" y="239252"/>
                  <a:pt x="237822" y="247680"/>
                  <a:pt x="217600" y="257845"/>
                </a:cubicBezTo>
                <a:cubicBezTo>
                  <a:pt x="196734" y="267281"/>
                  <a:pt x="176477" y="277708"/>
                  <a:pt x="155976" y="287943"/>
                </a:cubicBezTo>
                <a:cubicBezTo>
                  <a:pt x="131216" y="300507"/>
                  <a:pt x="106733" y="314148"/>
                  <a:pt x="84824" y="331300"/>
                </a:cubicBezTo>
                <a:cubicBezTo>
                  <a:pt x="65246" y="347496"/>
                  <a:pt x="47718" y="366368"/>
                  <a:pt x="32539" y="386717"/>
                </a:cubicBezTo>
                <a:cubicBezTo>
                  <a:pt x="6891" y="422549"/>
                  <a:pt x="-1959" y="468269"/>
                  <a:pt x="353" y="511712"/>
                </a:cubicBezTo>
                <a:cubicBezTo>
                  <a:pt x="2927" y="541532"/>
                  <a:pt x="11534" y="571734"/>
                  <a:pt x="28105" y="596862"/>
                </a:cubicBezTo>
                <a:cubicBezTo>
                  <a:pt x="50709" y="631148"/>
                  <a:pt x="84546" y="655424"/>
                  <a:pt x="121809" y="671707"/>
                </a:cubicBezTo>
                <a:cubicBezTo>
                  <a:pt x="155663" y="686130"/>
                  <a:pt x="192717" y="691274"/>
                  <a:pt x="229145" y="694575"/>
                </a:cubicBezTo>
                <a:cubicBezTo>
                  <a:pt x="260200" y="697356"/>
                  <a:pt x="291794" y="696504"/>
                  <a:pt x="322189" y="704289"/>
                </a:cubicBezTo>
                <a:cubicBezTo>
                  <a:pt x="345298" y="711171"/>
                  <a:pt x="369571" y="718382"/>
                  <a:pt x="388159" y="734422"/>
                </a:cubicBezTo>
                <a:cubicBezTo>
                  <a:pt x="412954" y="757221"/>
                  <a:pt x="429404" y="787232"/>
                  <a:pt x="451278" y="812568"/>
                </a:cubicBezTo>
                <a:cubicBezTo>
                  <a:pt x="484315" y="848366"/>
                  <a:pt x="532602" y="869010"/>
                  <a:pt x="581271" y="868715"/>
                </a:cubicBezTo>
                <a:cubicBezTo>
                  <a:pt x="600067" y="869723"/>
                  <a:pt x="618620" y="866160"/>
                  <a:pt x="636634" y="861069"/>
                </a:cubicBezTo>
                <a:cubicBezTo>
                  <a:pt x="648545" y="857854"/>
                  <a:pt x="660595" y="854482"/>
                  <a:pt x="671497" y="848574"/>
                </a:cubicBezTo>
                <a:cubicBezTo>
                  <a:pt x="692520" y="836897"/>
                  <a:pt x="708151" y="818077"/>
                  <a:pt x="724131" y="800543"/>
                </a:cubicBezTo>
                <a:cubicBezTo>
                  <a:pt x="737746" y="785025"/>
                  <a:pt x="751326" y="769107"/>
                  <a:pt x="759881" y="750131"/>
                </a:cubicBezTo>
                <a:cubicBezTo>
                  <a:pt x="778225" y="710702"/>
                  <a:pt x="781042" y="665590"/>
                  <a:pt x="774939" y="6229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2" name="Google Shape;622;p18"/>
          <p:cNvSpPr/>
          <p:nvPr/>
        </p:nvSpPr>
        <p:spPr>
          <a:xfrm>
            <a:off x="1188562" y="2800033"/>
            <a:ext cx="388923" cy="434442"/>
          </a:xfrm>
          <a:custGeom>
            <a:avLst/>
            <a:gdLst/>
            <a:ahLst/>
            <a:cxnLst/>
            <a:rect l="l" t="t" r="r" b="b"/>
            <a:pathLst>
              <a:path w="777846" h="868885" extrusionOk="0">
                <a:moveTo>
                  <a:pt x="581271" y="868715"/>
                </a:moveTo>
                <a:cubicBezTo>
                  <a:pt x="532602" y="869010"/>
                  <a:pt x="484315" y="848366"/>
                  <a:pt x="451278" y="812568"/>
                </a:cubicBezTo>
                <a:cubicBezTo>
                  <a:pt x="429404" y="787232"/>
                  <a:pt x="412954" y="757221"/>
                  <a:pt x="388159" y="734422"/>
                </a:cubicBezTo>
                <a:cubicBezTo>
                  <a:pt x="369571" y="718382"/>
                  <a:pt x="345298" y="711171"/>
                  <a:pt x="322189" y="704289"/>
                </a:cubicBezTo>
                <a:cubicBezTo>
                  <a:pt x="291794" y="696504"/>
                  <a:pt x="260200" y="697356"/>
                  <a:pt x="229145" y="694575"/>
                </a:cubicBezTo>
                <a:cubicBezTo>
                  <a:pt x="192717" y="691274"/>
                  <a:pt x="155663" y="686130"/>
                  <a:pt x="121809" y="671707"/>
                </a:cubicBezTo>
                <a:cubicBezTo>
                  <a:pt x="84546" y="655424"/>
                  <a:pt x="50709" y="631148"/>
                  <a:pt x="28105" y="596862"/>
                </a:cubicBezTo>
                <a:cubicBezTo>
                  <a:pt x="11534" y="571734"/>
                  <a:pt x="2927" y="541532"/>
                  <a:pt x="353" y="511712"/>
                </a:cubicBezTo>
                <a:cubicBezTo>
                  <a:pt x="-1959" y="468269"/>
                  <a:pt x="6891" y="422549"/>
                  <a:pt x="32539" y="386717"/>
                </a:cubicBezTo>
                <a:cubicBezTo>
                  <a:pt x="47718" y="366368"/>
                  <a:pt x="65246" y="347496"/>
                  <a:pt x="84824" y="331300"/>
                </a:cubicBezTo>
                <a:cubicBezTo>
                  <a:pt x="106733" y="314148"/>
                  <a:pt x="131216" y="300507"/>
                  <a:pt x="155976" y="287943"/>
                </a:cubicBezTo>
                <a:cubicBezTo>
                  <a:pt x="176477" y="277708"/>
                  <a:pt x="196734" y="267281"/>
                  <a:pt x="217600" y="257845"/>
                </a:cubicBezTo>
                <a:cubicBezTo>
                  <a:pt x="237822" y="247680"/>
                  <a:pt x="258392" y="239252"/>
                  <a:pt x="276076" y="225158"/>
                </a:cubicBezTo>
                <a:cubicBezTo>
                  <a:pt x="299167" y="205574"/>
                  <a:pt x="289743" y="184078"/>
                  <a:pt x="298315" y="158725"/>
                </a:cubicBezTo>
                <a:cubicBezTo>
                  <a:pt x="310487" y="123396"/>
                  <a:pt x="329631" y="89858"/>
                  <a:pt x="355783" y="63010"/>
                </a:cubicBezTo>
                <a:cubicBezTo>
                  <a:pt x="377013" y="43043"/>
                  <a:pt x="400835" y="24849"/>
                  <a:pt x="428099" y="14057"/>
                </a:cubicBezTo>
                <a:cubicBezTo>
                  <a:pt x="483620" y="-7300"/>
                  <a:pt x="545677" y="-1756"/>
                  <a:pt x="602015" y="13640"/>
                </a:cubicBezTo>
                <a:cubicBezTo>
                  <a:pt x="602571" y="10929"/>
                  <a:pt x="605440" y="9157"/>
                  <a:pt x="608118" y="9922"/>
                </a:cubicBezTo>
                <a:cubicBezTo>
                  <a:pt x="610170" y="10478"/>
                  <a:pt x="611978" y="11642"/>
                  <a:pt x="613804" y="12685"/>
                </a:cubicBezTo>
                <a:cubicBezTo>
                  <a:pt x="618951" y="15222"/>
                  <a:pt x="624498" y="19271"/>
                  <a:pt x="628914" y="22677"/>
                </a:cubicBezTo>
                <a:cubicBezTo>
                  <a:pt x="657657" y="41305"/>
                  <a:pt x="658509" y="47074"/>
                  <a:pt x="670645" y="77415"/>
                </a:cubicBezTo>
                <a:cubicBezTo>
                  <a:pt x="677740" y="90483"/>
                  <a:pt x="689268" y="100197"/>
                  <a:pt x="700083" y="110085"/>
                </a:cubicBezTo>
                <a:cubicBezTo>
                  <a:pt x="712290" y="121519"/>
                  <a:pt x="723592" y="134344"/>
                  <a:pt x="731608" y="149097"/>
                </a:cubicBezTo>
                <a:cubicBezTo>
                  <a:pt x="739450" y="164303"/>
                  <a:pt x="745814" y="181055"/>
                  <a:pt x="745814" y="198362"/>
                </a:cubicBezTo>
                <a:cubicBezTo>
                  <a:pt x="746996" y="237166"/>
                  <a:pt x="733799" y="273781"/>
                  <a:pt x="723436" y="310586"/>
                </a:cubicBezTo>
                <a:cubicBezTo>
                  <a:pt x="711751" y="349981"/>
                  <a:pt x="709577" y="390609"/>
                  <a:pt x="715454" y="431064"/>
                </a:cubicBezTo>
                <a:cubicBezTo>
                  <a:pt x="721279" y="471345"/>
                  <a:pt x="734581" y="509419"/>
                  <a:pt x="749709" y="546954"/>
                </a:cubicBezTo>
                <a:cubicBezTo>
                  <a:pt x="761324" y="571161"/>
                  <a:pt x="772279" y="595958"/>
                  <a:pt x="774939" y="622980"/>
                </a:cubicBezTo>
                <a:cubicBezTo>
                  <a:pt x="781042" y="665590"/>
                  <a:pt x="778225" y="710702"/>
                  <a:pt x="759881" y="750131"/>
                </a:cubicBezTo>
                <a:cubicBezTo>
                  <a:pt x="751326" y="769107"/>
                  <a:pt x="737746" y="785025"/>
                  <a:pt x="724131" y="800543"/>
                </a:cubicBezTo>
                <a:cubicBezTo>
                  <a:pt x="708151" y="818077"/>
                  <a:pt x="692520" y="836897"/>
                  <a:pt x="671497" y="848574"/>
                </a:cubicBezTo>
                <a:cubicBezTo>
                  <a:pt x="660595" y="854482"/>
                  <a:pt x="648545" y="857854"/>
                  <a:pt x="636634" y="861069"/>
                </a:cubicBezTo>
                <a:cubicBezTo>
                  <a:pt x="618620" y="866160"/>
                  <a:pt x="600067" y="869723"/>
                  <a:pt x="581271" y="868715"/>
                </a:cubicBezTo>
                <a:close/>
                <a:moveTo>
                  <a:pt x="574298" y="858601"/>
                </a:moveTo>
                <a:cubicBezTo>
                  <a:pt x="594799" y="860217"/>
                  <a:pt x="615160" y="857193"/>
                  <a:pt x="634809" y="851337"/>
                </a:cubicBezTo>
                <a:cubicBezTo>
                  <a:pt x="662630" y="844994"/>
                  <a:pt x="681061" y="833404"/>
                  <a:pt x="700066" y="812203"/>
                </a:cubicBezTo>
                <a:cubicBezTo>
                  <a:pt x="739241" y="771227"/>
                  <a:pt x="761133" y="743250"/>
                  <a:pt x="766975" y="684861"/>
                </a:cubicBezTo>
                <a:cubicBezTo>
                  <a:pt x="769705" y="653130"/>
                  <a:pt x="766975" y="620461"/>
                  <a:pt x="757603" y="589980"/>
                </a:cubicBezTo>
                <a:cubicBezTo>
                  <a:pt x="751604" y="572586"/>
                  <a:pt x="742475" y="556512"/>
                  <a:pt x="735851" y="539377"/>
                </a:cubicBezTo>
                <a:cubicBezTo>
                  <a:pt x="729469" y="522504"/>
                  <a:pt x="723922" y="505283"/>
                  <a:pt x="718202" y="488166"/>
                </a:cubicBezTo>
                <a:cubicBezTo>
                  <a:pt x="703474" y="439492"/>
                  <a:pt x="697353" y="386890"/>
                  <a:pt x="707126" y="336652"/>
                </a:cubicBezTo>
                <a:cubicBezTo>
                  <a:pt x="713750" y="300716"/>
                  <a:pt x="728565" y="266725"/>
                  <a:pt x="733886" y="230546"/>
                </a:cubicBezTo>
                <a:cubicBezTo>
                  <a:pt x="735590" y="216783"/>
                  <a:pt x="736563" y="203941"/>
                  <a:pt x="735468" y="190386"/>
                </a:cubicBezTo>
                <a:cubicBezTo>
                  <a:pt x="731017" y="158864"/>
                  <a:pt x="711090" y="132189"/>
                  <a:pt x="687460" y="111875"/>
                </a:cubicBezTo>
                <a:cubicBezTo>
                  <a:pt x="678696" y="104368"/>
                  <a:pt x="670732" y="95783"/>
                  <a:pt x="664281" y="86191"/>
                </a:cubicBezTo>
                <a:cubicBezTo>
                  <a:pt x="657657" y="75504"/>
                  <a:pt x="655466" y="62679"/>
                  <a:pt x="648684" y="52062"/>
                </a:cubicBezTo>
                <a:cubicBezTo>
                  <a:pt x="643016" y="43582"/>
                  <a:pt x="633470" y="38125"/>
                  <a:pt x="625506" y="32234"/>
                </a:cubicBezTo>
                <a:cubicBezTo>
                  <a:pt x="620342" y="28724"/>
                  <a:pt x="615421" y="24397"/>
                  <a:pt x="609666" y="21773"/>
                </a:cubicBezTo>
                <a:cubicBezTo>
                  <a:pt x="575255" y="11451"/>
                  <a:pt x="539105" y="7158"/>
                  <a:pt x="503251" y="7784"/>
                </a:cubicBezTo>
                <a:cubicBezTo>
                  <a:pt x="475221" y="8531"/>
                  <a:pt x="447331" y="14248"/>
                  <a:pt x="421822" y="26030"/>
                </a:cubicBezTo>
                <a:cubicBezTo>
                  <a:pt x="385516" y="44902"/>
                  <a:pt x="353226" y="72776"/>
                  <a:pt x="332378" y="108243"/>
                </a:cubicBezTo>
                <a:cubicBezTo>
                  <a:pt x="322137" y="126003"/>
                  <a:pt x="312260" y="144388"/>
                  <a:pt x="306679" y="164198"/>
                </a:cubicBezTo>
                <a:cubicBezTo>
                  <a:pt x="303392" y="175007"/>
                  <a:pt x="303114" y="186424"/>
                  <a:pt x="302106" y="197389"/>
                </a:cubicBezTo>
                <a:cubicBezTo>
                  <a:pt x="299497" y="220588"/>
                  <a:pt x="280440" y="236767"/>
                  <a:pt x="260861" y="246863"/>
                </a:cubicBezTo>
                <a:cubicBezTo>
                  <a:pt x="212940" y="272703"/>
                  <a:pt x="161836" y="292635"/>
                  <a:pt x="115706" y="321777"/>
                </a:cubicBezTo>
                <a:cubicBezTo>
                  <a:pt x="95709" y="333681"/>
                  <a:pt x="78095" y="348973"/>
                  <a:pt x="62481" y="366159"/>
                </a:cubicBezTo>
                <a:cubicBezTo>
                  <a:pt x="47301" y="382459"/>
                  <a:pt x="33025" y="400132"/>
                  <a:pt x="24644" y="420967"/>
                </a:cubicBezTo>
                <a:cubicBezTo>
                  <a:pt x="2788" y="474212"/>
                  <a:pt x="4405" y="538300"/>
                  <a:pt x="34138" y="588208"/>
                </a:cubicBezTo>
                <a:cubicBezTo>
                  <a:pt x="57838" y="625291"/>
                  <a:pt x="93797" y="650054"/>
                  <a:pt x="134154" y="666163"/>
                </a:cubicBezTo>
                <a:cubicBezTo>
                  <a:pt x="170043" y="679005"/>
                  <a:pt x="208906" y="683488"/>
                  <a:pt x="246672" y="685973"/>
                </a:cubicBezTo>
                <a:cubicBezTo>
                  <a:pt x="276493" y="687590"/>
                  <a:pt x="306818" y="688545"/>
                  <a:pt x="335473" y="697825"/>
                </a:cubicBezTo>
                <a:cubicBezTo>
                  <a:pt x="354444" y="704289"/>
                  <a:pt x="374005" y="710649"/>
                  <a:pt x="390002" y="723126"/>
                </a:cubicBezTo>
                <a:cubicBezTo>
                  <a:pt x="417945" y="745978"/>
                  <a:pt x="435176" y="778682"/>
                  <a:pt x="458459" y="805774"/>
                </a:cubicBezTo>
                <a:cubicBezTo>
                  <a:pt x="488036" y="837713"/>
                  <a:pt x="530689" y="857437"/>
                  <a:pt x="574298" y="8586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3" name="Google Shape;623;p18"/>
          <p:cNvSpPr/>
          <p:nvPr/>
        </p:nvSpPr>
        <p:spPr>
          <a:xfrm>
            <a:off x="1193454" y="2803903"/>
            <a:ext cx="379098" cy="425653"/>
          </a:xfrm>
          <a:custGeom>
            <a:avLst/>
            <a:gdLst/>
            <a:ahLst/>
            <a:cxnLst/>
            <a:rect l="l" t="t" r="r" b="b"/>
            <a:pathLst>
              <a:path w="758196" h="851305" extrusionOk="0">
                <a:moveTo>
                  <a:pt x="747818" y="582259"/>
                </a:moveTo>
                <a:cubicBezTo>
                  <a:pt x="757190" y="612739"/>
                  <a:pt x="759920" y="645409"/>
                  <a:pt x="757190" y="677140"/>
                </a:cubicBezTo>
                <a:cubicBezTo>
                  <a:pt x="751348" y="735528"/>
                  <a:pt x="729456" y="763506"/>
                  <a:pt x="690281" y="804482"/>
                </a:cubicBezTo>
                <a:cubicBezTo>
                  <a:pt x="671276" y="825682"/>
                  <a:pt x="652844" y="837273"/>
                  <a:pt x="625024" y="843616"/>
                </a:cubicBezTo>
                <a:cubicBezTo>
                  <a:pt x="605375" y="849472"/>
                  <a:pt x="585014" y="852478"/>
                  <a:pt x="564513" y="850879"/>
                </a:cubicBezTo>
                <a:cubicBezTo>
                  <a:pt x="520886" y="849698"/>
                  <a:pt x="478251" y="829992"/>
                  <a:pt x="448639" y="798052"/>
                </a:cubicBezTo>
                <a:cubicBezTo>
                  <a:pt x="425356" y="770961"/>
                  <a:pt x="408125" y="738256"/>
                  <a:pt x="380182" y="715405"/>
                </a:cubicBezTo>
                <a:cubicBezTo>
                  <a:pt x="364185" y="702928"/>
                  <a:pt x="344624" y="696568"/>
                  <a:pt x="325653" y="690103"/>
                </a:cubicBezTo>
                <a:cubicBezTo>
                  <a:pt x="297015" y="680824"/>
                  <a:pt x="266673" y="679868"/>
                  <a:pt x="236853" y="678252"/>
                </a:cubicBezTo>
                <a:cubicBezTo>
                  <a:pt x="199068" y="675767"/>
                  <a:pt x="160223" y="671284"/>
                  <a:pt x="124334" y="658442"/>
                </a:cubicBezTo>
                <a:cubicBezTo>
                  <a:pt x="83977" y="642315"/>
                  <a:pt x="48001" y="617570"/>
                  <a:pt x="24318" y="580486"/>
                </a:cubicBezTo>
                <a:cubicBezTo>
                  <a:pt x="-5415" y="530561"/>
                  <a:pt x="-7032" y="466490"/>
                  <a:pt x="14825" y="413246"/>
                </a:cubicBezTo>
                <a:cubicBezTo>
                  <a:pt x="23206" y="392410"/>
                  <a:pt x="37499" y="374738"/>
                  <a:pt x="52661" y="358437"/>
                </a:cubicBezTo>
                <a:cubicBezTo>
                  <a:pt x="68275" y="341251"/>
                  <a:pt x="85889" y="325959"/>
                  <a:pt x="105886" y="314055"/>
                </a:cubicBezTo>
                <a:cubicBezTo>
                  <a:pt x="152016" y="284931"/>
                  <a:pt x="203137" y="264999"/>
                  <a:pt x="251041" y="239141"/>
                </a:cubicBezTo>
                <a:cubicBezTo>
                  <a:pt x="270620" y="229045"/>
                  <a:pt x="289677" y="212867"/>
                  <a:pt x="292286" y="189668"/>
                </a:cubicBezTo>
                <a:cubicBezTo>
                  <a:pt x="293294" y="178703"/>
                  <a:pt x="293572" y="167286"/>
                  <a:pt x="296859" y="156477"/>
                </a:cubicBezTo>
                <a:cubicBezTo>
                  <a:pt x="302440" y="136667"/>
                  <a:pt x="312317" y="118281"/>
                  <a:pt x="322558" y="100522"/>
                </a:cubicBezTo>
                <a:cubicBezTo>
                  <a:pt x="343389" y="65054"/>
                  <a:pt x="375696" y="37181"/>
                  <a:pt x="412002" y="18309"/>
                </a:cubicBezTo>
                <a:cubicBezTo>
                  <a:pt x="437528" y="6527"/>
                  <a:pt x="465401" y="810"/>
                  <a:pt x="493431" y="63"/>
                </a:cubicBezTo>
                <a:cubicBezTo>
                  <a:pt x="529285" y="-580"/>
                  <a:pt x="565435" y="3712"/>
                  <a:pt x="599846" y="14051"/>
                </a:cubicBezTo>
                <a:cubicBezTo>
                  <a:pt x="605601" y="16675"/>
                  <a:pt x="610522" y="21002"/>
                  <a:pt x="615686" y="24513"/>
                </a:cubicBezTo>
                <a:cubicBezTo>
                  <a:pt x="623650" y="30386"/>
                  <a:pt x="633196" y="35860"/>
                  <a:pt x="638864" y="44323"/>
                </a:cubicBezTo>
                <a:cubicBezTo>
                  <a:pt x="645646" y="54940"/>
                  <a:pt x="647837" y="67765"/>
                  <a:pt x="654461" y="78470"/>
                </a:cubicBezTo>
                <a:cubicBezTo>
                  <a:pt x="660930" y="88045"/>
                  <a:pt x="668876" y="96646"/>
                  <a:pt x="677640" y="104153"/>
                </a:cubicBezTo>
                <a:cubicBezTo>
                  <a:pt x="701253" y="124468"/>
                  <a:pt x="721197" y="151142"/>
                  <a:pt x="725648" y="182665"/>
                </a:cubicBezTo>
                <a:cubicBezTo>
                  <a:pt x="726744" y="196219"/>
                  <a:pt x="725770" y="209061"/>
                  <a:pt x="724066" y="222824"/>
                </a:cubicBezTo>
                <a:cubicBezTo>
                  <a:pt x="718745" y="259004"/>
                  <a:pt x="703931" y="292994"/>
                  <a:pt x="697306" y="328931"/>
                </a:cubicBezTo>
                <a:cubicBezTo>
                  <a:pt x="687534" y="379169"/>
                  <a:pt x="693654" y="431770"/>
                  <a:pt x="708382" y="480445"/>
                </a:cubicBezTo>
                <a:cubicBezTo>
                  <a:pt x="714085" y="497561"/>
                  <a:pt x="719632" y="514782"/>
                  <a:pt x="726031" y="531656"/>
                </a:cubicBezTo>
                <a:cubicBezTo>
                  <a:pt x="732690" y="548790"/>
                  <a:pt x="741819" y="564864"/>
                  <a:pt x="747818" y="582259"/>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624" name="Google Shape;624;p18"/>
          <p:cNvGrpSpPr/>
          <p:nvPr/>
        </p:nvGrpSpPr>
        <p:grpSpPr>
          <a:xfrm>
            <a:off x="1905506" y="2800041"/>
            <a:ext cx="2363513" cy="725250"/>
            <a:chOff x="0" y="0"/>
            <a:chExt cx="6302700" cy="1934000"/>
          </a:xfrm>
        </p:grpSpPr>
        <p:sp>
          <p:nvSpPr>
            <p:cNvPr id="625" name="Google Shape;625;p18"/>
            <p:cNvSpPr txBox="1"/>
            <p:nvPr/>
          </p:nvSpPr>
          <p:spPr>
            <a:xfrm>
              <a:off x="0" y="0"/>
              <a:ext cx="6302700" cy="6978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 sz="1700">
                  <a:solidFill>
                    <a:schemeClr val="accent1"/>
                  </a:solidFill>
                  <a:latin typeface="Gloria Hallelujah"/>
                  <a:ea typeface="Gloria Hallelujah"/>
                  <a:cs typeface="Gloria Hallelujah"/>
                  <a:sym typeface="Gloria Hallelujah"/>
                </a:rPr>
                <a:t>Add a main point</a:t>
              </a:r>
              <a:endParaRPr sz="700">
                <a:solidFill>
                  <a:schemeClr val="accent1"/>
                </a:solidFill>
              </a:endParaRPr>
            </a:p>
          </p:txBody>
        </p:sp>
        <p:sp>
          <p:nvSpPr>
            <p:cNvPr id="626" name="Google Shape;626;p18"/>
            <p:cNvSpPr txBox="1"/>
            <p:nvPr/>
          </p:nvSpPr>
          <p:spPr>
            <a:xfrm>
              <a:off x="0" y="875000"/>
              <a:ext cx="6302700" cy="105900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 sz="1200">
                  <a:solidFill>
                    <a:schemeClr val="accent1"/>
                  </a:solidFill>
                  <a:latin typeface="Nunito"/>
                  <a:ea typeface="Nunito"/>
                  <a:cs typeface="Nunito"/>
                  <a:sym typeface="Nunito"/>
                </a:rPr>
                <a:t>What do you do during your free time? Write them here!</a:t>
              </a:r>
              <a:endParaRPr sz="700">
                <a:solidFill>
                  <a:schemeClr val="accent1"/>
                </a:solidFill>
              </a:endParaRPr>
            </a:p>
          </p:txBody>
        </p:sp>
      </p:grpSp>
      <p:sp>
        <p:nvSpPr>
          <p:cNvPr id="627" name="Google Shape;627;p18"/>
          <p:cNvSpPr/>
          <p:nvPr/>
        </p:nvSpPr>
        <p:spPr>
          <a:xfrm>
            <a:off x="1188562" y="3813460"/>
            <a:ext cx="388923" cy="434443"/>
          </a:xfrm>
          <a:custGeom>
            <a:avLst/>
            <a:gdLst/>
            <a:ahLst/>
            <a:cxnLst/>
            <a:rect l="l" t="t" r="r" b="b"/>
            <a:pathLst>
              <a:path w="777846" h="868885" extrusionOk="0">
                <a:moveTo>
                  <a:pt x="774939" y="622980"/>
                </a:moveTo>
                <a:cubicBezTo>
                  <a:pt x="772279" y="595958"/>
                  <a:pt x="761324" y="571161"/>
                  <a:pt x="749709" y="546954"/>
                </a:cubicBezTo>
                <a:cubicBezTo>
                  <a:pt x="734581" y="509419"/>
                  <a:pt x="721279" y="471345"/>
                  <a:pt x="715454" y="431064"/>
                </a:cubicBezTo>
                <a:cubicBezTo>
                  <a:pt x="709577" y="390609"/>
                  <a:pt x="711751" y="349981"/>
                  <a:pt x="723436" y="310586"/>
                </a:cubicBezTo>
                <a:cubicBezTo>
                  <a:pt x="733799" y="273781"/>
                  <a:pt x="746996" y="237166"/>
                  <a:pt x="745814" y="198362"/>
                </a:cubicBezTo>
                <a:cubicBezTo>
                  <a:pt x="745814" y="181055"/>
                  <a:pt x="739450" y="164303"/>
                  <a:pt x="731608" y="149097"/>
                </a:cubicBezTo>
                <a:cubicBezTo>
                  <a:pt x="723592" y="134344"/>
                  <a:pt x="712290" y="121519"/>
                  <a:pt x="700083" y="110085"/>
                </a:cubicBezTo>
                <a:cubicBezTo>
                  <a:pt x="689268" y="100197"/>
                  <a:pt x="677740" y="90483"/>
                  <a:pt x="670645" y="77415"/>
                </a:cubicBezTo>
                <a:cubicBezTo>
                  <a:pt x="658509" y="47074"/>
                  <a:pt x="657657" y="41305"/>
                  <a:pt x="628914" y="22677"/>
                </a:cubicBezTo>
                <a:cubicBezTo>
                  <a:pt x="624498" y="19271"/>
                  <a:pt x="618951" y="15222"/>
                  <a:pt x="613804" y="12685"/>
                </a:cubicBezTo>
                <a:cubicBezTo>
                  <a:pt x="611978" y="11642"/>
                  <a:pt x="610170" y="10478"/>
                  <a:pt x="608118" y="9922"/>
                </a:cubicBezTo>
                <a:cubicBezTo>
                  <a:pt x="605440" y="9157"/>
                  <a:pt x="602571" y="10929"/>
                  <a:pt x="602015" y="13640"/>
                </a:cubicBezTo>
                <a:cubicBezTo>
                  <a:pt x="545677" y="-1756"/>
                  <a:pt x="483620" y="-7300"/>
                  <a:pt x="428099" y="14057"/>
                </a:cubicBezTo>
                <a:cubicBezTo>
                  <a:pt x="400835" y="24849"/>
                  <a:pt x="377013" y="43043"/>
                  <a:pt x="355783" y="63010"/>
                </a:cubicBezTo>
                <a:cubicBezTo>
                  <a:pt x="329631" y="89858"/>
                  <a:pt x="310487" y="123396"/>
                  <a:pt x="298315" y="158725"/>
                </a:cubicBezTo>
                <a:cubicBezTo>
                  <a:pt x="289743" y="184078"/>
                  <a:pt x="299167" y="205574"/>
                  <a:pt x="276076" y="225158"/>
                </a:cubicBezTo>
                <a:cubicBezTo>
                  <a:pt x="258392" y="239252"/>
                  <a:pt x="237822" y="247680"/>
                  <a:pt x="217600" y="257845"/>
                </a:cubicBezTo>
                <a:cubicBezTo>
                  <a:pt x="196734" y="267281"/>
                  <a:pt x="176477" y="277708"/>
                  <a:pt x="155976" y="287943"/>
                </a:cubicBezTo>
                <a:cubicBezTo>
                  <a:pt x="131216" y="300507"/>
                  <a:pt x="106733" y="314148"/>
                  <a:pt x="84824" y="331300"/>
                </a:cubicBezTo>
                <a:cubicBezTo>
                  <a:pt x="65246" y="347496"/>
                  <a:pt x="47718" y="366368"/>
                  <a:pt x="32539" y="386717"/>
                </a:cubicBezTo>
                <a:cubicBezTo>
                  <a:pt x="6891" y="422549"/>
                  <a:pt x="-1959" y="468269"/>
                  <a:pt x="353" y="511712"/>
                </a:cubicBezTo>
                <a:cubicBezTo>
                  <a:pt x="2927" y="541532"/>
                  <a:pt x="11534" y="571734"/>
                  <a:pt x="28105" y="596862"/>
                </a:cubicBezTo>
                <a:cubicBezTo>
                  <a:pt x="50709" y="631148"/>
                  <a:pt x="84546" y="655424"/>
                  <a:pt x="121809" y="671707"/>
                </a:cubicBezTo>
                <a:cubicBezTo>
                  <a:pt x="155663" y="686130"/>
                  <a:pt x="192717" y="691274"/>
                  <a:pt x="229145" y="694575"/>
                </a:cubicBezTo>
                <a:cubicBezTo>
                  <a:pt x="260200" y="697356"/>
                  <a:pt x="291794" y="696504"/>
                  <a:pt x="322189" y="704289"/>
                </a:cubicBezTo>
                <a:cubicBezTo>
                  <a:pt x="345298" y="711171"/>
                  <a:pt x="369571" y="718382"/>
                  <a:pt x="388159" y="734422"/>
                </a:cubicBezTo>
                <a:cubicBezTo>
                  <a:pt x="412954" y="757221"/>
                  <a:pt x="429404" y="787232"/>
                  <a:pt x="451278" y="812568"/>
                </a:cubicBezTo>
                <a:cubicBezTo>
                  <a:pt x="484315" y="848366"/>
                  <a:pt x="532602" y="869010"/>
                  <a:pt x="581271" y="868715"/>
                </a:cubicBezTo>
                <a:cubicBezTo>
                  <a:pt x="600067" y="869723"/>
                  <a:pt x="618620" y="866160"/>
                  <a:pt x="636634" y="861069"/>
                </a:cubicBezTo>
                <a:cubicBezTo>
                  <a:pt x="648545" y="857854"/>
                  <a:pt x="660595" y="854482"/>
                  <a:pt x="671497" y="848574"/>
                </a:cubicBezTo>
                <a:cubicBezTo>
                  <a:pt x="692520" y="836897"/>
                  <a:pt x="708151" y="818077"/>
                  <a:pt x="724131" y="800543"/>
                </a:cubicBezTo>
                <a:cubicBezTo>
                  <a:pt x="737746" y="785025"/>
                  <a:pt x="751326" y="769107"/>
                  <a:pt x="759881" y="750131"/>
                </a:cubicBezTo>
                <a:cubicBezTo>
                  <a:pt x="778225" y="710702"/>
                  <a:pt x="781042" y="665590"/>
                  <a:pt x="774939" y="6229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8" name="Google Shape;628;p18"/>
          <p:cNvSpPr/>
          <p:nvPr/>
        </p:nvSpPr>
        <p:spPr>
          <a:xfrm>
            <a:off x="1188562" y="3813460"/>
            <a:ext cx="388923" cy="434443"/>
          </a:xfrm>
          <a:custGeom>
            <a:avLst/>
            <a:gdLst/>
            <a:ahLst/>
            <a:cxnLst/>
            <a:rect l="l" t="t" r="r" b="b"/>
            <a:pathLst>
              <a:path w="777846" h="868885" extrusionOk="0">
                <a:moveTo>
                  <a:pt x="581271" y="868715"/>
                </a:moveTo>
                <a:cubicBezTo>
                  <a:pt x="532602" y="869010"/>
                  <a:pt x="484315" y="848366"/>
                  <a:pt x="451278" y="812568"/>
                </a:cubicBezTo>
                <a:cubicBezTo>
                  <a:pt x="429404" y="787232"/>
                  <a:pt x="412954" y="757221"/>
                  <a:pt x="388159" y="734422"/>
                </a:cubicBezTo>
                <a:cubicBezTo>
                  <a:pt x="369571" y="718382"/>
                  <a:pt x="345298" y="711171"/>
                  <a:pt x="322189" y="704289"/>
                </a:cubicBezTo>
                <a:cubicBezTo>
                  <a:pt x="291794" y="696504"/>
                  <a:pt x="260200" y="697356"/>
                  <a:pt x="229145" y="694575"/>
                </a:cubicBezTo>
                <a:cubicBezTo>
                  <a:pt x="192717" y="691274"/>
                  <a:pt x="155663" y="686130"/>
                  <a:pt x="121809" y="671707"/>
                </a:cubicBezTo>
                <a:cubicBezTo>
                  <a:pt x="84546" y="655424"/>
                  <a:pt x="50709" y="631148"/>
                  <a:pt x="28105" y="596862"/>
                </a:cubicBezTo>
                <a:cubicBezTo>
                  <a:pt x="11534" y="571734"/>
                  <a:pt x="2927" y="541532"/>
                  <a:pt x="353" y="511712"/>
                </a:cubicBezTo>
                <a:cubicBezTo>
                  <a:pt x="-1959" y="468269"/>
                  <a:pt x="6891" y="422549"/>
                  <a:pt x="32539" y="386717"/>
                </a:cubicBezTo>
                <a:cubicBezTo>
                  <a:pt x="47718" y="366368"/>
                  <a:pt x="65246" y="347496"/>
                  <a:pt x="84824" y="331300"/>
                </a:cubicBezTo>
                <a:cubicBezTo>
                  <a:pt x="106733" y="314148"/>
                  <a:pt x="131216" y="300507"/>
                  <a:pt x="155976" y="287943"/>
                </a:cubicBezTo>
                <a:cubicBezTo>
                  <a:pt x="176477" y="277708"/>
                  <a:pt x="196734" y="267281"/>
                  <a:pt x="217600" y="257845"/>
                </a:cubicBezTo>
                <a:cubicBezTo>
                  <a:pt x="237822" y="247680"/>
                  <a:pt x="258392" y="239252"/>
                  <a:pt x="276076" y="225158"/>
                </a:cubicBezTo>
                <a:cubicBezTo>
                  <a:pt x="299167" y="205574"/>
                  <a:pt x="289743" y="184078"/>
                  <a:pt x="298315" y="158725"/>
                </a:cubicBezTo>
                <a:cubicBezTo>
                  <a:pt x="310487" y="123396"/>
                  <a:pt x="329631" y="89858"/>
                  <a:pt x="355783" y="63010"/>
                </a:cubicBezTo>
                <a:cubicBezTo>
                  <a:pt x="377013" y="43043"/>
                  <a:pt x="400835" y="24849"/>
                  <a:pt x="428099" y="14057"/>
                </a:cubicBezTo>
                <a:cubicBezTo>
                  <a:pt x="483620" y="-7300"/>
                  <a:pt x="545677" y="-1756"/>
                  <a:pt x="602015" y="13640"/>
                </a:cubicBezTo>
                <a:cubicBezTo>
                  <a:pt x="602571" y="10929"/>
                  <a:pt x="605440" y="9157"/>
                  <a:pt x="608118" y="9922"/>
                </a:cubicBezTo>
                <a:cubicBezTo>
                  <a:pt x="610170" y="10478"/>
                  <a:pt x="611978" y="11642"/>
                  <a:pt x="613804" y="12685"/>
                </a:cubicBezTo>
                <a:cubicBezTo>
                  <a:pt x="618951" y="15222"/>
                  <a:pt x="624498" y="19271"/>
                  <a:pt x="628914" y="22677"/>
                </a:cubicBezTo>
                <a:cubicBezTo>
                  <a:pt x="657657" y="41305"/>
                  <a:pt x="658509" y="47074"/>
                  <a:pt x="670645" y="77415"/>
                </a:cubicBezTo>
                <a:cubicBezTo>
                  <a:pt x="677740" y="90483"/>
                  <a:pt x="689268" y="100197"/>
                  <a:pt x="700083" y="110085"/>
                </a:cubicBezTo>
                <a:cubicBezTo>
                  <a:pt x="712290" y="121519"/>
                  <a:pt x="723592" y="134344"/>
                  <a:pt x="731608" y="149097"/>
                </a:cubicBezTo>
                <a:cubicBezTo>
                  <a:pt x="739450" y="164303"/>
                  <a:pt x="745814" y="181055"/>
                  <a:pt x="745814" y="198362"/>
                </a:cubicBezTo>
                <a:cubicBezTo>
                  <a:pt x="746996" y="237166"/>
                  <a:pt x="733799" y="273781"/>
                  <a:pt x="723436" y="310586"/>
                </a:cubicBezTo>
                <a:cubicBezTo>
                  <a:pt x="711751" y="349981"/>
                  <a:pt x="709577" y="390609"/>
                  <a:pt x="715454" y="431064"/>
                </a:cubicBezTo>
                <a:cubicBezTo>
                  <a:pt x="721279" y="471345"/>
                  <a:pt x="734581" y="509419"/>
                  <a:pt x="749709" y="546954"/>
                </a:cubicBezTo>
                <a:cubicBezTo>
                  <a:pt x="761324" y="571161"/>
                  <a:pt x="772279" y="595958"/>
                  <a:pt x="774939" y="622980"/>
                </a:cubicBezTo>
                <a:cubicBezTo>
                  <a:pt x="781042" y="665590"/>
                  <a:pt x="778225" y="710702"/>
                  <a:pt x="759881" y="750131"/>
                </a:cubicBezTo>
                <a:cubicBezTo>
                  <a:pt x="751326" y="769107"/>
                  <a:pt x="737746" y="785025"/>
                  <a:pt x="724131" y="800543"/>
                </a:cubicBezTo>
                <a:cubicBezTo>
                  <a:pt x="708151" y="818077"/>
                  <a:pt x="692520" y="836897"/>
                  <a:pt x="671497" y="848574"/>
                </a:cubicBezTo>
                <a:cubicBezTo>
                  <a:pt x="660595" y="854482"/>
                  <a:pt x="648545" y="857854"/>
                  <a:pt x="636634" y="861069"/>
                </a:cubicBezTo>
                <a:cubicBezTo>
                  <a:pt x="618620" y="866160"/>
                  <a:pt x="600067" y="869723"/>
                  <a:pt x="581271" y="868715"/>
                </a:cubicBezTo>
                <a:close/>
                <a:moveTo>
                  <a:pt x="574298" y="858601"/>
                </a:moveTo>
                <a:cubicBezTo>
                  <a:pt x="594799" y="860217"/>
                  <a:pt x="615160" y="857193"/>
                  <a:pt x="634809" y="851337"/>
                </a:cubicBezTo>
                <a:cubicBezTo>
                  <a:pt x="662630" y="844994"/>
                  <a:pt x="681061" y="833404"/>
                  <a:pt x="700066" y="812203"/>
                </a:cubicBezTo>
                <a:cubicBezTo>
                  <a:pt x="739241" y="771227"/>
                  <a:pt x="761133" y="743250"/>
                  <a:pt x="766975" y="684861"/>
                </a:cubicBezTo>
                <a:cubicBezTo>
                  <a:pt x="769705" y="653130"/>
                  <a:pt x="766975" y="620461"/>
                  <a:pt x="757603" y="589980"/>
                </a:cubicBezTo>
                <a:cubicBezTo>
                  <a:pt x="751604" y="572586"/>
                  <a:pt x="742475" y="556512"/>
                  <a:pt x="735851" y="539377"/>
                </a:cubicBezTo>
                <a:cubicBezTo>
                  <a:pt x="729469" y="522504"/>
                  <a:pt x="723922" y="505283"/>
                  <a:pt x="718202" y="488166"/>
                </a:cubicBezTo>
                <a:cubicBezTo>
                  <a:pt x="703474" y="439492"/>
                  <a:pt x="697353" y="386890"/>
                  <a:pt x="707126" y="336652"/>
                </a:cubicBezTo>
                <a:cubicBezTo>
                  <a:pt x="713750" y="300716"/>
                  <a:pt x="728565" y="266725"/>
                  <a:pt x="733886" y="230546"/>
                </a:cubicBezTo>
                <a:cubicBezTo>
                  <a:pt x="735590" y="216783"/>
                  <a:pt x="736563" y="203941"/>
                  <a:pt x="735468" y="190386"/>
                </a:cubicBezTo>
                <a:cubicBezTo>
                  <a:pt x="731017" y="158864"/>
                  <a:pt x="711090" y="132189"/>
                  <a:pt x="687460" y="111875"/>
                </a:cubicBezTo>
                <a:cubicBezTo>
                  <a:pt x="678696" y="104368"/>
                  <a:pt x="670732" y="95783"/>
                  <a:pt x="664281" y="86191"/>
                </a:cubicBezTo>
                <a:cubicBezTo>
                  <a:pt x="657657" y="75504"/>
                  <a:pt x="655466" y="62679"/>
                  <a:pt x="648684" y="52062"/>
                </a:cubicBezTo>
                <a:cubicBezTo>
                  <a:pt x="643016" y="43582"/>
                  <a:pt x="633470" y="38125"/>
                  <a:pt x="625506" y="32234"/>
                </a:cubicBezTo>
                <a:cubicBezTo>
                  <a:pt x="620342" y="28724"/>
                  <a:pt x="615421" y="24397"/>
                  <a:pt x="609666" y="21773"/>
                </a:cubicBezTo>
                <a:cubicBezTo>
                  <a:pt x="575255" y="11451"/>
                  <a:pt x="539105" y="7158"/>
                  <a:pt x="503251" y="7784"/>
                </a:cubicBezTo>
                <a:cubicBezTo>
                  <a:pt x="475221" y="8531"/>
                  <a:pt x="447331" y="14248"/>
                  <a:pt x="421822" y="26030"/>
                </a:cubicBezTo>
                <a:cubicBezTo>
                  <a:pt x="385516" y="44902"/>
                  <a:pt x="353226" y="72776"/>
                  <a:pt x="332378" y="108243"/>
                </a:cubicBezTo>
                <a:cubicBezTo>
                  <a:pt x="322137" y="126003"/>
                  <a:pt x="312260" y="144388"/>
                  <a:pt x="306679" y="164198"/>
                </a:cubicBezTo>
                <a:cubicBezTo>
                  <a:pt x="303392" y="175007"/>
                  <a:pt x="303114" y="186424"/>
                  <a:pt x="302106" y="197389"/>
                </a:cubicBezTo>
                <a:cubicBezTo>
                  <a:pt x="299497" y="220588"/>
                  <a:pt x="280440" y="236767"/>
                  <a:pt x="260861" y="246863"/>
                </a:cubicBezTo>
                <a:cubicBezTo>
                  <a:pt x="212940" y="272703"/>
                  <a:pt x="161836" y="292635"/>
                  <a:pt x="115706" y="321777"/>
                </a:cubicBezTo>
                <a:cubicBezTo>
                  <a:pt x="95709" y="333681"/>
                  <a:pt x="78095" y="348973"/>
                  <a:pt x="62481" y="366159"/>
                </a:cubicBezTo>
                <a:cubicBezTo>
                  <a:pt x="47301" y="382459"/>
                  <a:pt x="33025" y="400132"/>
                  <a:pt x="24644" y="420967"/>
                </a:cubicBezTo>
                <a:cubicBezTo>
                  <a:pt x="2788" y="474212"/>
                  <a:pt x="4405" y="538300"/>
                  <a:pt x="34138" y="588208"/>
                </a:cubicBezTo>
                <a:cubicBezTo>
                  <a:pt x="57838" y="625291"/>
                  <a:pt x="93797" y="650054"/>
                  <a:pt x="134154" y="666163"/>
                </a:cubicBezTo>
                <a:cubicBezTo>
                  <a:pt x="170043" y="679005"/>
                  <a:pt x="208906" y="683488"/>
                  <a:pt x="246672" y="685973"/>
                </a:cubicBezTo>
                <a:cubicBezTo>
                  <a:pt x="276493" y="687590"/>
                  <a:pt x="306818" y="688545"/>
                  <a:pt x="335473" y="697825"/>
                </a:cubicBezTo>
                <a:cubicBezTo>
                  <a:pt x="354444" y="704289"/>
                  <a:pt x="374005" y="710649"/>
                  <a:pt x="390002" y="723126"/>
                </a:cubicBezTo>
                <a:cubicBezTo>
                  <a:pt x="417945" y="745978"/>
                  <a:pt x="435176" y="778682"/>
                  <a:pt x="458459" y="805774"/>
                </a:cubicBezTo>
                <a:cubicBezTo>
                  <a:pt x="488036" y="837713"/>
                  <a:pt x="530689" y="857437"/>
                  <a:pt x="574298" y="8586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29" name="Google Shape;629;p18"/>
          <p:cNvSpPr/>
          <p:nvPr/>
        </p:nvSpPr>
        <p:spPr>
          <a:xfrm>
            <a:off x="1193454" y="3817330"/>
            <a:ext cx="379098" cy="425653"/>
          </a:xfrm>
          <a:custGeom>
            <a:avLst/>
            <a:gdLst/>
            <a:ahLst/>
            <a:cxnLst/>
            <a:rect l="l" t="t" r="r" b="b"/>
            <a:pathLst>
              <a:path w="758196" h="851305" extrusionOk="0">
                <a:moveTo>
                  <a:pt x="747818" y="582259"/>
                </a:moveTo>
                <a:cubicBezTo>
                  <a:pt x="757190" y="612739"/>
                  <a:pt x="759920" y="645409"/>
                  <a:pt x="757190" y="677140"/>
                </a:cubicBezTo>
                <a:cubicBezTo>
                  <a:pt x="751348" y="735528"/>
                  <a:pt x="729456" y="763506"/>
                  <a:pt x="690281" y="804482"/>
                </a:cubicBezTo>
                <a:cubicBezTo>
                  <a:pt x="671276" y="825682"/>
                  <a:pt x="652844" y="837273"/>
                  <a:pt x="625024" y="843616"/>
                </a:cubicBezTo>
                <a:cubicBezTo>
                  <a:pt x="605375" y="849472"/>
                  <a:pt x="585014" y="852478"/>
                  <a:pt x="564513" y="850879"/>
                </a:cubicBezTo>
                <a:cubicBezTo>
                  <a:pt x="520886" y="849698"/>
                  <a:pt x="478251" y="829992"/>
                  <a:pt x="448639" y="798052"/>
                </a:cubicBezTo>
                <a:cubicBezTo>
                  <a:pt x="425356" y="770961"/>
                  <a:pt x="408125" y="738256"/>
                  <a:pt x="380182" y="715405"/>
                </a:cubicBezTo>
                <a:cubicBezTo>
                  <a:pt x="364185" y="702928"/>
                  <a:pt x="344624" y="696568"/>
                  <a:pt x="325653" y="690103"/>
                </a:cubicBezTo>
                <a:cubicBezTo>
                  <a:pt x="297015" y="680824"/>
                  <a:pt x="266673" y="679868"/>
                  <a:pt x="236853" y="678252"/>
                </a:cubicBezTo>
                <a:cubicBezTo>
                  <a:pt x="199068" y="675767"/>
                  <a:pt x="160223" y="671284"/>
                  <a:pt x="124334" y="658442"/>
                </a:cubicBezTo>
                <a:cubicBezTo>
                  <a:pt x="83977" y="642315"/>
                  <a:pt x="48001" y="617570"/>
                  <a:pt x="24318" y="580486"/>
                </a:cubicBezTo>
                <a:cubicBezTo>
                  <a:pt x="-5415" y="530561"/>
                  <a:pt x="-7032" y="466490"/>
                  <a:pt x="14825" y="413246"/>
                </a:cubicBezTo>
                <a:cubicBezTo>
                  <a:pt x="23206" y="392410"/>
                  <a:pt x="37499" y="374738"/>
                  <a:pt x="52661" y="358437"/>
                </a:cubicBezTo>
                <a:cubicBezTo>
                  <a:pt x="68275" y="341251"/>
                  <a:pt x="85889" y="325959"/>
                  <a:pt x="105886" y="314055"/>
                </a:cubicBezTo>
                <a:cubicBezTo>
                  <a:pt x="152016" y="284931"/>
                  <a:pt x="203137" y="264999"/>
                  <a:pt x="251041" y="239141"/>
                </a:cubicBezTo>
                <a:cubicBezTo>
                  <a:pt x="270620" y="229045"/>
                  <a:pt x="289677" y="212867"/>
                  <a:pt x="292286" y="189668"/>
                </a:cubicBezTo>
                <a:cubicBezTo>
                  <a:pt x="293294" y="178703"/>
                  <a:pt x="293572" y="167286"/>
                  <a:pt x="296859" y="156477"/>
                </a:cubicBezTo>
                <a:cubicBezTo>
                  <a:pt x="302440" y="136667"/>
                  <a:pt x="312317" y="118281"/>
                  <a:pt x="322558" y="100522"/>
                </a:cubicBezTo>
                <a:cubicBezTo>
                  <a:pt x="343389" y="65054"/>
                  <a:pt x="375696" y="37181"/>
                  <a:pt x="412002" y="18309"/>
                </a:cubicBezTo>
                <a:cubicBezTo>
                  <a:pt x="437528" y="6527"/>
                  <a:pt x="465401" y="810"/>
                  <a:pt x="493431" y="63"/>
                </a:cubicBezTo>
                <a:cubicBezTo>
                  <a:pt x="529285" y="-580"/>
                  <a:pt x="565435" y="3712"/>
                  <a:pt x="599846" y="14051"/>
                </a:cubicBezTo>
                <a:cubicBezTo>
                  <a:pt x="605601" y="16675"/>
                  <a:pt x="610522" y="21002"/>
                  <a:pt x="615686" y="24513"/>
                </a:cubicBezTo>
                <a:cubicBezTo>
                  <a:pt x="623650" y="30386"/>
                  <a:pt x="633196" y="35860"/>
                  <a:pt x="638864" y="44323"/>
                </a:cubicBezTo>
                <a:cubicBezTo>
                  <a:pt x="645646" y="54940"/>
                  <a:pt x="647837" y="67765"/>
                  <a:pt x="654461" y="78470"/>
                </a:cubicBezTo>
                <a:cubicBezTo>
                  <a:pt x="660930" y="88045"/>
                  <a:pt x="668876" y="96646"/>
                  <a:pt x="677640" y="104153"/>
                </a:cubicBezTo>
                <a:cubicBezTo>
                  <a:pt x="701253" y="124468"/>
                  <a:pt x="721197" y="151142"/>
                  <a:pt x="725648" y="182665"/>
                </a:cubicBezTo>
                <a:cubicBezTo>
                  <a:pt x="726744" y="196219"/>
                  <a:pt x="725770" y="209061"/>
                  <a:pt x="724066" y="222824"/>
                </a:cubicBezTo>
                <a:cubicBezTo>
                  <a:pt x="718745" y="259004"/>
                  <a:pt x="703931" y="292994"/>
                  <a:pt x="697306" y="328931"/>
                </a:cubicBezTo>
                <a:cubicBezTo>
                  <a:pt x="687534" y="379169"/>
                  <a:pt x="693654" y="431770"/>
                  <a:pt x="708382" y="480445"/>
                </a:cubicBezTo>
                <a:cubicBezTo>
                  <a:pt x="714085" y="497561"/>
                  <a:pt x="719632" y="514782"/>
                  <a:pt x="726031" y="531656"/>
                </a:cubicBezTo>
                <a:cubicBezTo>
                  <a:pt x="732690" y="548790"/>
                  <a:pt x="741819" y="564864"/>
                  <a:pt x="747818" y="58225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630" name="Google Shape;630;p18"/>
          <p:cNvGrpSpPr/>
          <p:nvPr/>
        </p:nvGrpSpPr>
        <p:grpSpPr>
          <a:xfrm>
            <a:off x="1905506" y="3813468"/>
            <a:ext cx="2363513" cy="725250"/>
            <a:chOff x="0" y="0"/>
            <a:chExt cx="6302700" cy="1934000"/>
          </a:xfrm>
        </p:grpSpPr>
        <p:sp>
          <p:nvSpPr>
            <p:cNvPr id="631" name="Google Shape;631;p18"/>
            <p:cNvSpPr txBox="1"/>
            <p:nvPr/>
          </p:nvSpPr>
          <p:spPr>
            <a:xfrm>
              <a:off x="0" y="0"/>
              <a:ext cx="6302700" cy="6978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 sz="1700">
                  <a:solidFill>
                    <a:schemeClr val="accent1"/>
                  </a:solidFill>
                  <a:latin typeface="Gloria Hallelujah"/>
                  <a:ea typeface="Gloria Hallelujah"/>
                  <a:cs typeface="Gloria Hallelujah"/>
                  <a:sym typeface="Gloria Hallelujah"/>
                </a:rPr>
                <a:t>Add a main point</a:t>
              </a:r>
              <a:endParaRPr sz="700">
                <a:solidFill>
                  <a:schemeClr val="accent1"/>
                </a:solidFill>
              </a:endParaRPr>
            </a:p>
          </p:txBody>
        </p:sp>
        <p:sp>
          <p:nvSpPr>
            <p:cNvPr id="632" name="Google Shape;632;p18"/>
            <p:cNvSpPr txBox="1"/>
            <p:nvPr/>
          </p:nvSpPr>
          <p:spPr>
            <a:xfrm>
              <a:off x="0" y="875000"/>
              <a:ext cx="6302700" cy="105900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 sz="1200">
                  <a:solidFill>
                    <a:schemeClr val="accent1"/>
                  </a:solidFill>
                  <a:latin typeface="Nunito"/>
                  <a:ea typeface="Nunito"/>
                  <a:cs typeface="Nunito"/>
                  <a:sym typeface="Nunito"/>
                </a:rPr>
                <a:t>What do you do during your free time? Write them here!</a:t>
              </a:r>
              <a:endParaRPr sz="700">
                <a:solidFill>
                  <a:schemeClr val="accent1"/>
                </a:solidFill>
              </a:endParaRPr>
            </a:p>
          </p:txBody>
        </p:sp>
      </p:grpSp>
      <p:sp>
        <p:nvSpPr>
          <p:cNvPr id="633" name="Google Shape;633;p18"/>
          <p:cNvSpPr/>
          <p:nvPr/>
        </p:nvSpPr>
        <p:spPr>
          <a:xfrm>
            <a:off x="4874998" y="1790932"/>
            <a:ext cx="388923" cy="434442"/>
          </a:xfrm>
          <a:custGeom>
            <a:avLst/>
            <a:gdLst/>
            <a:ahLst/>
            <a:cxnLst/>
            <a:rect l="l" t="t" r="r" b="b"/>
            <a:pathLst>
              <a:path w="777846" h="868885" extrusionOk="0">
                <a:moveTo>
                  <a:pt x="774939" y="622980"/>
                </a:moveTo>
                <a:cubicBezTo>
                  <a:pt x="772279" y="595958"/>
                  <a:pt x="761324" y="571161"/>
                  <a:pt x="749709" y="546954"/>
                </a:cubicBezTo>
                <a:cubicBezTo>
                  <a:pt x="734581" y="509419"/>
                  <a:pt x="721279" y="471345"/>
                  <a:pt x="715454" y="431064"/>
                </a:cubicBezTo>
                <a:cubicBezTo>
                  <a:pt x="709577" y="390609"/>
                  <a:pt x="711751" y="349981"/>
                  <a:pt x="723436" y="310586"/>
                </a:cubicBezTo>
                <a:cubicBezTo>
                  <a:pt x="733799" y="273781"/>
                  <a:pt x="746996" y="237166"/>
                  <a:pt x="745814" y="198362"/>
                </a:cubicBezTo>
                <a:cubicBezTo>
                  <a:pt x="745814" y="181055"/>
                  <a:pt x="739450" y="164303"/>
                  <a:pt x="731608" y="149097"/>
                </a:cubicBezTo>
                <a:cubicBezTo>
                  <a:pt x="723592" y="134344"/>
                  <a:pt x="712290" y="121519"/>
                  <a:pt x="700083" y="110085"/>
                </a:cubicBezTo>
                <a:cubicBezTo>
                  <a:pt x="689268" y="100197"/>
                  <a:pt x="677740" y="90483"/>
                  <a:pt x="670645" y="77415"/>
                </a:cubicBezTo>
                <a:cubicBezTo>
                  <a:pt x="658509" y="47074"/>
                  <a:pt x="657657" y="41305"/>
                  <a:pt x="628914" y="22677"/>
                </a:cubicBezTo>
                <a:cubicBezTo>
                  <a:pt x="624498" y="19271"/>
                  <a:pt x="618951" y="15222"/>
                  <a:pt x="613804" y="12685"/>
                </a:cubicBezTo>
                <a:cubicBezTo>
                  <a:pt x="611978" y="11642"/>
                  <a:pt x="610170" y="10478"/>
                  <a:pt x="608118" y="9922"/>
                </a:cubicBezTo>
                <a:cubicBezTo>
                  <a:pt x="605440" y="9157"/>
                  <a:pt x="602571" y="10929"/>
                  <a:pt x="602015" y="13640"/>
                </a:cubicBezTo>
                <a:cubicBezTo>
                  <a:pt x="545677" y="-1756"/>
                  <a:pt x="483620" y="-7300"/>
                  <a:pt x="428099" y="14057"/>
                </a:cubicBezTo>
                <a:cubicBezTo>
                  <a:pt x="400835" y="24849"/>
                  <a:pt x="377013" y="43043"/>
                  <a:pt x="355783" y="63010"/>
                </a:cubicBezTo>
                <a:cubicBezTo>
                  <a:pt x="329631" y="89858"/>
                  <a:pt x="310487" y="123396"/>
                  <a:pt x="298315" y="158725"/>
                </a:cubicBezTo>
                <a:cubicBezTo>
                  <a:pt x="289743" y="184078"/>
                  <a:pt x="299167" y="205574"/>
                  <a:pt x="276076" y="225158"/>
                </a:cubicBezTo>
                <a:cubicBezTo>
                  <a:pt x="258392" y="239252"/>
                  <a:pt x="237822" y="247680"/>
                  <a:pt x="217600" y="257845"/>
                </a:cubicBezTo>
                <a:cubicBezTo>
                  <a:pt x="196734" y="267281"/>
                  <a:pt x="176477" y="277708"/>
                  <a:pt x="155976" y="287943"/>
                </a:cubicBezTo>
                <a:cubicBezTo>
                  <a:pt x="131216" y="300507"/>
                  <a:pt x="106733" y="314148"/>
                  <a:pt x="84824" y="331300"/>
                </a:cubicBezTo>
                <a:cubicBezTo>
                  <a:pt x="65246" y="347496"/>
                  <a:pt x="47718" y="366368"/>
                  <a:pt x="32539" y="386717"/>
                </a:cubicBezTo>
                <a:cubicBezTo>
                  <a:pt x="6891" y="422549"/>
                  <a:pt x="-1959" y="468269"/>
                  <a:pt x="353" y="511712"/>
                </a:cubicBezTo>
                <a:cubicBezTo>
                  <a:pt x="2927" y="541532"/>
                  <a:pt x="11534" y="571734"/>
                  <a:pt x="28105" y="596862"/>
                </a:cubicBezTo>
                <a:cubicBezTo>
                  <a:pt x="50709" y="631148"/>
                  <a:pt x="84546" y="655424"/>
                  <a:pt x="121809" y="671707"/>
                </a:cubicBezTo>
                <a:cubicBezTo>
                  <a:pt x="155663" y="686130"/>
                  <a:pt x="192717" y="691274"/>
                  <a:pt x="229145" y="694575"/>
                </a:cubicBezTo>
                <a:cubicBezTo>
                  <a:pt x="260200" y="697356"/>
                  <a:pt x="291794" y="696504"/>
                  <a:pt x="322189" y="704289"/>
                </a:cubicBezTo>
                <a:cubicBezTo>
                  <a:pt x="345298" y="711171"/>
                  <a:pt x="369571" y="718382"/>
                  <a:pt x="388159" y="734422"/>
                </a:cubicBezTo>
                <a:cubicBezTo>
                  <a:pt x="412954" y="757221"/>
                  <a:pt x="429404" y="787232"/>
                  <a:pt x="451278" y="812568"/>
                </a:cubicBezTo>
                <a:cubicBezTo>
                  <a:pt x="484315" y="848366"/>
                  <a:pt x="532602" y="869010"/>
                  <a:pt x="581271" y="868715"/>
                </a:cubicBezTo>
                <a:cubicBezTo>
                  <a:pt x="600067" y="869723"/>
                  <a:pt x="618620" y="866160"/>
                  <a:pt x="636634" y="861069"/>
                </a:cubicBezTo>
                <a:cubicBezTo>
                  <a:pt x="648545" y="857854"/>
                  <a:pt x="660595" y="854482"/>
                  <a:pt x="671497" y="848574"/>
                </a:cubicBezTo>
                <a:cubicBezTo>
                  <a:pt x="692520" y="836897"/>
                  <a:pt x="708151" y="818077"/>
                  <a:pt x="724131" y="800543"/>
                </a:cubicBezTo>
                <a:cubicBezTo>
                  <a:pt x="737746" y="785025"/>
                  <a:pt x="751326" y="769107"/>
                  <a:pt x="759881" y="750131"/>
                </a:cubicBezTo>
                <a:cubicBezTo>
                  <a:pt x="778225" y="710702"/>
                  <a:pt x="781042" y="665590"/>
                  <a:pt x="774939" y="6229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4" name="Google Shape;634;p18"/>
          <p:cNvSpPr/>
          <p:nvPr/>
        </p:nvSpPr>
        <p:spPr>
          <a:xfrm>
            <a:off x="4874998" y="1790932"/>
            <a:ext cx="388923" cy="434442"/>
          </a:xfrm>
          <a:custGeom>
            <a:avLst/>
            <a:gdLst/>
            <a:ahLst/>
            <a:cxnLst/>
            <a:rect l="l" t="t" r="r" b="b"/>
            <a:pathLst>
              <a:path w="777846" h="868885" extrusionOk="0">
                <a:moveTo>
                  <a:pt x="581271" y="868715"/>
                </a:moveTo>
                <a:cubicBezTo>
                  <a:pt x="532602" y="869010"/>
                  <a:pt x="484315" y="848366"/>
                  <a:pt x="451278" y="812568"/>
                </a:cubicBezTo>
                <a:cubicBezTo>
                  <a:pt x="429404" y="787232"/>
                  <a:pt x="412954" y="757221"/>
                  <a:pt x="388159" y="734422"/>
                </a:cubicBezTo>
                <a:cubicBezTo>
                  <a:pt x="369571" y="718382"/>
                  <a:pt x="345298" y="711171"/>
                  <a:pt x="322189" y="704289"/>
                </a:cubicBezTo>
                <a:cubicBezTo>
                  <a:pt x="291794" y="696504"/>
                  <a:pt x="260200" y="697356"/>
                  <a:pt x="229145" y="694575"/>
                </a:cubicBezTo>
                <a:cubicBezTo>
                  <a:pt x="192717" y="691274"/>
                  <a:pt x="155663" y="686130"/>
                  <a:pt x="121809" y="671707"/>
                </a:cubicBezTo>
                <a:cubicBezTo>
                  <a:pt x="84546" y="655424"/>
                  <a:pt x="50709" y="631148"/>
                  <a:pt x="28105" y="596862"/>
                </a:cubicBezTo>
                <a:cubicBezTo>
                  <a:pt x="11534" y="571734"/>
                  <a:pt x="2927" y="541532"/>
                  <a:pt x="353" y="511712"/>
                </a:cubicBezTo>
                <a:cubicBezTo>
                  <a:pt x="-1959" y="468269"/>
                  <a:pt x="6891" y="422549"/>
                  <a:pt x="32539" y="386717"/>
                </a:cubicBezTo>
                <a:cubicBezTo>
                  <a:pt x="47718" y="366368"/>
                  <a:pt x="65246" y="347496"/>
                  <a:pt x="84824" y="331300"/>
                </a:cubicBezTo>
                <a:cubicBezTo>
                  <a:pt x="106733" y="314148"/>
                  <a:pt x="131216" y="300507"/>
                  <a:pt x="155976" y="287943"/>
                </a:cubicBezTo>
                <a:cubicBezTo>
                  <a:pt x="176477" y="277708"/>
                  <a:pt x="196734" y="267281"/>
                  <a:pt x="217600" y="257845"/>
                </a:cubicBezTo>
                <a:cubicBezTo>
                  <a:pt x="237822" y="247680"/>
                  <a:pt x="258392" y="239252"/>
                  <a:pt x="276076" y="225158"/>
                </a:cubicBezTo>
                <a:cubicBezTo>
                  <a:pt x="299167" y="205574"/>
                  <a:pt x="289743" y="184078"/>
                  <a:pt x="298315" y="158725"/>
                </a:cubicBezTo>
                <a:cubicBezTo>
                  <a:pt x="310487" y="123396"/>
                  <a:pt x="329631" y="89858"/>
                  <a:pt x="355783" y="63010"/>
                </a:cubicBezTo>
                <a:cubicBezTo>
                  <a:pt x="377013" y="43043"/>
                  <a:pt x="400835" y="24849"/>
                  <a:pt x="428099" y="14057"/>
                </a:cubicBezTo>
                <a:cubicBezTo>
                  <a:pt x="483620" y="-7300"/>
                  <a:pt x="545677" y="-1756"/>
                  <a:pt x="602015" y="13640"/>
                </a:cubicBezTo>
                <a:cubicBezTo>
                  <a:pt x="602571" y="10929"/>
                  <a:pt x="605440" y="9157"/>
                  <a:pt x="608118" y="9922"/>
                </a:cubicBezTo>
                <a:cubicBezTo>
                  <a:pt x="610170" y="10478"/>
                  <a:pt x="611978" y="11642"/>
                  <a:pt x="613804" y="12685"/>
                </a:cubicBezTo>
                <a:cubicBezTo>
                  <a:pt x="618951" y="15222"/>
                  <a:pt x="624498" y="19271"/>
                  <a:pt x="628914" y="22677"/>
                </a:cubicBezTo>
                <a:cubicBezTo>
                  <a:pt x="657657" y="41305"/>
                  <a:pt x="658509" y="47074"/>
                  <a:pt x="670645" y="77415"/>
                </a:cubicBezTo>
                <a:cubicBezTo>
                  <a:pt x="677740" y="90483"/>
                  <a:pt x="689268" y="100197"/>
                  <a:pt x="700083" y="110085"/>
                </a:cubicBezTo>
                <a:cubicBezTo>
                  <a:pt x="712290" y="121519"/>
                  <a:pt x="723592" y="134344"/>
                  <a:pt x="731608" y="149097"/>
                </a:cubicBezTo>
                <a:cubicBezTo>
                  <a:pt x="739450" y="164303"/>
                  <a:pt x="745814" y="181055"/>
                  <a:pt x="745814" y="198362"/>
                </a:cubicBezTo>
                <a:cubicBezTo>
                  <a:pt x="746996" y="237166"/>
                  <a:pt x="733799" y="273781"/>
                  <a:pt x="723436" y="310586"/>
                </a:cubicBezTo>
                <a:cubicBezTo>
                  <a:pt x="711751" y="349981"/>
                  <a:pt x="709577" y="390609"/>
                  <a:pt x="715454" y="431064"/>
                </a:cubicBezTo>
                <a:cubicBezTo>
                  <a:pt x="721279" y="471345"/>
                  <a:pt x="734581" y="509419"/>
                  <a:pt x="749709" y="546954"/>
                </a:cubicBezTo>
                <a:cubicBezTo>
                  <a:pt x="761324" y="571161"/>
                  <a:pt x="772279" y="595958"/>
                  <a:pt x="774939" y="622980"/>
                </a:cubicBezTo>
                <a:cubicBezTo>
                  <a:pt x="781042" y="665590"/>
                  <a:pt x="778225" y="710702"/>
                  <a:pt x="759881" y="750131"/>
                </a:cubicBezTo>
                <a:cubicBezTo>
                  <a:pt x="751326" y="769107"/>
                  <a:pt x="737746" y="785025"/>
                  <a:pt x="724131" y="800543"/>
                </a:cubicBezTo>
                <a:cubicBezTo>
                  <a:pt x="708151" y="818077"/>
                  <a:pt x="692520" y="836897"/>
                  <a:pt x="671497" y="848574"/>
                </a:cubicBezTo>
                <a:cubicBezTo>
                  <a:pt x="660595" y="854482"/>
                  <a:pt x="648545" y="857854"/>
                  <a:pt x="636634" y="861069"/>
                </a:cubicBezTo>
                <a:cubicBezTo>
                  <a:pt x="618620" y="866160"/>
                  <a:pt x="600067" y="869723"/>
                  <a:pt x="581271" y="868715"/>
                </a:cubicBezTo>
                <a:close/>
                <a:moveTo>
                  <a:pt x="574298" y="858601"/>
                </a:moveTo>
                <a:cubicBezTo>
                  <a:pt x="594799" y="860217"/>
                  <a:pt x="615160" y="857193"/>
                  <a:pt x="634809" y="851337"/>
                </a:cubicBezTo>
                <a:cubicBezTo>
                  <a:pt x="662630" y="844994"/>
                  <a:pt x="681061" y="833404"/>
                  <a:pt x="700066" y="812203"/>
                </a:cubicBezTo>
                <a:cubicBezTo>
                  <a:pt x="739241" y="771227"/>
                  <a:pt x="761133" y="743250"/>
                  <a:pt x="766975" y="684861"/>
                </a:cubicBezTo>
                <a:cubicBezTo>
                  <a:pt x="769705" y="653130"/>
                  <a:pt x="766975" y="620461"/>
                  <a:pt x="757603" y="589980"/>
                </a:cubicBezTo>
                <a:cubicBezTo>
                  <a:pt x="751604" y="572586"/>
                  <a:pt x="742475" y="556512"/>
                  <a:pt x="735851" y="539377"/>
                </a:cubicBezTo>
                <a:cubicBezTo>
                  <a:pt x="729469" y="522504"/>
                  <a:pt x="723922" y="505283"/>
                  <a:pt x="718202" y="488166"/>
                </a:cubicBezTo>
                <a:cubicBezTo>
                  <a:pt x="703474" y="439492"/>
                  <a:pt x="697353" y="386890"/>
                  <a:pt x="707126" y="336652"/>
                </a:cubicBezTo>
                <a:cubicBezTo>
                  <a:pt x="713750" y="300716"/>
                  <a:pt x="728565" y="266725"/>
                  <a:pt x="733886" y="230546"/>
                </a:cubicBezTo>
                <a:cubicBezTo>
                  <a:pt x="735590" y="216783"/>
                  <a:pt x="736563" y="203941"/>
                  <a:pt x="735468" y="190386"/>
                </a:cubicBezTo>
                <a:cubicBezTo>
                  <a:pt x="731017" y="158864"/>
                  <a:pt x="711090" y="132189"/>
                  <a:pt x="687460" y="111875"/>
                </a:cubicBezTo>
                <a:cubicBezTo>
                  <a:pt x="678696" y="104368"/>
                  <a:pt x="670732" y="95783"/>
                  <a:pt x="664281" y="86191"/>
                </a:cubicBezTo>
                <a:cubicBezTo>
                  <a:pt x="657657" y="75504"/>
                  <a:pt x="655466" y="62679"/>
                  <a:pt x="648684" y="52062"/>
                </a:cubicBezTo>
                <a:cubicBezTo>
                  <a:pt x="643016" y="43582"/>
                  <a:pt x="633470" y="38125"/>
                  <a:pt x="625506" y="32234"/>
                </a:cubicBezTo>
                <a:cubicBezTo>
                  <a:pt x="620342" y="28724"/>
                  <a:pt x="615421" y="24397"/>
                  <a:pt x="609666" y="21773"/>
                </a:cubicBezTo>
                <a:cubicBezTo>
                  <a:pt x="575255" y="11451"/>
                  <a:pt x="539105" y="7158"/>
                  <a:pt x="503251" y="7784"/>
                </a:cubicBezTo>
                <a:cubicBezTo>
                  <a:pt x="475221" y="8531"/>
                  <a:pt x="447331" y="14248"/>
                  <a:pt x="421822" y="26030"/>
                </a:cubicBezTo>
                <a:cubicBezTo>
                  <a:pt x="385516" y="44902"/>
                  <a:pt x="353226" y="72776"/>
                  <a:pt x="332378" y="108243"/>
                </a:cubicBezTo>
                <a:cubicBezTo>
                  <a:pt x="322137" y="126003"/>
                  <a:pt x="312260" y="144388"/>
                  <a:pt x="306679" y="164198"/>
                </a:cubicBezTo>
                <a:cubicBezTo>
                  <a:pt x="303392" y="175007"/>
                  <a:pt x="303114" y="186424"/>
                  <a:pt x="302106" y="197389"/>
                </a:cubicBezTo>
                <a:cubicBezTo>
                  <a:pt x="299497" y="220588"/>
                  <a:pt x="280440" y="236767"/>
                  <a:pt x="260861" y="246863"/>
                </a:cubicBezTo>
                <a:cubicBezTo>
                  <a:pt x="212940" y="272703"/>
                  <a:pt x="161836" y="292635"/>
                  <a:pt x="115706" y="321777"/>
                </a:cubicBezTo>
                <a:cubicBezTo>
                  <a:pt x="95709" y="333681"/>
                  <a:pt x="78095" y="348973"/>
                  <a:pt x="62481" y="366159"/>
                </a:cubicBezTo>
                <a:cubicBezTo>
                  <a:pt x="47301" y="382459"/>
                  <a:pt x="33025" y="400132"/>
                  <a:pt x="24644" y="420967"/>
                </a:cubicBezTo>
                <a:cubicBezTo>
                  <a:pt x="2788" y="474212"/>
                  <a:pt x="4405" y="538300"/>
                  <a:pt x="34138" y="588208"/>
                </a:cubicBezTo>
                <a:cubicBezTo>
                  <a:pt x="57838" y="625291"/>
                  <a:pt x="93797" y="650054"/>
                  <a:pt x="134154" y="666163"/>
                </a:cubicBezTo>
                <a:cubicBezTo>
                  <a:pt x="170043" y="679005"/>
                  <a:pt x="208906" y="683488"/>
                  <a:pt x="246672" y="685973"/>
                </a:cubicBezTo>
                <a:cubicBezTo>
                  <a:pt x="276493" y="687590"/>
                  <a:pt x="306818" y="688545"/>
                  <a:pt x="335473" y="697825"/>
                </a:cubicBezTo>
                <a:cubicBezTo>
                  <a:pt x="354444" y="704289"/>
                  <a:pt x="374005" y="710649"/>
                  <a:pt x="390002" y="723126"/>
                </a:cubicBezTo>
                <a:cubicBezTo>
                  <a:pt x="417945" y="745978"/>
                  <a:pt x="435176" y="778682"/>
                  <a:pt x="458459" y="805774"/>
                </a:cubicBezTo>
                <a:cubicBezTo>
                  <a:pt x="488036" y="837713"/>
                  <a:pt x="530689" y="857437"/>
                  <a:pt x="574298" y="8586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35" name="Google Shape;635;p18"/>
          <p:cNvSpPr/>
          <p:nvPr/>
        </p:nvSpPr>
        <p:spPr>
          <a:xfrm>
            <a:off x="4879890" y="1794802"/>
            <a:ext cx="379098" cy="425653"/>
          </a:xfrm>
          <a:custGeom>
            <a:avLst/>
            <a:gdLst/>
            <a:ahLst/>
            <a:cxnLst/>
            <a:rect l="l" t="t" r="r" b="b"/>
            <a:pathLst>
              <a:path w="758196" h="851305" extrusionOk="0">
                <a:moveTo>
                  <a:pt x="747818" y="582259"/>
                </a:moveTo>
                <a:cubicBezTo>
                  <a:pt x="757190" y="612739"/>
                  <a:pt x="759920" y="645409"/>
                  <a:pt x="757190" y="677140"/>
                </a:cubicBezTo>
                <a:cubicBezTo>
                  <a:pt x="751348" y="735528"/>
                  <a:pt x="729456" y="763506"/>
                  <a:pt x="690281" y="804482"/>
                </a:cubicBezTo>
                <a:cubicBezTo>
                  <a:pt x="671276" y="825682"/>
                  <a:pt x="652844" y="837273"/>
                  <a:pt x="625024" y="843616"/>
                </a:cubicBezTo>
                <a:cubicBezTo>
                  <a:pt x="605375" y="849472"/>
                  <a:pt x="585014" y="852478"/>
                  <a:pt x="564513" y="850879"/>
                </a:cubicBezTo>
                <a:cubicBezTo>
                  <a:pt x="520886" y="849698"/>
                  <a:pt x="478251" y="829992"/>
                  <a:pt x="448639" y="798052"/>
                </a:cubicBezTo>
                <a:cubicBezTo>
                  <a:pt x="425356" y="770961"/>
                  <a:pt x="408125" y="738256"/>
                  <a:pt x="380182" y="715405"/>
                </a:cubicBezTo>
                <a:cubicBezTo>
                  <a:pt x="364185" y="702928"/>
                  <a:pt x="344624" y="696568"/>
                  <a:pt x="325653" y="690103"/>
                </a:cubicBezTo>
                <a:cubicBezTo>
                  <a:pt x="297015" y="680824"/>
                  <a:pt x="266673" y="679868"/>
                  <a:pt x="236853" y="678252"/>
                </a:cubicBezTo>
                <a:cubicBezTo>
                  <a:pt x="199068" y="675767"/>
                  <a:pt x="160223" y="671284"/>
                  <a:pt x="124334" y="658442"/>
                </a:cubicBezTo>
                <a:cubicBezTo>
                  <a:pt x="83977" y="642315"/>
                  <a:pt x="48001" y="617570"/>
                  <a:pt x="24318" y="580486"/>
                </a:cubicBezTo>
                <a:cubicBezTo>
                  <a:pt x="-5415" y="530561"/>
                  <a:pt x="-7032" y="466490"/>
                  <a:pt x="14825" y="413246"/>
                </a:cubicBezTo>
                <a:cubicBezTo>
                  <a:pt x="23206" y="392410"/>
                  <a:pt x="37499" y="374738"/>
                  <a:pt x="52661" y="358437"/>
                </a:cubicBezTo>
                <a:cubicBezTo>
                  <a:pt x="68275" y="341251"/>
                  <a:pt x="85889" y="325959"/>
                  <a:pt x="105886" y="314055"/>
                </a:cubicBezTo>
                <a:cubicBezTo>
                  <a:pt x="152016" y="284931"/>
                  <a:pt x="203137" y="264999"/>
                  <a:pt x="251041" y="239141"/>
                </a:cubicBezTo>
                <a:cubicBezTo>
                  <a:pt x="270620" y="229045"/>
                  <a:pt x="289677" y="212867"/>
                  <a:pt x="292286" y="189668"/>
                </a:cubicBezTo>
                <a:cubicBezTo>
                  <a:pt x="293294" y="178703"/>
                  <a:pt x="293572" y="167286"/>
                  <a:pt x="296859" y="156477"/>
                </a:cubicBezTo>
                <a:cubicBezTo>
                  <a:pt x="302440" y="136667"/>
                  <a:pt x="312317" y="118281"/>
                  <a:pt x="322558" y="100522"/>
                </a:cubicBezTo>
                <a:cubicBezTo>
                  <a:pt x="343389" y="65054"/>
                  <a:pt x="375696" y="37181"/>
                  <a:pt x="412002" y="18309"/>
                </a:cubicBezTo>
                <a:cubicBezTo>
                  <a:pt x="437528" y="6527"/>
                  <a:pt x="465401" y="810"/>
                  <a:pt x="493431" y="63"/>
                </a:cubicBezTo>
                <a:cubicBezTo>
                  <a:pt x="529285" y="-580"/>
                  <a:pt x="565435" y="3712"/>
                  <a:pt x="599846" y="14051"/>
                </a:cubicBezTo>
                <a:cubicBezTo>
                  <a:pt x="605601" y="16675"/>
                  <a:pt x="610522" y="21002"/>
                  <a:pt x="615686" y="24513"/>
                </a:cubicBezTo>
                <a:cubicBezTo>
                  <a:pt x="623650" y="30386"/>
                  <a:pt x="633196" y="35860"/>
                  <a:pt x="638864" y="44323"/>
                </a:cubicBezTo>
                <a:cubicBezTo>
                  <a:pt x="645646" y="54940"/>
                  <a:pt x="647837" y="67765"/>
                  <a:pt x="654461" y="78470"/>
                </a:cubicBezTo>
                <a:cubicBezTo>
                  <a:pt x="660930" y="88045"/>
                  <a:pt x="668876" y="96646"/>
                  <a:pt x="677640" y="104153"/>
                </a:cubicBezTo>
                <a:cubicBezTo>
                  <a:pt x="701253" y="124468"/>
                  <a:pt x="721197" y="151142"/>
                  <a:pt x="725648" y="182665"/>
                </a:cubicBezTo>
                <a:cubicBezTo>
                  <a:pt x="726744" y="196219"/>
                  <a:pt x="725770" y="209061"/>
                  <a:pt x="724066" y="222824"/>
                </a:cubicBezTo>
                <a:cubicBezTo>
                  <a:pt x="718745" y="259004"/>
                  <a:pt x="703931" y="292994"/>
                  <a:pt x="697306" y="328931"/>
                </a:cubicBezTo>
                <a:cubicBezTo>
                  <a:pt x="687534" y="379169"/>
                  <a:pt x="693654" y="431770"/>
                  <a:pt x="708382" y="480445"/>
                </a:cubicBezTo>
                <a:cubicBezTo>
                  <a:pt x="714085" y="497561"/>
                  <a:pt x="719632" y="514782"/>
                  <a:pt x="726031" y="531656"/>
                </a:cubicBezTo>
                <a:cubicBezTo>
                  <a:pt x="732690" y="548790"/>
                  <a:pt x="741819" y="564864"/>
                  <a:pt x="747818" y="582259"/>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636" name="Google Shape;636;p18"/>
          <p:cNvGrpSpPr/>
          <p:nvPr/>
        </p:nvGrpSpPr>
        <p:grpSpPr>
          <a:xfrm>
            <a:off x="5591942" y="1790940"/>
            <a:ext cx="2363513" cy="725250"/>
            <a:chOff x="0" y="0"/>
            <a:chExt cx="6302700" cy="1934000"/>
          </a:xfrm>
        </p:grpSpPr>
        <p:sp>
          <p:nvSpPr>
            <p:cNvPr id="637" name="Google Shape;637;p18"/>
            <p:cNvSpPr txBox="1"/>
            <p:nvPr/>
          </p:nvSpPr>
          <p:spPr>
            <a:xfrm>
              <a:off x="0" y="0"/>
              <a:ext cx="6302700" cy="6978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 sz="1700">
                  <a:solidFill>
                    <a:schemeClr val="accent1"/>
                  </a:solidFill>
                  <a:latin typeface="Gloria Hallelujah"/>
                  <a:ea typeface="Gloria Hallelujah"/>
                  <a:cs typeface="Gloria Hallelujah"/>
                  <a:sym typeface="Gloria Hallelujah"/>
                </a:rPr>
                <a:t>Add a main point</a:t>
              </a:r>
              <a:endParaRPr sz="700">
                <a:solidFill>
                  <a:schemeClr val="accent1"/>
                </a:solidFill>
              </a:endParaRPr>
            </a:p>
          </p:txBody>
        </p:sp>
        <p:sp>
          <p:nvSpPr>
            <p:cNvPr id="638" name="Google Shape;638;p18"/>
            <p:cNvSpPr txBox="1"/>
            <p:nvPr/>
          </p:nvSpPr>
          <p:spPr>
            <a:xfrm>
              <a:off x="0" y="875000"/>
              <a:ext cx="6302700" cy="105900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 sz="1200">
                  <a:solidFill>
                    <a:schemeClr val="accent1"/>
                  </a:solidFill>
                  <a:latin typeface="Nunito"/>
                  <a:ea typeface="Nunito"/>
                  <a:cs typeface="Nunito"/>
                  <a:sym typeface="Nunito"/>
                </a:rPr>
                <a:t>What do you do during your free time? Write them here!</a:t>
              </a:r>
              <a:endParaRPr sz="700">
                <a:solidFill>
                  <a:schemeClr val="accent1"/>
                </a:solidFill>
              </a:endParaRPr>
            </a:p>
          </p:txBody>
        </p:sp>
      </p:grpSp>
      <p:sp>
        <p:nvSpPr>
          <p:cNvPr id="639" name="Google Shape;639;p18"/>
          <p:cNvSpPr/>
          <p:nvPr/>
        </p:nvSpPr>
        <p:spPr>
          <a:xfrm>
            <a:off x="4874998" y="2800033"/>
            <a:ext cx="388923" cy="434442"/>
          </a:xfrm>
          <a:custGeom>
            <a:avLst/>
            <a:gdLst/>
            <a:ahLst/>
            <a:cxnLst/>
            <a:rect l="l" t="t" r="r" b="b"/>
            <a:pathLst>
              <a:path w="777846" h="868885" extrusionOk="0">
                <a:moveTo>
                  <a:pt x="774939" y="622980"/>
                </a:moveTo>
                <a:cubicBezTo>
                  <a:pt x="772279" y="595958"/>
                  <a:pt x="761324" y="571161"/>
                  <a:pt x="749709" y="546954"/>
                </a:cubicBezTo>
                <a:cubicBezTo>
                  <a:pt x="734581" y="509419"/>
                  <a:pt x="721279" y="471345"/>
                  <a:pt x="715454" y="431064"/>
                </a:cubicBezTo>
                <a:cubicBezTo>
                  <a:pt x="709577" y="390609"/>
                  <a:pt x="711751" y="349981"/>
                  <a:pt x="723436" y="310586"/>
                </a:cubicBezTo>
                <a:cubicBezTo>
                  <a:pt x="733799" y="273781"/>
                  <a:pt x="746996" y="237166"/>
                  <a:pt x="745814" y="198362"/>
                </a:cubicBezTo>
                <a:cubicBezTo>
                  <a:pt x="745814" y="181055"/>
                  <a:pt x="739450" y="164303"/>
                  <a:pt x="731608" y="149097"/>
                </a:cubicBezTo>
                <a:cubicBezTo>
                  <a:pt x="723592" y="134344"/>
                  <a:pt x="712290" y="121519"/>
                  <a:pt x="700083" y="110085"/>
                </a:cubicBezTo>
                <a:cubicBezTo>
                  <a:pt x="689268" y="100197"/>
                  <a:pt x="677740" y="90483"/>
                  <a:pt x="670645" y="77415"/>
                </a:cubicBezTo>
                <a:cubicBezTo>
                  <a:pt x="658509" y="47074"/>
                  <a:pt x="657657" y="41305"/>
                  <a:pt x="628914" y="22677"/>
                </a:cubicBezTo>
                <a:cubicBezTo>
                  <a:pt x="624498" y="19271"/>
                  <a:pt x="618951" y="15222"/>
                  <a:pt x="613804" y="12685"/>
                </a:cubicBezTo>
                <a:cubicBezTo>
                  <a:pt x="611978" y="11642"/>
                  <a:pt x="610170" y="10478"/>
                  <a:pt x="608118" y="9922"/>
                </a:cubicBezTo>
                <a:cubicBezTo>
                  <a:pt x="605440" y="9157"/>
                  <a:pt x="602571" y="10929"/>
                  <a:pt x="602015" y="13640"/>
                </a:cubicBezTo>
                <a:cubicBezTo>
                  <a:pt x="545677" y="-1756"/>
                  <a:pt x="483620" y="-7300"/>
                  <a:pt x="428099" y="14057"/>
                </a:cubicBezTo>
                <a:cubicBezTo>
                  <a:pt x="400835" y="24849"/>
                  <a:pt x="377013" y="43043"/>
                  <a:pt x="355783" y="63010"/>
                </a:cubicBezTo>
                <a:cubicBezTo>
                  <a:pt x="329631" y="89858"/>
                  <a:pt x="310487" y="123396"/>
                  <a:pt x="298315" y="158725"/>
                </a:cubicBezTo>
                <a:cubicBezTo>
                  <a:pt x="289743" y="184078"/>
                  <a:pt x="299167" y="205574"/>
                  <a:pt x="276076" y="225158"/>
                </a:cubicBezTo>
                <a:cubicBezTo>
                  <a:pt x="258392" y="239252"/>
                  <a:pt x="237822" y="247680"/>
                  <a:pt x="217600" y="257845"/>
                </a:cubicBezTo>
                <a:cubicBezTo>
                  <a:pt x="196734" y="267281"/>
                  <a:pt x="176477" y="277708"/>
                  <a:pt x="155976" y="287943"/>
                </a:cubicBezTo>
                <a:cubicBezTo>
                  <a:pt x="131216" y="300507"/>
                  <a:pt x="106733" y="314148"/>
                  <a:pt x="84824" y="331300"/>
                </a:cubicBezTo>
                <a:cubicBezTo>
                  <a:pt x="65246" y="347496"/>
                  <a:pt x="47718" y="366368"/>
                  <a:pt x="32539" y="386717"/>
                </a:cubicBezTo>
                <a:cubicBezTo>
                  <a:pt x="6891" y="422549"/>
                  <a:pt x="-1959" y="468269"/>
                  <a:pt x="353" y="511712"/>
                </a:cubicBezTo>
                <a:cubicBezTo>
                  <a:pt x="2927" y="541532"/>
                  <a:pt x="11534" y="571734"/>
                  <a:pt x="28105" y="596862"/>
                </a:cubicBezTo>
                <a:cubicBezTo>
                  <a:pt x="50709" y="631148"/>
                  <a:pt x="84546" y="655424"/>
                  <a:pt x="121809" y="671707"/>
                </a:cubicBezTo>
                <a:cubicBezTo>
                  <a:pt x="155663" y="686130"/>
                  <a:pt x="192717" y="691274"/>
                  <a:pt x="229145" y="694575"/>
                </a:cubicBezTo>
                <a:cubicBezTo>
                  <a:pt x="260200" y="697356"/>
                  <a:pt x="291794" y="696504"/>
                  <a:pt x="322189" y="704289"/>
                </a:cubicBezTo>
                <a:cubicBezTo>
                  <a:pt x="345298" y="711171"/>
                  <a:pt x="369571" y="718382"/>
                  <a:pt x="388159" y="734422"/>
                </a:cubicBezTo>
                <a:cubicBezTo>
                  <a:pt x="412954" y="757221"/>
                  <a:pt x="429404" y="787232"/>
                  <a:pt x="451278" y="812568"/>
                </a:cubicBezTo>
                <a:cubicBezTo>
                  <a:pt x="484315" y="848366"/>
                  <a:pt x="532602" y="869010"/>
                  <a:pt x="581271" y="868715"/>
                </a:cubicBezTo>
                <a:cubicBezTo>
                  <a:pt x="600067" y="869723"/>
                  <a:pt x="618620" y="866160"/>
                  <a:pt x="636634" y="861069"/>
                </a:cubicBezTo>
                <a:cubicBezTo>
                  <a:pt x="648545" y="857854"/>
                  <a:pt x="660595" y="854482"/>
                  <a:pt x="671497" y="848574"/>
                </a:cubicBezTo>
                <a:cubicBezTo>
                  <a:pt x="692520" y="836897"/>
                  <a:pt x="708151" y="818077"/>
                  <a:pt x="724131" y="800543"/>
                </a:cubicBezTo>
                <a:cubicBezTo>
                  <a:pt x="737746" y="785025"/>
                  <a:pt x="751326" y="769107"/>
                  <a:pt x="759881" y="750131"/>
                </a:cubicBezTo>
                <a:cubicBezTo>
                  <a:pt x="778225" y="710702"/>
                  <a:pt x="781042" y="665590"/>
                  <a:pt x="774939" y="6229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0" name="Google Shape;640;p18"/>
          <p:cNvSpPr/>
          <p:nvPr/>
        </p:nvSpPr>
        <p:spPr>
          <a:xfrm>
            <a:off x="4874998" y="2800033"/>
            <a:ext cx="388923" cy="434442"/>
          </a:xfrm>
          <a:custGeom>
            <a:avLst/>
            <a:gdLst/>
            <a:ahLst/>
            <a:cxnLst/>
            <a:rect l="l" t="t" r="r" b="b"/>
            <a:pathLst>
              <a:path w="777846" h="868885" extrusionOk="0">
                <a:moveTo>
                  <a:pt x="581271" y="868715"/>
                </a:moveTo>
                <a:cubicBezTo>
                  <a:pt x="532602" y="869010"/>
                  <a:pt x="484315" y="848366"/>
                  <a:pt x="451278" y="812568"/>
                </a:cubicBezTo>
                <a:cubicBezTo>
                  <a:pt x="429404" y="787232"/>
                  <a:pt x="412954" y="757221"/>
                  <a:pt x="388159" y="734422"/>
                </a:cubicBezTo>
                <a:cubicBezTo>
                  <a:pt x="369571" y="718382"/>
                  <a:pt x="345298" y="711171"/>
                  <a:pt x="322189" y="704289"/>
                </a:cubicBezTo>
                <a:cubicBezTo>
                  <a:pt x="291794" y="696504"/>
                  <a:pt x="260200" y="697356"/>
                  <a:pt x="229145" y="694575"/>
                </a:cubicBezTo>
                <a:cubicBezTo>
                  <a:pt x="192717" y="691274"/>
                  <a:pt x="155663" y="686130"/>
                  <a:pt x="121809" y="671707"/>
                </a:cubicBezTo>
                <a:cubicBezTo>
                  <a:pt x="84546" y="655424"/>
                  <a:pt x="50709" y="631148"/>
                  <a:pt x="28105" y="596862"/>
                </a:cubicBezTo>
                <a:cubicBezTo>
                  <a:pt x="11534" y="571734"/>
                  <a:pt x="2927" y="541532"/>
                  <a:pt x="353" y="511712"/>
                </a:cubicBezTo>
                <a:cubicBezTo>
                  <a:pt x="-1959" y="468269"/>
                  <a:pt x="6891" y="422549"/>
                  <a:pt x="32539" y="386717"/>
                </a:cubicBezTo>
                <a:cubicBezTo>
                  <a:pt x="47718" y="366368"/>
                  <a:pt x="65246" y="347496"/>
                  <a:pt x="84824" y="331300"/>
                </a:cubicBezTo>
                <a:cubicBezTo>
                  <a:pt x="106733" y="314148"/>
                  <a:pt x="131216" y="300507"/>
                  <a:pt x="155976" y="287943"/>
                </a:cubicBezTo>
                <a:cubicBezTo>
                  <a:pt x="176477" y="277708"/>
                  <a:pt x="196734" y="267281"/>
                  <a:pt x="217600" y="257845"/>
                </a:cubicBezTo>
                <a:cubicBezTo>
                  <a:pt x="237822" y="247680"/>
                  <a:pt x="258392" y="239252"/>
                  <a:pt x="276076" y="225158"/>
                </a:cubicBezTo>
                <a:cubicBezTo>
                  <a:pt x="299167" y="205574"/>
                  <a:pt x="289743" y="184078"/>
                  <a:pt x="298315" y="158725"/>
                </a:cubicBezTo>
                <a:cubicBezTo>
                  <a:pt x="310487" y="123396"/>
                  <a:pt x="329631" y="89858"/>
                  <a:pt x="355783" y="63010"/>
                </a:cubicBezTo>
                <a:cubicBezTo>
                  <a:pt x="377013" y="43043"/>
                  <a:pt x="400835" y="24849"/>
                  <a:pt x="428099" y="14057"/>
                </a:cubicBezTo>
                <a:cubicBezTo>
                  <a:pt x="483620" y="-7300"/>
                  <a:pt x="545677" y="-1756"/>
                  <a:pt x="602015" y="13640"/>
                </a:cubicBezTo>
                <a:cubicBezTo>
                  <a:pt x="602571" y="10929"/>
                  <a:pt x="605440" y="9157"/>
                  <a:pt x="608118" y="9922"/>
                </a:cubicBezTo>
                <a:cubicBezTo>
                  <a:pt x="610170" y="10478"/>
                  <a:pt x="611978" y="11642"/>
                  <a:pt x="613804" y="12685"/>
                </a:cubicBezTo>
                <a:cubicBezTo>
                  <a:pt x="618951" y="15222"/>
                  <a:pt x="624498" y="19271"/>
                  <a:pt x="628914" y="22677"/>
                </a:cubicBezTo>
                <a:cubicBezTo>
                  <a:pt x="657657" y="41305"/>
                  <a:pt x="658509" y="47074"/>
                  <a:pt x="670645" y="77415"/>
                </a:cubicBezTo>
                <a:cubicBezTo>
                  <a:pt x="677740" y="90483"/>
                  <a:pt x="689268" y="100197"/>
                  <a:pt x="700083" y="110085"/>
                </a:cubicBezTo>
                <a:cubicBezTo>
                  <a:pt x="712290" y="121519"/>
                  <a:pt x="723592" y="134344"/>
                  <a:pt x="731608" y="149097"/>
                </a:cubicBezTo>
                <a:cubicBezTo>
                  <a:pt x="739450" y="164303"/>
                  <a:pt x="745814" y="181055"/>
                  <a:pt x="745814" y="198362"/>
                </a:cubicBezTo>
                <a:cubicBezTo>
                  <a:pt x="746996" y="237166"/>
                  <a:pt x="733799" y="273781"/>
                  <a:pt x="723436" y="310586"/>
                </a:cubicBezTo>
                <a:cubicBezTo>
                  <a:pt x="711751" y="349981"/>
                  <a:pt x="709577" y="390609"/>
                  <a:pt x="715454" y="431064"/>
                </a:cubicBezTo>
                <a:cubicBezTo>
                  <a:pt x="721279" y="471345"/>
                  <a:pt x="734581" y="509419"/>
                  <a:pt x="749709" y="546954"/>
                </a:cubicBezTo>
                <a:cubicBezTo>
                  <a:pt x="761324" y="571161"/>
                  <a:pt x="772279" y="595958"/>
                  <a:pt x="774939" y="622980"/>
                </a:cubicBezTo>
                <a:cubicBezTo>
                  <a:pt x="781042" y="665590"/>
                  <a:pt x="778225" y="710702"/>
                  <a:pt x="759881" y="750131"/>
                </a:cubicBezTo>
                <a:cubicBezTo>
                  <a:pt x="751326" y="769107"/>
                  <a:pt x="737746" y="785025"/>
                  <a:pt x="724131" y="800543"/>
                </a:cubicBezTo>
                <a:cubicBezTo>
                  <a:pt x="708151" y="818077"/>
                  <a:pt x="692520" y="836897"/>
                  <a:pt x="671497" y="848574"/>
                </a:cubicBezTo>
                <a:cubicBezTo>
                  <a:pt x="660595" y="854482"/>
                  <a:pt x="648545" y="857854"/>
                  <a:pt x="636634" y="861069"/>
                </a:cubicBezTo>
                <a:cubicBezTo>
                  <a:pt x="618620" y="866160"/>
                  <a:pt x="600067" y="869723"/>
                  <a:pt x="581271" y="868715"/>
                </a:cubicBezTo>
                <a:close/>
                <a:moveTo>
                  <a:pt x="574298" y="858601"/>
                </a:moveTo>
                <a:cubicBezTo>
                  <a:pt x="594799" y="860217"/>
                  <a:pt x="615160" y="857193"/>
                  <a:pt x="634809" y="851337"/>
                </a:cubicBezTo>
                <a:cubicBezTo>
                  <a:pt x="662630" y="844994"/>
                  <a:pt x="681061" y="833404"/>
                  <a:pt x="700066" y="812203"/>
                </a:cubicBezTo>
                <a:cubicBezTo>
                  <a:pt x="739241" y="771227"/>
                  <a:pt x="761133" y="743250"/>
                  <a:pt x="766975" y="684861"/>
                </a:cubicBezTo>
                <a:cubicBezTo>
                  <a:pt x="769705" y="653130"/>
                  <a:pt x="766975" y="620461"/>
                  <a:pt x="757603" y="589980"/>
                </a:cubicBezTo>
                <a:cubicBezTo>
                  <a:pt x="751604" y="572586"/>
                  <a:pt x="742475" y="556512"/>
                  <a:pt x="735851" y="539377"/>
                </a:cubicBezTo>
                <a:cubicBezTo>
                  <a:pt x="729469" y="522504"/>
                  <a:pt x="723922" y="505283"/>
                  <a:pt x="718202" y="488166"/>
                </a:cubicBezTo>
                <a:cubicBezTo>
                  <a:pt x="703474" y="439492"/>
                  <a:pt x="697353" y="386890"/>
                  <a:pt x="707126" y="336652"/>
                </a:cubicBezTo>
                <a:cubicBezTo>
                  <a:pt x="713750" y="300716"/>
                  <a:pt x="728565" y="266725"/>
                  <a:pt x="733886" y="230546"/>
                </a:cubicBezTo>
                <a:cubicBezTo>
                  <a:pt x="735590" y="216783"/>
                  <a:pt x="736563" y="203941"/>
                  <a:pt x="735468" y="190386"/>
                </a:cubicBezTo>
                <a:cubicBezTo>
                  <a:pt x="731017" y="158864"/>
                  <a:pt x="711090" y="132189"/>
                  <a:pt x="687460" y="111875"/>
                </a:cubicBezTo>
                <a:cubicBezTo>
                  <a:pt x="678696" y="104368"/>
                  <a:pt x="670732" y="95783"/>
                  <a:pt x="664281" y="86191"/>
                </a:cubicBezTo>
                <a:cubicBezTo>
                  <a:pt x="657657" y="75504"/>
                  <a:pt x="655466" y="62679"/>
                  <a:pt x="648684" y="52062"/>
                </a:cubicBezTo>
                <a:cubicBezTo>
                  <a:pt x="643016" y="43582"/>
                  <a:pt x="633470" y="38125"/>
                  <a:pt x="625506" y="32234"/>
                </a:cubicBezTo>
                <a:cubicBezTo>
                  <a:pt x="620342" y="28724"/>
                  <a:pt x="615421" y="24397"/>
                  <a:pt x="609666" y="21773"/>
                </a:cubicBezTo>
                <a:cubicBezTo>
                  <a:pt x="575255" y="11451"/>
                  <a:pt x="539105" y="7158"/>
                  <a:pt x="503251" y="7784"/>
                </a:cubicBezTo>
                <a:cubicBezTo>
                  <a:pt x="475221" y="8531"/>
                  <a:pt x="447331" y="14248"/>
                  <a:pt x="421822" y="26030"/>
                </a:cubicBezTo>
                <a:cubicBezTo>
                  <a:pt x="385516" y="44902"/>
                  <a:pt x="353226" y="72776"/>
                  <a:pt x="332378" y="108243"/>
                </a:cubicBezTo>
                <a:cubicBezTo>
                  <a:pt x="322137" y="126003"/>
                  <a:pt x="312260" y="144388"/>
                  <a:pt x="306679" y="164198"/>
                </a:cubicBezTo>
                <a:cubicBezTo>
                  <a:pt x="303392" y="175007"/>
                  <a:pt x="303114" y="186424"/>
                  <a:pt x="302106" y="197389"/>
                </a:cubicBezTo>
                <a:cubicBezTo>
                  <a:pt x="299497" y="220588"/>
                  <a:pt x="280440" y="236767"/>
                  <a:pt x="260861" y="246863"/>
                </a:cubicBezTo>
                <a:cubicBezTo>
                  <a:pt x="212940" y="272703"/>
                  <a:pt x="161836" y="292635"/>
                  <a:pt x="115706" y="321777"/>
                </a:cubicBezTo>
                <a:cubicBezTo>
                  <a:pt x="95709" y="333681"/>
                  <a:pt x="78095" y="348973"/>
                  <a:pt x="62481" y="366159"/>
                </a:cubicBezTo>
                <a:cubicBezTo>
                  <a:pt x="47301" y="382459"/>
                  <a:pt x="33025" y="400132"/>
                  <a:pt x="24644" y="420967"/>
                </a:cubicBezTo>
                <a:cubicBezTo>
                  <a:pt x="2788" y="474212"/>
                  <a:pt x="4405" y="538300"/>
                  <a:pt x="34138" y="588208"/>
                </a:cubicBezTo>
                <a:cubicBezTo>
                  <a:pt x="57838" y="625291"/>
                  <a:pt x="93797" y="650054"/>
                  <a:pt x="134154" y="666163"/>
                </a:cubicBezTo>
                <a:cubicBezTo>
                  <a:pt x="170043" y="679005"/>
                  <a:pt x="208906" y="683488"/>
                  <a:pt x="246672" y="685973"/>
                </a:cubicBezTo>
                <a:cubicBezTo>
                  <a:pt x="276493" y="687590"/>
                  <a:pt x="306818" y="688545"/>
                  <a:pt x="335473" y="697825"/>
                </a:cubicBezTo>
                <a:cubicBezTo>
                  <a:pt x="354444" y="704289"/>
                  <a:pt x="374005" y="710649"/>
                  <a:pt x="390002" y="723126"/>
                </a:cubicBezTo>
                <a:cubicBezTo>
                  <a:pt x="417945" y="745978"/>
                  <a:pt x="435176" y="778682"/>
                  <a:pt x="458459" y="805774"/>
                </a:cubicBezTo>
                <a:cubicBezTo>
                  <a:pt x="488036" y="837713"/>
                  <a:pt x="530689" y="857437"/>
                  <a:pt x="574298" y="8586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1" name="Google Shape;641;p18"/>
          <p:cNvSpPr/>
          <p:nvPr/>
        </p:nvSpPr>
        <p:spPr>
          <a:xfrm>
            <a:off x="4879890" y="2803903"/>
            <a:ext cx="379098" cy="425653"/>
          </a:xfrm>
          <a:custGeom>
            <a:avLst/>
            <a:gdLst/>
            <a:ahLst/>
            <a:cxnLst/>
            <a:rect l="l" t="t" r="r" b="b"/>
            <a:pathLst>
              <a:path w="758196" h="851305" extrusionOk="0">
                <a:moveTo>
                  <a:pt x="747818" y="582259"/>
                </a:moveTo>
                <a:cubicBezTo>
                  <a:pt x="757190" y="612739"/>
                  <a:pt x="759920" y="645409"/>
                  <a:pt x="757190" y="677140"/>
                </a:cubicBezTo>
                <a:cubicBezTo>
                  <a:pt x="751348" y="735528"/>
                  <a:pt x="729456" y="763506"/>
                  <a:pt x="690281" y="804482"/>
                </a:cubicBezTo>
                <a:cubicBezTo>
                  <a:pt x="671276" y="825682"/>
                  <a:pt x="652844" y="837273"/>
                  <a:pt x="625024" y="843616"/>
                </a:cubicBezTo>
                <a:cubicBezTo>
                  <a:pt x="605375" y="849472"/>
                  <a:pt x="585014" y="852478"/>
                  <a:pt x="564513" y="850879"/>
                </a:cubicBezTo>
                <a:cubicBezTo>
                  <a:pt x="520886" y="849698"/>
                  <a:pt x="478251" y="829992"/>
                  <a:pt x="448639" y="798052"/>
                </a:cubicBezTo>
                <a:cubicBezTo>
                  <a:pt x="425356" y="770961"/>
                  <a:pt x="408125" y="738256"/>
                  <a:pt x="380182" y="715405"/>
                </a:cubicBezTo>
                <a:cubicBezTo>
                  <a:pt x="364185" y="702928"/>
                  <a:pt x="344624" y="696568"/>
                  <a:pt x="325653" y="690103"/>
                </a:cubicBezTo>
                <a:cubicBezTo>
                  <a:pt x="297015" y="680824"/>
                  <a:pt x="266673" y="679868"/>
                  <a:pt x="236853" y="678252"/>
                </a:cubicBezTo>
                <a:cubicBezTo>
                  <a:pt x="199068" y="675767"/>
                  <a:pt x="160223" y="671284"/>
                  <a:pt x="124334" y="658442"/>
                </a:cubicBezTo>
                <a:cubicBezTo>
                  <a:pt x="83977" y="642315"/>
                  <a:pt x="48001" y="617570"/>
                  <a:pt x="24318" y="580486"/>
                </a:cubicBezTo>
                <a:cubicBezTo>
                  <a:pt x="-5415" y="530561"/>
                  <a:pt x="-7032" y="466490"/>
                  <a:pt x="14825" y="413246"/>
                </a:cubicBezTo>
                <a:cubicBezTo>
                  <a:pt x="23206" y="392410"/>
                  <a:pt x="37499" y="374738"/>
                  <a:pt x="52661" y="358437"/>
                </a:cubicBezTo>
                <a:cubicBezTo>
                  <a:pt x="68275" y="341251"/>
                  <a:pt x="85889" y="325959"/>
                  <a:pt x="105886" y="314055"/>
                </a:cubicBezTo>
                <a:cubicBezTo>
                  <a:pt x="152016" y="284931"/>
                  <a:pt x="203137" y="264999"/>
                  <a:pt x="251041" y="239141"/>
                </a:cubicBezTo>
                <a:cubicBezTo>
                  <a:pt x="270620" y="229045"/>
                  <a:pt x="289677" y="212867"/>
                  <a:pt x="292286" y="189668"/>
                </a:cubicBezTo>
                <a:cubicBezTo>
                  <a:pt x="293294" y="178703"/>
                  <a:pt x="293572" y="167286"/>
                  <a:pt x="296859" y="156477"/>
                </a:cubicBezTo>
                <a:cubicBezTo>
                  <a:pt x="302440" y="136667"/>
                  <a:pt x="312317" y="118281"/>
                  <a:pt x="322558" y="100522"/>
                </a:cubicBezTo>
                <a:cubicBezTo>
                  <a:pt x="343389" y="65054"/>
                  <a:pt x="375696" y="37181"/>
                  <a:pt x="412002" y="18309"/>
                </a:cubicBezTo>
                <a:cubicBezTo>
                  <a:pt x="437528" y="6527"/>
                  <a:pt x="465401" y="810"/>
                  <a:pt x="493431" y="63"/>
                </a:cubicBezTo>
                <a:cubicBezTo>
                  <a:pt x="529285" y="-580"/>
                  <a:pt x="565435" y="3712"/>
                  <a:pt x="599846" y="14051"/>
                </a:cubicBezTo>
                <a:cubicBezTo>
                  <a:pt x="605601" y="16675"/>
                  <a:pt x="610522" y="21002"/>
                  <a:pt x="615686" y="24513"/>
                </a:cubicBezTo>
                <a:cubicBezTo>
                  <a:pt x="623650" y="30386"/>
                  <a:pt x="633196" y="35860"/>
                  <a:pt x="638864" y="44323"/>
                </a:cubicBezTo>
                <a:cubicBezTo>
                  <a:pt x="645646" y="54940"/>
                  <a:pt x="647837" y="67765"/>
                  <a:pt x="654461" y="78470"/>
                </a:cubicBezTo>
                <a:cubicBezTo>
                  <a:pt x="660930" y="88045"/>
                  <a:pt x="668876" y="96646"/>
                  <a:pt x="677640" y="104153"/>
                </a:cubicBezTo>
                <a:cubicBezTo>
                  <a:pt x="701253" y="124468"/>
                  <a:pt x="721197" y="151142"/>
                  <a:pt x="725648" y="182665"/>
                </a:cubicBezTo>
                <a:cubicBezTo>
                  <a:pt x="726744" y="196219"/>
                  <a:pt x="725770" y="209061"/>
                  <a:pt x="724066" y="222824"/>
                </a:cubicBezTo>
                <a:cubicBezTo>
                  <a:pt x="718745" y="259004"/>
                  <a:pt x="703931" y="292994"/>
                  <a:pt x="697306" y="328931"/>
                </a:cubicBezTo>
                <a:cubicBezTo>
                  <a:pt x="687534" y="379169"/>
                  <a:pt x="693654" y="431770"/>
                  <a:pt x="708382" y="480445"/>
                </a:cubicBezTo>
                <a:cubicBezTo>
                  <a:pt x="714085" y="497561"/>
                  <a:pt x="719632" y="514782"/>
                  <a:pt x="726031" y="531656"/>
                </a:cubicBezTo>
                <a:cubicBezTo>
                  <a:pt x="732690" y="548790"/>
                  <a:pt x="741819" y="564864"/>
                  <a:pt x="747818" y="582259"/>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642" name="Google Shape;642;p18"/>
          <p:cNvGrpSpPr/>
          <p:nvPr/>
        </p:nvGrpSpPr>
        <p:grpSpPr>
          <a:xfrm>
            <a:off x="5591942" y="2800041"/>
            <a:ext cx="2363513" cy="725250"/>
            <a:chOff x="0" y="0"/>
            <a:chExt cx="6302700" cy="1934000"/>
          </a:xfrm>
        </p:grpSpPr>
        <p:sp>
          <p:nvSpPr>
            <p:cNvPr id="643" name="Google Shape;643;p18"/>
            <p:cNvSpPr txBox="1"/>
            <p:nvPr/>
          </p:nvSpPr>
          <p:spPr>
            <a:xfrm>
              <a:off x="0" y="0"/>
              <a:ext cx="6302700" cy="6978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 sz="1700">
                  <a:solidFill>
                    <a:schemeClr val="accent1"/>
                  </a:solidFill>
                  <a:latin typeface="Gloria Hallelujah"/>
                  <a:ea typeface="Gloria Hallelujah"/>
                  <a:cs typeface="Gloria Hallelujah"/>
                  <a:sym typeface="Gloria Hallelujah"/>
                </a:rPr>
                <a:t>Add a main point</a:t>
              </a:r>
              <a:endParaRPr sz="700">
                <a:solidFill>
                  <a:schemeClr val="accent1"/>
                </a:solidFill>
              </a:endParaRPr>
            </a:p>
          </p:txBody>
        </p:sp>
        <p:sp>
          <p:nvSpPr>
            <p:cNvPr id="644" name="Google Shape;644;p18"/>
            <p:cNvSpPr txBox="1"/>
            <p:nvPr/>
          </p:nvSpPr>
          <p:spPr>
            <a:xfrm>
              <a:off x="0" y="875000"/>
              <a:ext cx="6302700" cy="105900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 sz="1200">
                  <a:solidFill>
                    <a:schemeClr val="accent1"/>
                  </a:solidFill>
                  <a:latin typeface="Nunito"/>
                  <a:ea typeface="Nunito"/>
                  <a:cs typeface="Nunito"/>
                  <a:sym typeface="Nunito"/>
                </a:rPr>
                <a:t>What do you do during your free time? Write them here!</a:t>
              </a:r>
              <a:endParaRPr sz="700">
                <a:solidFill>
                  <a:schemeClr val="accent1"/>
                </a:solidFill>
              </a:endParaRPr>
            </a:p>
          </p:txBody>
        </p:sp>
      </p:grpSp>
      <p:sp>
        <p:nvSpPr>
          <p:cNvPr id="645" name="Google Shape;645;p18"/>
          <p:cNvSpPr/>
          <p:nvPr/>
        </p:nvSpPr>
        <p:spPr>
          <a:xfrm>
            <a:off x="4874998" y="3813460"/>
            <a:ext cx="388923" cy="434443"/>
          </a:xfrm>
          <a:custGeom>
            <a:avLst/>
            <a:gdLst/>
            <a:ahLst/>
            <a:cxnLst/>
            <a:rect l="l" t="t" r="r" b="b"/>
            <a:pathLst>
              <a:path w="777846" h="868885" extrusionOk="0">
                <a:moveTo>
                  <a:pt x="774939" y="622980"/>
                </a:moveTo>
                <a:cubicBezTo>
                  <a:pt x="772279" y="595958"/>
                  <a:pt x="761324" y="571161"/>
                  <a:pt x="749709" y="546954"/>
                </a:cubicBezTo>
                <a:cubicBezTo>
                  <a:pt x="734581" y="509419"/>
                  <a:pt x="721279" y="471345"/>
                  <a:pt x="715454" y="431064"/>
                </a:cubicBezTo>
                <a:cubicBezTo>
                  <a:pt x="709577" y="390609"/>
                  <a:pt x="711751" y="349981"/>
                  <a:pt x="723436" y="310586"/>
                </a:cubicBezTo>
                <a:cubicBezTo>
                  <a:pt x="733799" y="273781"/>
                  <a:pt x="746996" y="237166"/>
                  <a:pt x="745814" y="198362"/>
                </a:cubicBezTo>
                <a:cubicBezTo>
                  <a:pt x="745814" y="181055"/>
                  <a:pt x="739450" y="164303"/>
                  <a:pt x="731608" y="149097"/>
                </a:cubicBezTo>
                <a:cubicBezTo>
                  <a:pt x="723592" y="134344"/>
                  <a:pt x="712290" y="121519"/>
                  <a:pt x="700083" y="110085"/>
                </a:cubicBezTo>
                <a:cubicBezTo>
                  <a:pt x="689268" y="100197"/>
                  <a:pt x="677740" y="90483"/>
                  <a:pt x="670645" y="77415"/>
                </a:cubicBezTo>
                <a:cubicBezTo>
                  <a:pt x="658509" y="47074"/>
                  <a:pt x="657657" y="41305"/>
                  <a:pt x="628914" y="22677"/>
                </a:cubicBezTo>
                <a:cubicBezTo>
                  <a:pt x="624498" y="19271"/>
                  <a:pt x="618951" y="15222"/>
                  <a:pt x="613804" y="12685"/>
                </a:cubicBezTo>
                <a:cubicBezTo>
                  <a:pt x="611978" y="11642"/>
                  <a:pt x="610170" y="10478"/>
                  <a:pt x="608118" y="9922"/>
                </a:cubicBezTo>
                <a:cubicBezTo>
                  <a:pt x="605440" y="9157"/>
                  <a:pt x="602571" y="10929"/>
                  <a:pt x="602015" y="13640"/>
                </a:cubicBezTo>
                <a:cubicBezTo>
                  <a:pt x="545677" y="-1756"/>
                  <a:pt x="483620" y="-7300"/>
                  <a:pt x="428099" y="14057"/>
                </a:cubicBezTo>
                <a:cubicBezTo>
                  <a:pt x="400835" y="24849"/>
                  <a:pt x="377013" y="43043"/>
                  <a:pt x="355783" y="63010"/>
                </a:cubicBezTo>
                <a:cubicBezTo>
                  <a:pt x="329631" y="89858"/>
                  <a:pt x="310487" y="123396"/>
                  <a:pt x="298315" y="158725"/>
                </a:cubicBezTo>
                <a:cubicBezTo>
                  <a:pt x="289743" y="184078"/>
                  <a:pt x="299167" y="205574"/>
                  <a:pt x="276076" y="225158"/>
                </a:cubicBezTo>
                <a:cubicBezTo>
                  <a:pt x="258392" y="239252"/>
                  <a:pt x="237822" y="247680"/>
                  <a:pt x="217600" y="257845"/>
                </a:cubicBezTo>
                <a:cubicBezTo>
                  <a:pt x="196734" y="267281"/>
                  <a:pt x="176477" y="277708"/>
                  <a:pt x="155976" y="287943"/>
                </a:cubicBezTo>
                <a:cubicBezTo>
                  <a:pt x="131216" y="300507"/>
                  <a:pt x="106733" y="314148"/>
                  <a:pt x="84824" y="331300"/>
                </a:cubicBezTo>
                <a:cubicBezTo>
                  <a:pt x="65246" y="347496"/>
                  <a:pt x="47718" y="366368"/>
                  <a:pt x="32539" y="386717"/>
                </a:cubicBezTo>
                <a:cubicBezTo>
                  <a:pt x="6891" y="422549"/>
                  <a:pt x="-1959" y="468269"/>
                  <a:pt x="353" y="511712"/>
                </a:cubicBezTo>
                <a:cubicBezTo>
                  <a:pt x="2927" y="541532"/>
                  <a:pt x="11534" y="571734"/>
                  <a:pt x="28105" y="596862"/>
                </a:cubicBezTo>
                <a:cubicBezTo>
                  <a:pt x="50709" y="631148"/>
                  <a:pt x="84546" y="655424"/>
                  <a:pt x="121809" y="671707"/>
                </a:cubicBezTo>
                <a:cubicBezTo>
                  <a:pt x="155663" y="686130"/>
                  <a:pt x="192717" y="691274"/>
                  <a:pt x="229145" y="694575"/>
                </a:cubicBezTo>
                <a:cubicBezTo>
                  <a:pt x="260200" y="697356"/>
                  <a:pt x="291794" y="696504"/>
                  <a:pt x="322189" y="704289"/>
                </a:cubicBezTo>
                <a:cubicBezTo>
                  <a:pt x="345298" y="711171"/>
                  <a:pt x="369571" y="718382"/>
                  <a:pt x="388159" y="734422"/>
                </a:cubicBezTo>
                <a:cubicBezTo>
                  <a:pt x="412954" y="757221"/>
                  <a:pt x="429404" y="787232"/>
                  <a:pt x="451278" y="812568"/>
                </a:cubicBezTo>
                <a:cubicBezTo>
                  <a:pt x="484315" y="848366"/>
                  <a:pt x="532602" y="869010"/>
                  <a:pt x="581271" y="868715"/>
                </a:cubicBezTo>
                <a:cubicBezTo>
                  <a:pt x="600067" y="869723"/>
                  <a:pt x="618620" y="866160"/>
                  <a:pt x="636634" y="861069"/>
                </a:cubicBezTo>
                <a:cubicBezTo>
                  <a:pt x="648545" y="857854"/>
                  <a:pt x="660595" y="854482"/>
                  <a:pt x="671497" y="848574"/>
                </a:cubicBezTo>
                <a:cubicBezTo>
                  <a:pt x="692520" y="836897"/>
                  <a:pt x="708151" y="818077"/>
                  <a:pt x="724131" y="800543"/>
                </a:cubicBezTo>
                <a:cubicBezTo>
                  <a:pt x="737746" y="785025"/>
                  <a:pt x="751326" y="769107"/>
                  <a:pt x="759881" y="750131"/>
                </a:cubicBezTo>
                <a:cubicBezTo>
                  <a:pt x="778225" y="710702"/>
                  <a:pt x="781042" y="665590"/>
                  <a:pt x="774939" y="62298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6" name="Google Shape;646;p18"/>
          <p:cNvSpPr/>
          <p:nvPr/>
        </p:nvSpPr>
        <p:spPr>
          <a:xfrm>
            <a:off x="4874998" y="3813460"/>
            <a:ext cx="388923" cy="434443"/>
          </a:xfrm>
          <a:custGeom>
            <a:avLst/>
            <a:gdLst/>
            <a:ahLst/>
            <a:cxnLst/>
            <a:rect l="l" t="t" r="r" b="b"/>
            <a:pathLst>
              <a:path w="777846" h="868885" extrusionOk="0">
                <a:moveTo>
                  <a:pt x="581271" y="868715"/>
                </a:moveTo>
                <a:cubicBezTo>
                  <a:pt x="532602" y="869010"/>
                  <a:pt x="484315" y="848366"/>
                  <a:pt x="451278" y="812568"/>
                </a:cubicBezTo>
                <a:cubicBezTo>
                  <a:pt x="429404" y="787232"/>
                  <a:pt x="412954" y="757221"/>
                  <a:pt x="388159" y="734422"/>
                </a:cubicBezTo>
                <a:cubicBezTo>
                  <a:pt x="369571" y="718382"/>
                  <a:pt x="345298" y="711171"/>
                  <a:pt x="322189" y="704289"/>
                </a:cubicBezTo>
                <a:cubicBezTo>
                  <a:pt x="291794" y="696504"/>
                  <a:pt x="260200" y="697356"/>
                  <a:pt x="229145" y="694575"/>
                </a:cubicBezTo>
                <a:cubicBezTo>
                  <a:pt x="192717" y="691274"/>
                  <a:pt x="155663" y="686130"/>
                  <a:pt x="121809" y="671707"/>
                </a:cubicBezTo>
                <a:cubicBezTo>
                  <a:pt x="84546" y="655424"/>
                  <a:pt x="50709" y="631148"/>
                  <a:pt x="28105" y="596862"/>
                </a:cubicBezTo>
                <a:cubicBezTo>
                  <a:pt x="11534" y="571734"/>
                  <a:pt x="2927" y="541532"/>
                  <a:pt x="353" y="511712"/>
                </a:cubicBezTo>
                <a:cubicBezTo>
                  <a:pt x="-1959" y="468269"/>
                  <a:pt x="6891" y="422549"/>
                  <a:pt x="32539" y="386717"/>
                </a:cubicBezTo>
                <a:cubicBezTo>
                  <a:pt x="47718" y="366368"/>
                  <a:pt x="65246" y="347496"/>
                  <a:pt x="84824" y="331300"/>
                </a:cubicBezTo>
                <a:cubicBezTo>
                  <a:pt x="106733" y="314148"/>
                  <a:pt x="131216" y="300507"/>
                  <a:pt x="155976" y="287943"/>
                </a:cubicBezTo>
                <a:cubicBezTo>
                  <a:pt x="176477" y="277708"/>
                  <a:pt x="196734" y="267281"/>
                  <a:pt x="217600" y="257845"/>
                </a:cubicBezTo>
                <a:cubicBezTo>
                  <a:pt x="237822" y="247680"/>
                  <a:pt x="258392" y="239252"/>
                  <a:pt x="276076" y="225158"/>
                </a:cubicBezTo>
                <a:cubicBezTo>
                  <a:pt x="299167" y="205574"/>
                  <a:pt x="289743" y="184078"/>
                  <a:pt x="298315" y="158725"/>
                </a:cubicBezTo>
                <a:cubicBezTo>
                  <a:pt x="310487" y="123396"/>
                  <a:pt x="329631" y="89858"/>
                  <a:pt x="355783" y="63010"/>
                </a:cubicBezTo>
                <a:cubicBezTo>
                  <a:pt x="377013" y="43043"/>
                  <a:pt x="400835" y="24849"/>
                  <a:pt x="428099" y="14057"/>
                </a:cubicBezTo>
                <a:cubicBezTo>
                  <a:pt x="483620" y="-7300"/>
                  <a:pt x="545677" y="-1756"/>
                  <a:pt x="602015" y="13640"/>
                </a:cubicBezTo>
                <a:cubicBezTo>
                  <a:pt x="602571" y="10929"/>
                  <a:pt x="605440" y="9157"/>
                  <a:pt x="608118" y="9922"/>
                </a:cubicBezTo>
                <a:cubicBezTo>
                  <a:pt x="610170" y="10478"/>
                  <a:pt x="611978" y="11642"/>
                  <a:pt x="613804" y="12685"/>
                </a:cubicBezTo>
                <a:cubicBezTo>
                  <a:pt x="618951" y="15222"/>
                  <a:pt x="624498" y="19271"/>
                  <a:pt x="628914" y="22677"/>
                </a:cubicBezTo>
                <a:cubicBezTo>
                  <a:pt x="657657" y="41305"/>
                  <a:pt x="658509" y="47074"/>
                  <a:pt x="670645" y="77415"/>
                </a:cubicBezTo>
                <a:cubicBezTo>
                  <a:pt x="677740" y="90483"/>
                  <a:pt x="689268" y="100197"/>
                  <a:pt x="700083" y="110085"/>
                </a:cubicBezTo>
                <a:cubicBezTo>
                  <a:pt x="712290" y="121519"/>
                  <a:pt x="723592" y="134344"/>
                  <a:pt x="731608" y="149097"/>
                </a:cubicBezTo>
                <a:cubicBezTo>
                  <a:pt x="739450" y="164303"/>
                  <a:pt x="745814" y="181055"/>
                  <a:pt x="745814" y="198362"/>
                </a:cubicBezTo>
                <a:cubicBezTo>
                  <a:pt x="746996" y="237166"/>
                  <a:pt x="733799" y="273781"/>
                  <a:pt x="723436" y="310586"/>
                </a:cubicBezTo>
                <a:cubicBezTo>
                  <a:pt x="711751" y="349981"/>
                  <a:pt x="709577" y="390609"/>
                  <a:pt x="715454" y="431064"/>
                </a:cubicBezTo>
                <a:cubicBezTo>
                  <a:pt x="721279" y="471345"/>
                  <a:pt x="734581" y="509419"/>
                  <a:pt x="749709" y="546954"/>
                </a:cubicBezTo>
                <a:cubicBezTo>
                  <a:pt x="761324" y="571161"/>
                  <a:pt x="772279" y="595958"/>
                  <a:pt x="774939" y="622980"/>
                </a:cubicBezTo>
                <a:cubicBezTo>
                  <a:pt x="781042" y="665590"/>
                  <a:pt x="778225" y="710702"/>
                  <a:pt x="759881" y="750131"/>
                </a:cubicBezTo>
                <a:cubicBezTo>
                  <a:pt x="751326" y="769107"/>
                  <a:pt x="737746" y="785025"/>
                  <a:pt x="724131" y="800543"/>
                </a:cubicBezTo>
                <a:cubicBezTo>
                  <a:pt x="708151" y="818077"/>
                  <a:pt x="692520" y="836897"/>
                  <a:pt x="671497" y="848574"/>
                </a:cubicBezTo>
                <a:cubicBezTo>
                  <a:pt x="660595" y="854482"/>
                  <a:pt x="648545" y="857854"/>
                  <a:pt x="636634" y="861069"/>
                </a:cubicBezTo>
                <a:cubicBezTo>
                  <a:pt x="618620" y="866160"/>
                  <a:pt x="600067" y="869723"/>
                  <a:pt x="581271" y="868715"/>
                </a:cubicBezTo>
                <a:close/>
                <a:moveTo>
                  <a:pt x="574298" y="858601"/>
                </a:moveTo>
                <a:cubicBezTo>
                  <a:pt x="594799" y="860217"/>
                  <a:pt x="615160" y="857193"/>
                  <a:pt x="634809" y="851337"/>
                </a:cubicBezTo>
                <a:cubicBezTo>
                  <a:pt x="662630" y="844994"/>
                  <a:pt x="681061" y="833404"/>
                  <a:pt x="700066" y="812203"/>
                </a:cubicBezTo>
                <a:cubicBezTo>
                  <a:pt x="739241" y="771227"/>
                  <a:pt x="761133" y="743250"/>
                  <a:pt x="766975" y="684861"/>
                </a:cubicBezTo>
                <a:cubicBezTo>
                  <a:pt x="769705" y="653130"/>
                  <a:pt x="766975" y="620461"/>
                  <a:pt x="757603" y="589980"/>
                </a:cubicBezTo>
                <a:cubicBezTo>
                  <a:pt x="751604" y="572586"/>
                  <a:pt x="742475" y="556512"/>
                  <a:pt x="735851" y="539377"/>
                </a:cubicBezTo>
                <a:cubicBezTo>
                  <a:pt x="729469" y="522504"/>
                  <a:pt x="723922" y="505283"/>
                  <a:pt x="718202" y="488166"/>
                </a:cubicBezTo>
                <a:cubicBezTo>
                  <a:pt x="703474" y="439492"/>
                  <a:pt x="697353" y="386890"/>
                  <a:pt x="707126" y="336652"/>
                </a:cubicBezTo>
                <a:cubicBezTo>
                  <a:pt x="713750" y="300716"/>
                  <a:pt x="728565" y="266725"/>
                  <a:pt x="733886" y="230546"/>
                </a:cubicBezTo>
                <a:cubicBezTo>
                  <a:pt x="735590" y="216783"/>
                  <a:pt x="736563" y="203941"/>
                  <a:pt x="735468" y="190386"/>
                </a:cubicBezTo>
                <a:cubicBezTo>
                  <a:pt x="731017" y="158864"/>
                  <a:pt x="711090" y="132189"/>
                  <a:pt x="687460" y="111875"/>
                </a:cubicBezTo>
                <a:cubicBezTo>
                  <a:pt x="678696" y="104368"/>
                  <a:pt x="670732" y="95783"/>
                  <a:pt x="664281" y="86191"/>
                </a:cubicBezTo>
                <a:cubicBezTo>
                  <a:pt x="657657" y="75504"/>
                  <a:pt x="655466" y="62679"/>
                  <a:pt x="648684" y="52062"/>
                </a:cubicBezTo>
                <a:cubicBezTo>
                  <a:pt x="643016" y="43582"/>
                  <a:pt x="633470" y="38125"/>
                  <a:pt x="625506" y="32234"/>
                </a:cubicBezTo>
                <a:cubicBezTo>
                  <a:pt x="620342" y="28724"/>
                  <a:pt x="615421" y="24397"/>
                  <a:pt x="609666" y="21773"/>
                </a:cubicBezTo>
                <a:cubicBezTo>
                  <a:pt x="575255" y="11451"/>
                  <a:pt x="539105" y="7158"/>
                  <a:pt x="503251" y="7784"/>
                </a:cubicBezTo>
                <a:cubicBezTo>
                  <a:pt x="475221" y="8531"/>
                  <a:pt x="447331" y="14248"/>
                  <a:pt x="421822" y="26030"/>
                </a:cubicBezTo>
                <a:cubicBezTo>
                  <a:pt x="385516" y="44902"/>
                  <a:pt x="353226" y="72776"/>
                  <a:pt x="332378" y="108243"/>
                </a:cubicBezTo>
                <a:cubicBezTo>
                  <a:pt x="322137" y="126003"/>
                  <a:pt x="312260" y="144388"/>
                  <a:pt x="306679" y="164198"/>
                </a:cubicBezTo>
                <a:cubicBezTo>
                  <a:pt x="303392" y="175007"/>
                  <a:pt x="303114" y="186424"/>
                  <a:pt x="302106" y="197389"/>
                </a:cubicBezTo>
                <a:cubicBezTo>
                  <a:pt x="299497" y="220588"/>
                  <a:pt x="280440" y="236767"/>
                  <a:pt x="260861" y="246863"/>
                </a:cubicBezTo>
                <a:cubicBezTo>
                  <a:pt x="212940" y="272703"/>
                  <a:pt x="161836" y="292635"/>
                  <a:pt x="115706" y="321777"/>
                </a:cubicBezTo>
                <a:cubicBezTo>
                  <a:pt x="95709" y="333681"/>
                  <a:pt x="78095" y="348973"/>
                  <a:pt x="62481" y="366159"/>
                </a:cubicBezTo>
                <a:cubicBezTo>
                  <a:pt x="47301" y="382459"/>
                  <a:pt x="33025" y="400132"/>
                  <a:pt x="24644" y="420967"/>
                </a:cubicBezTo>
                <a:cubicBezTo>
                  <a:pt x="2788" y="474212"/>
                  <a:pt x="4405" y="538300"/>
                  <a:pt x="34138" y="588208"/>
                </a:cubicBezTo>
                <a:cubicBezTo>
                  <a:pt x="57838" y="625291"/>
                  <a:pt x="93797" y="650054"/>
                  <a:pt x="134154" y="666163"/>
                </a:cubicBezTo>
                <a:cubicBezTo>
                  <a:pt x="170043" y="679005"/>
                  <a:pt x="208906" y="683488"/>
                  <a:pt x="246672" y="685973"/>
                </a:cubicBezTo>
                <a:cubicBezTo>
                  <a:pt x="276493" y="687590"/>
                  <a:pt x="306818" y="688545"/>
                  <a:pt x="335473" y="697825"/>
                </a:cubicBezTo>
                <a:cubicBezTo>
                  <a:pt x="354444" y="704289"/>
                  <a:pt x="374005" y="710649"/>
                  <a:pt x="390002" y="723126"/>
                </a:cubicBezTo>
                <a:cubicBezTo>
                  <a:pt x="417945" y="745978"/>
                  <a:pt x="435176" y="778682"/>
                  <a:pt x="458459" y="805774"/>
                </a:cubicBezTo>
                <a:cubicBezTo>
                  <a:pt x="488036" y="837713"/>
                  <a:pt x="530689" y="857437"/>
                  <a:pt x="574298" y="858601"/>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47" name="Google Shape;647;p18"/>
          <p:cNvSpPr/>
          <p:nvPr/>
        </p:nvSpPr>
        <p:spPr>
          <a:xfrm>
            <a:off x="4879890" y="3817330"/>
            <a:ext cx="379098" cy="425653"/>
          </a:xfrm>
          <a:custGeom>
            <a:avLst/>
            <a:gdLst/>
            <a:ahLst/>
            <a:cxnLst/>
            <a:rect l="l" t="t" r="r" b="b"/>
            <a:pathLst>
              <a:path w="758196" h="851305" extrusionOk="0">
                <a:moveTo>
                  <a:pt x="747818" y="582259"/>
                </a:moveTo>
                <a:cubicBezTo>
                  <a:pt x="757190" y="612739"/>
                  <a:pt x="759920" y="645409"/>
                  <a:pt x="757190" y="677140"/>
                </a:cubicBezTo>
                <a:cubicBezTo>
                  <a:pt x="751348" y="735528"/>
                  <a:pt x="729456" y="763506"/>
                  <a:pt x="690281" y="804482"/>
                </a:cubicBezTo>
                <a:cubicBezTo>
                  <a:pt x="671276" y="825682"/>
                  <a:pt x="652844" y="837273"/>
                  <a:pt x="625024" y="843616"/>
                </a:cubicBezTo>
                <a:cubicBezTo>
                  <a:pt x="605375" y="849472"/>
                  <a:pt x="585014" y="852478"/>
                  <a:pt x="564513" y="850879"/>
                </a:cubicBezTo>
                <a:cubicBezTo>
                  <a:pt x="520886" y="849698"/>
                  <a:pt x="478251" y="829992"/>
                  <a:pt x="448639" y="798052"/>
                </a:cubicBezTo>
                <a:cubicBezTo>
                  <a:pt x="425356" y="770961"/>
                  <a:pt x="408125" y="738256"/>
                  <a:pt x="380182" y="715405"/>
                </a:cubicBezTo>
                <a:cubicBezTo>
                  <a:pt x="364185" y="702928"/>
                  <a:pt x="344624" y="696568"/>
                  <a:pt x="325653" y="690103"/>
                </a:cubicBezTo>
                <a:cubicBezTo>
                  <a:pt x="297015" y="680824"/>
                  <a:pt x="266673" y="679868"/>
                  <a:pt x="236853" y="678252"/>
                </a:cubicBezTo>
                <a:cubicBezTo>
                  <a:pt x="199068" y="675767"/>
                  <a:pt x="160223" y="671284"/>
                  <a:pt x="124334" y="658442"/>
                </a:cubicBezTo>
                <a:cubicBezTo>
                  <a:pt x="83977" y="642315"/>
                  <a:pt x="48001" y="617570"/>
                  <a:pt x="24318" y="580486"/>
                </a:cubicBezTo>
                <a:cubicBezTo>
                  <a:pt x="-5415" y="530561"/>
                  <a:pt x="-7032" y="466490"/>
                  <a:pt x="14825" y="413246"/>
                </a:cubicBezTo>
                <a:cubicBezTo>
                  <a:pt x="23206" y="392410"/>
                  <a:pt x="37499" y="374738"/>
                  <a:pt x="52661" y="358437"/>
                </a:cubicBezTo>
                <a:cubicBezTo>
                  <a:pt x="68275" y="341251"/>
                  <a:pt x="85889" y="325959"/>
                  <a:pt x="105886" y="314055"/>
                </a:cubicBezTo>
                <a:cubicBezTo>
                  <a:pt x="152016" y="284931"/>
                  <a:pt x="203137" y="264999"/>
                  <a:pt x="251041" y="239141"/>
                </a:cubicBezTo>
                <a:cubicBezTo>
                  <a:pt x="270620" y="229045"/>
                  <a:pt x="289677" y="212867"/>
                  <a:pt x="292286" y="189668"/>
                </a:cubicBezTo>
                <a:cubicBezTo>
                  <a:pt x="293294" y="178703"/>
                  <a:pt x="293572" y="167286"/>
                  <a:pt x="296859" y="156477"/>
                </a:cubicBezTo>
                <a:cubicBezTo>
                  <a:pt x="302440" y="136667"/>
                  <a:pt x="312317" y="118281"/>
                  <a:pt x="322558" y="100522"/>
                </a:cubicBezTo>
                <a:cubicBezTo>
                  <a:pt x="343389" y="65054"/>
                  <a:pt x="375696" y="37181"/>
                  <a:pt x="412002" y="18309"/>
                </a:cubicBezTo>
                <a:cubicBezTo>
                  <a:pt x="437528" y="6527"/>
                  <a:pt x="465401" y="810"/>
                  <a:pt x="493431" y="63"/>
                </a:cubicBezTo>
                <a:cubicBezTo>
                  <a:pt x="529285" y="-580"/>
                  <a:pt x="565435" y="3712"/>
                  <a:pt x="599846" y="14051"/>
                </a:cubicBezTo>
                <a:cubicBezTo>
                  <a:pt x="605601" y="16675"/>
                  <a:pt x="610522" y="21002"/>
                  <a:pt x="615686" y="24513"/>
                </a:cubicBezTo>
                <a:cubicBezTo>
                  <a:pt x="623650" y="30386"/>
                  <a:pt x="633196" y="35860"/>
                  <a:pt x="638864" y="44323"/>
                </a:cubicBezTo>
                <a:cubicBezTo>
                  <a:pt x="645646" y="54940"/>
                  <a:pt x="647837" y="67765"/>
                  <a:pt x="654461" y="78470"/>
                </a:cubicBezTo>
                <a:cubicBezTo>
                  <a:pt x="660930" y="88045"/>
                  <a:pt x="668876" y="96646"/>
                  <a:pt x="677640" y="104153"/>
                </a:cubicBezTo>
                <a:cubicBezTo>
                  <a:pt x="701253" y="124468"/>
                  <a:pt x="721197" y="151142"/>
                  <a:pt x="725648" y="182665"/>
                </a:cubicBezTo>
                <a:cubicBezTo>
                  <a:pt x="726744" y="196219"/>
                  <a:pt x="725770" y="209061"/>
                  <a:pt x="724066" y="222824"/>
                </a:cubicBezTo>
                <a:cubicBezTo>
                  <a:pt x="718745" y="259004"/>
                  <a:pt x="703931" y="292994"/>
                  <a:pt x="697306" y="328931"/>
                </a:cubicBezTo>
                <a:cubicBezTo>
                  <a:pt x="687534" y="379169"/>
                  <a:pt x="693654" y="431770"/>
                  <a:pt x="708382" y="480445"/>
                </a:cubicBezTo>
                <a:cubicBezTo>
                  <a:pt x="714085" y="497561"/>
                  <a:pt x="719632" y="514782"/>
                  <a:pt x="726031" y="531656"/>
                </a:cubicBezTo>
                <a:cubicBezTo>
                  <a:pt x="732690" y="548790"/>
                  <a:pt x="741819" y="564864"/>
                  <a:pt x="747818" y="582259"/>
                </a:cubicBezTo>
                <a:close/>
              </a:path>
            </a:pathLst>
          </a:custGeom>
          <a:solidFill>
            <a:schemeClr val="accent6"/>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grpSp>
        <p:nvGrpSpPr>
          <p:cNvPr id="648" name="Google Shape;648;p18"/>
          <p:cNvGrpSpPr/>
          <p:nvPr/>
        </p:nvGrpSpPr>
        <p:grpSpPr>
          <a:xfrm>
            <a:off x="5591942" y="3813468"/>
            <a:ext cx="2363513" cy="725250"/>
            <a:chOff x="0" y="0"/>
            <a:chExt cx="6302700" cy="1934000"/>
          </a:xfrm>
        </p:grpSpPr>
        <p:sp>
          <p:nvSpPr>
            <p:cNvPr id="649" name="Google Shape;649;p18"/>
            <p:cNvSpPr txBox="1"/>
            <p:nvPr/>
          </p:nvSpPr>
          <p:spPr>
            <a:xfrm>
              <a:off x="0" y="0"/>
              <a:ext cx="6302700" cy="697800"/>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 sz="1700">
                  <a:solidFill>
                    <a:schemeClr val="accent1"/>
                  </a:solidFill>
                  <a:latin typeface="Gloria Hallelujah"/>
                  <a:ea typeface="Gloria Hallelujah"/>
                  <a:cs typeface="Gloria Hallelujah"/>
                  <a:sym typeface="Gloria Hallelujah"/>
                </a:rPr>
                <a:t>Add a main point</a:t>
              </a:r>
              <a:endParaRPr sz="700">
                <a:solidFill>
                  <a:schemeClr val="accent1"/>
                </a:solidFill>
              </a:endParaRPr>
            </a:p>
          </p:txBody>
        </p:sp>
        <p:sp>
          <p:nvSpPr>
            <p:cNvPr id="650" name="Google Shape;650;p18"/>
            <p:cNvSpPr txBox="1"/>
            <p:nvPr/>
          </p:nvSpPr>
          <p:spPr>
            <a:xfrm>
              <a:off x="0" y="875000"/>
              <a:ext cx="6302700" cy="1059000"/>
            </a:xfrm>
            <a:prstGeom prst="rect">
              <a:avLst/>
            </a:prstGeom>
            <a:noFill/>
            <a:ln>
              <a:noFill/>
            </a:ln>
          </p:spPr>
          <p:txBody>
            <a:bodyPr spcFirstLastPara="1" wrap="square" lIns="0" tIns="0" rIns="0" bIns="0" anchor="t" anchorCtr="0">
              <a:spAutoFit/>
            </a:bodyPr>
            <a:lstStyle/>
            <a:p>
              <a:pPr marL="0" marR="0" lvl="0" indent="0" algn="l" rtl="0">
                <a:lnSpc>
                  <a:spcPct val="115000"/>
                </a:lnSpc>
                <a:spcBef>
                  <a:spcPts val="0"/>
                </a:spcBef>
                <a:spcAft>
                  <a:spcPts val="0"/>
                </a:spcAft>
                <a:buNone/>
              </a:pPr>
              <a:r>
                <a:rPr lang="en" sz="1200">
                  <a:solidFill>
                    <a:schemeClr val="accent1"/>
                  </a:solidFill>
                  <a:latin typeface="Nunito"/>
                  <a:ea typeface="Nunito"/>
                  <a:cs typeface="Nunito"/>
                  <a:sym typeface="Nunito"/>
                </a:rPr>
                <a:t>What do you do during your free time? Write them here!</a:t>
              </a:r>
              <a:endParaRPr sz="700">
                <a:solidFill>
                  <a:schemeClr val="accent1"/>
                </a:solidFill>
              </a:endParaRPr>
            </a:p>
          </p:txBody>
        </p:sp>
      </p:grpSp>
      <p:sp>
        <p:nvSpPr>
          <p:cNvPr id="651" name="Google Shape;651;p18"/>
          <p:cNvSpPr/>
          <p:nvPr/>
        </p:nvSpPr>
        <p:spPr>
          <a:xfrm>
            <a:off x="8063484" y="-225699"/>
            <a:ext cx="1295490" cy="2311106"/>
          </a:xfrm>
          <a:custGeom>
            <a:avLst/>
            <a:gdLst/>
            <a:ahLst/>
            <a:cxnLst/>
            <a:rect l="l" t="t" r="r" b="b"/>
            <a:pathLst>
              <a:path w="2590980" h="4622213" extrusionOk="0">
                <a:moveTo>
                  <a:pt x="2582387" y="2612365"/>
                </a:moveTo>
                <a:cubicBezTo>
                  <a:pt x="2570462" y="2430067"/>
                  <a:pt x="2532283" y="2254332"/>
                  <a:pt x="2494011" y="2075639"/>
                </a:cubicBezTo>
                <a:cubicBezTo>
                  <a:pt x="2463228" y="1925974"/>
                  <a:pt x="2408409" y="1782964"/>
                  <a:pt x="2346934" y="1643559"/>
                </a:cubicBezTo>
                <a:cubicBezTo>
                  <a:pt x="2307368" y="1546494"/>
                  <a:pt x="2261794" y="1451555"/>
                  <a:pt x="2201613" y="1365490"/>
                </a:cubicBezTo>
                <a:cubicBezTo>
                  <a:pt x="2122389" y="1240692"/>
                  <a:pt x="2022458" y="1131516"/>
                  <a:pt x="1914114" y="1031585"/>
                </a:cubicBezTo>
                <a:cubicBezTo>
                  <a:pt x="1807435" y="933688"/>
                  <a:pt x="1696226" y="840320"/>
                  <a:pt x="1576512" y="758415"/>
                </a:cubicBezTo>
                <a:cubicBezTo>
                  <a:pt x="1366850" y="618179"/>
                  <a:pt x="1146558" y="492179"/>
                  <a:pt x="914340" y="392895"/>
                </a:cubicBezTo>
                <a:cubicBezTo>
                  <a:pt x="799526" y="342975"/>
                  <a:pt x="686930" y="288341"/>
                  <a:pt x="572300" y="237960"/>
                </a:cubicBezTo>
                <a:cubicBezTo>
                  <a:pt x="459150" y="187671"/>
                  <a:pt x="343226" y="143483"/>
                  <a:pt x="230722" y="91714"/>
                </a:cubicBezTo>
                <a:cubicBezTo>
                  <a:pt x="175903" y="64998"/>
                  <a:pt x="118866" y="43552"/>
                  <a:pt x="62568" y="20441"/>
                </a:cubicBezTo>
                <a:cubicBezTo>
                  <a:pt x="45743" y="14339"/>
                  <a:pt x="30120" y="2137"/>
                  <a:pt x="12279" y="11"/>
                </a:cubicBezTo>
                <a:cubicBezTo>
                  <a:pt x="4606" y="-359"/>
                  <a:pt x="-478" y="8885"/>
                  <a:pt x="3034" y="15264"/>
                </a:cubicBezTo>
                <a:cubicBezTo>
                  <a:pt x="2757" y="15356"/>
                  <a:pt x="2572" y="15449"/>
                  <a:pt x="2387" y="15634"/>
                </a:cubicBezTo>
                <a:cubicBezTo>
                  <a:pt x="-2050" y="20533"/>
                  <a:pt x="816" y="27929"/>
                  <a:pt x="2110" y="33753"/>
                </a:cubicBezTo>
                <a:cubicBezTo>
                  <a:pt x="30120" y="128877"/>
                  <a:pt x="68669" y="220950"/>
                  <a:pt x="90116" y="318108"/>
                </a:cubicBezTo>
                <a:cubicBezTo>
                  <a:pt x="111470" y="407316"/>
                  <a:pt x="128018" y="497448"/>
                  <a:pt x="139388" y="588505"/>
                </a:cubicBezTo>
                <a:cubicBezTo>
                  <a:pt x="155751" y="709883"/>
                  <a:pt x="174239" y="831168"/>
                  <a:pt x="184131" y="953286"/>
                </a:cubicBezTo>
                <a:cubicBezTo>
                  <a:pt x="193560" y="1079841"/>
                  <a:pt x="192173" y="1211018"/>
                  <a:pt x="200216" y="1338219"/>
                </a:cubicBezTo>
                <a:cubicBezTo>
                  <a:pt x="207796" y="1462001"/>
                  <a:pt x="219999" y="1585413"/>
                  <a:pt x="234882" y="1708547"/>
                </a:cubicBezTo>
                <a:cubicBezTo>
                  <a:pt x="254480" y="1874206"/>
                  <a:pt x="288962" y="2037830"/>
                  <a:pt x="330931" y="2199144"/>
                </a:cubicBezTo>
                <a:cubicBezTo>
                  <a:pt x="372808" y="2360919"/>
                  <a:pt x="421155" y="2520939"/>
                  <a:pt x="487437" y="2674487"/>
                </a:cubicBezTo>
                <a:cubicBezTo>
                  <a:pt x="564350" y="2867878"/>
                  <a:pt x="663634" y="3056462"/>
                  <a:pt x="817367" y="3200027"/>
                </a:cubicBezTo>
                <a:cubicBezTo>
                  <a:pt x="903524" y="3289512"/>
                  <a:pt x="1005767" y="3360693"/>
                  <a:pt x="1102740" y="3437698"/>
                </a:cubicBezTo>
                <a:cubicBezTo>
                  <a:pt x="1178913" y="3487618"/>
                  <a:pt x="1251389" y="3538647"/>
                  <a:pt x="1325436" y="3591709"/>
                </a:cubicBezTo>
                <a:cubicBezTo>
                  <a:pt x="1442746" y="3674446"/>
                  <a:pt x="1572074" y="3736475"/>
                  <a:pt x="1698167" y="3804328"/>
                </a:cubicBezTo>
                <a:cubicBezTo>
                  <a:pt x="1751322" y="3832431"/>
                  <a:pt x="1796712" y="3872274"/>
                  <a:pt x="1845614" y="3907125"/>
                </a:cubicBezTo>
                <a:cubicBezTo>
                  <a:pt x="1873717" y="3927278"/>
                  <a:pt x="1905332" y="3941422"/>
                  <a:pt x="1934545" y="3959633"/>
                </a:cubicBezTo>
                <a:cubicBezTo>
                  <a:pt x="1941200" y="3963978"/>
                  <a:pt x="1948781" y="3963423"/>
                  <a:pt x="1954974" y="3960188"/>
                </a:cubicBezTo>
                <a:cubicBezTo>
                  <a:pt x="1961261" y="3984223"/>
                  <a:pt x="1967824" y="4008258"/>
                  <a:pt x="1974665" y="4032201"/>
                </a:cubicBezTo>
                <a:cubicBezTo>
                  <a:pt x="2000919" y="4137864"/>
                  <a:pt x="2036972" y="4240568"/>
                  <a:pt x="2062763" y="4346323"/>
                </a:cubicBezTo>
                <a:cubicBezTo>
                  <a:pt x="2078571" y="4407613"/>
                  <a:pt x="2091883" y="4468533"/>
                  <a:pt x="2102884" y="4531025"/>
                </a:cubicBezTo>
                <a:cubicBezTo>
                  <a:pt x="2112128" y="4578633"/>
                  <a:pt x="2114069" y="4618846"/>
                  <a:pt x="2173326" y="4622081"/>
                </a:cubicBezTo>
                <a:cubicBezTo>
                  <a:pt x="2246171" y="4624393"/>
                  <a:pt x="2318277" y="4596105"/>
                  <a:pt x="2382617" y="4564304"/>
                </a:cubicBezTo>
                <a:cubicBezTo>
                  <a:pt x="2436881" y="4542395"/>
                  <a:pt x="2414418" y="4478887"/>
                  <a:pt x="2403417" y="4435624"/>
                </a:cubicBezTo>
                <a:cubicBezTo>
                  <a:pt x="2394080" y="4397352"/>
                  <a:pt x="2383079" y="4359543"/>
                  <a:pt x="2371431" y="4321918"/>
                </a:cubicBezTo>
                <a:cubicBezTo>
                  <a:pt x="2342589" y="4220046"/>
                  <a:pt x="2311251" y="4119005"/>
                  <a:pt x="2281484" y="4017410"/>
                </a:cubicBezTo>
                <a:cubicBezTo>
                  <a:pt x="2269929" y="3988013"/>
                  <a:pt x="2258188" y="3958709"/>
                  <a:pt x="2246356" y="3929404"/>
                </a:cubicBezTo>
                <a:cubicBezTo>
                  <a:pt x="2255877" y="3932732"/>
                  <a:pt x="2267710" y="3928665"/>
                  <a:pt x="2272517" y="3919882"/>
                </a:cubicBezTo>
                <a:cubicBezTo>
                  <a:pt x="2284073" y="3897789"/>
                  <a:pt x="2295073" y="3875510"/>
                  <a:pt x="2306814" y="3853508"/>
                </a:cubicBezTo>
                <a:cubicBezTo>
                  <a:pt x="2335563" y="3801370"/>
                  <a:pt x="2362280" y="3747938"/>
                  <a:pt x="2393710" y="3697279"/>
                </a:cubicBezTo>
                <a:cubicBezTo>
                  <a:pt x="2418947" y="3657806"/>
                  <a:pt x="2446311" y="3619349"/>
                  <a:pt x="2465724" y="3576456"/>
                </a:cubicBezTo>
                <a:cubicBezTo>
                  <a:pt x="2501869" y="3482995"/>
                  <a:pt x="2517584" y="3382972"/>
                  <a:pt x="2543746" y="3286369"/>
                </a:cubicBezTo>
                <a:cubicBezTo>
                  <a:pt x="2595329" y="3065522"/>
                  <a:pt x="2598472" y="2837557"/>
                  <a:pt x="2582387" y="261236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2" name="Google Shape;652;p18"/>
          <p:cNvSpPr/>
          <p:nvPr/>
        </p:nvSpPr>
        <p:spPr>
          <a:xfrm>
            <a:off x="8283381" y="22038"/>
            <a:ext cx="988850" cy="2063370"/>
          </a:xfrm>
          <a:custGeom>
            <a:avLst/>
            <a:gdLst/>
            <a:ahLst/>
            <a:cxnLst/>
            <a:rect l="l" t="t" r="r" b="b"/>
            <a:pathLst>
              <a:path w="1977700" h="4126740" extrusionOk="0">
                <a:moveTo>
                  <a:pt x="1733531" y="4126608"/>
                </a:moveTo>
                <a:cubicBezTo>
                  <a:pt x="1674275" y="4123373"/>
                  <a:pt x="1672333" y="4083160"/>
                  <a:pt x="1663089" y="4035552"/>
                </a:cubicBezTo>
                <a:cubicBezTo>
                  <a:pt x="1652088" y="3973060"/>
                  <a:pt x="1638777" y="3912140"/>
                  <a:pt x="1622969" y="3850850"/>
                </a:cubicBezTo>
                <a:cubicBezTo>
                  <a:pt x="1597177" y="3745095"/>
                  <a:pt x="1561124" y="3642390"/>
                  <a:pt x="1534870" y="3536728"/>
                </a:cubicBezTo>
                <a:cubicBezTo>
                  <a:pt x="1504826" y="3432821"/>
                  <a:pt x="1481808" y="3327066"/>
                  <a:pt x="1455184" y="3222236"/>
                </a:cubicBezTo>
                <a:cubicBezTo>
                  <a:pt x="1358026" y="2893230"/>
                  <a:pt x="1254028" y="2566073"/>
                  <a:pt x="1144944" y="2240858"/>
                </a:cubicBezTo>
                <a:cubicBezTo>
                  <a:pt x="1101866" y="2116707"/>
                  <a:pt x="1052594" y="1994774"/>
                  <a:pt x="1007944" y="1871177"/>
                </a:cubicBezTo>
                <a:cubicBezTo>
                  <a:pt x="960335" y="1728815"/>
                  <a:pt x="901079" y="1591167"/>
                  <a:pt x="827032" y="1460544"/>
                </a:cubicBezTo>
                <a:cubicBezTo>
                  <a:pt x="744295" y="1302651"/>
                  <a:pt x="645104" y="1154280"/>
                  <a:pt x="560241" y="997496"/>
                </a:cubicBezTo>
                <a:cubicBezTo>
                  <a:pt x="511431" y="913188"/>
                  <a:pt x="465671" y="827216"/>
                  <a:pt x="417693" y="742538"/>
                </a:cubicBezTo>
                <a:cubicBezTo>
                  <a:pt x="378497" y="674314"/>
                  <a:pt x="333477" y="609512"/>
                  <a:pt x="291693" y="542768"/>
                </a:cubicBezTo>
                <a:cubicBezTo>
                  <a:pt x="255917" y="487209"/>
                  <a:pt x="223840" y="428970"/>
                  <a:pt x="180946" y="378404"/>
                </a:cubicBezTo>
                <a:cubicBezTo>
                  <a:pt x="149423" y="336527"/>
                  <a:pt x="124740" y="292154"/>
                  <a:pt x="95621" y="248983"/>
                </a:cubicBezTo>
                <a:cubicBezTo>
                  <a:pt x="75745" y="219124"/>
                  <a:pt x="60954" y="186122"/>
                  <a:pt x="44592" y="155800"/>
                </a:cubicBezTo>
                <a:cubicBezTo>
                  <a:pt x="24162" y="110780"/>
                  <a:pt x="-19194" y="55869"/>
                  <a:pt x="9556" y="7521"/>
                </a:cubicBezTo>
                <a:cubicBezTo>
                  <a:pt x="22406" y="-5698"/>
                  <a:pt x="42096" y="126"/>
                  <a:pt x="53282" y="12513"/>
                </a:cubicBezTo>
                <a:cubicBezTo>
                  <a:pt x="80645" y="35624"/>
                  <a:pt x="107638" y="59197"/>
                  <a:pt x="132783" y="84804"/>
                </a:cubicBezTo>
                <a:cubicBezTo>
                  <a:pt x="174382" y="131765"/>
                  <a:pt x="219772" y="174751"/>
                  <a:pt x="263220" y="219863"/>
                </a:cubicBezTo>
                <a:cubicBezTo>
                  <a:pt x="338654" y="318870"/>
                  <a:pt x="414550" y="417784"/>
                  <a:pt x="485362" y="520212"/>
                </a:cubicBezTo>
                <a:cubicBezTo>
                  <a:pt x="542861" y="606091"/>
                  <a:pt x="606093" y="688181"/>
                  <a:pt x="660727" y="776002"/>
                </a:cubicBezTo>
                <a:cubicBezTo>
                  <a:pt x="701771" y="849494"/>
                  <a:pt x="750581" y="918087"/>
                  <a:pt x="791719" y="991580"/>
                </a:cubicBezTo>
                <a:cubicBezTo>
                  <a:pt x="849126" y="1097058"/>
                  <a:pt x="905979" y="1202720"/>
                  <a:pt x="963016" y="1308383"/>
                </a:cubicBezTo>
                <a:cubicBezTo>
                  <a:pt x="1017280" y="1421626"/>
                  <a:pt x="1063225" y="1538751"/>
                  <a:pt x="1120262" y="1650793"/>
                </a:cubicBezTo>
                <a:cubicBezTo>
                  <a:pt x="1182199" y="1787978"/>
                  <a:pt x="1226572" y="1932375"/>
                  <a:pt x="1293501" y="2067434"/>
                </a:cubicBezTo>
                <a:cubicBezTo>
                  <a:pt x="1354329" y="2202124"/>
                  <a:pt x="1398609" y="2343470"/>
                  <a:pt x="1459344" y="2478160"/>
                </a:cubicBezTo>
                <a:cubicBezTo>
                  <a:pt x="1500759" y="2579015"/>
                  <a:pt x="1535795" y="2682182"/>
                  <a:pt x="1568889" y="2785996"/>
                </a:cubicBezTo>
                <a:cubicBezTo>
                  <a:pt x="1632305" y="2955907"/>
                  <a:pt x="1700621" y="3124153"/>
                  <a:pt x="1753499" y="3297669"/>
                </a:cubicBezTo>
                <a:cubicBezTo>
                  <a:pt x="1781232" y="3373103"/>
                  <a:pt x="1812385" y="3447150"/>
                  <a:pt x="1841690" y="3521937"/>
                </a:cubicBezTo>
                <a:cubicBezTo>
                  <a:pt x="1871456" y="3623532"/>
                  <a:pt x="1902795" y="3724572"/>
                  <a:pt x="1931637" y="3826445"/>
                </a:cubicBezTo>
                <a:cubicBezTo>
                  <a:pt x="1943285" y="3864069"/>
                  <a:pt x="1954286" y="3901878"/>
                  <a:pt x="1963622" y="3940150"/>
                </a:cubicBezTo>
                <a:cubicBezTo>
                  <a:pt x="1974623" y="3983413"/>
                  <a:pt x="1997087" y="4046922"/>
                  <a:pt x="1942822" y="4068831"/>
                </a:cubicBezTo>
                <a:cubicBezTo>
                  <a:pt x="1878482" y="4100631"/>
                  <a:pt x="1806376" y="4128919"/>
                  <a:pt x="1733531" y="4126608"/>
                </a:cubicBezTo>
                <a:close/>
                <a:moveTo>
                  <a:pt x="1759970" y="4082790"/>
                </a:moveTo>
                <a:cubicBezTo>
                  <a:pt x="1786224" y="4082883"/>
                  <a:pt x="1940604" y="4039064"/>
                  <a:pt x="1934133" y="4013550"/>
                </a:cubicBezTo>
                <a:cubicBezTo>
                  <a:pt x="1921746" y="3930443"/>
                  <a:pt x="1890962" y="3851312"/>
                  <a:pt x="1870347" y="3770055"/>
                </a:cubicBezTo>
                <a:cubicBezTo>
                  <a:pt x="1846774" y="3695823"/>
                  <a:pt x="1824680" y="3621221"/>
                  <a:pt x="1803880" y="3546157"/>
                </a:cubicBezTo>
                <a:cubicBezTo>
                  <a:pt x="1783173" y="3490044"/>
                  <a:pt x="1758676" y="3435317"/>
                  <a:pt x="1737876" y="3379204"/>
                </a:cubicBezTo>
                <a:cubicBezTo>
                  <a:pt x="1713193" y="3320595"/>
                  <a:pt x="1695629" y="3259583"/>
                  <a:pt x="1676401" y="3199125"/>
                </a:cubicBezTo>
                <a:cubicBezTo>
                  <a:pt x="1656618" y="3146895"/>
                  <a:pt x="1636558" y="3093462"/>
                  <a:pt x="1619086" y="3040677"/>
                </a:cubicBezTo>
                <a:cubicBezTo>
                  <a:pt x="1598749" y="2980959"/>
                  <a:pt x="1573419" y="2923182"/>
                  <a:pt x="1551048" y="2864295"/>
                </a:cubicBezTo>
                <a:cubicBezTo>
                  <a:pt x="1514348" y="2767692"/>
                  <a:pt x="1486800" y="2667946"/>
                  <a:pt x="1449175" y="2571620"/>
                </a:cubicBezTo>
                <a:cubicBezTo>
                  <a:pt x="1420518" y="2491841"/>
                  <a:pt x="1382709" y="2415761"/>
                  <a:pt x="1353404" y="2336352"/>
                </a:cubicBezTo>
                <a:cubicBezTo>
                  <a:pt x="1339075" y="2296509"/>
                  <a:pt x="1324654" y="2256666"/>
                  <a:pt x="1308569" y="2217470"/>
                </a:cubicBezTo>
                <a:cubicBezTo>
                  <a:pt x="1279080" y="2138708"/>
                  <a:pt x="1242565" y="2063089"/>
                  <a:pt x="1209008" y="1986084"/>
                </a:cubicBezTo>
                <a:cubicBezTo>
                  <a:pt x="1173417" y="1905751"/>
                  <a:pt x="1144482" y="1822737"/>
                  <a:pt x="1111942" y="1741202"/>
                </a:cubicBezTo>
                <a:cubicBezTo>
                  <a:pt x="1070065" y="1639330"/>
                  <a:pt x="1017003" y="1542542"/>
                  <a:pt x="975126" y="1440577"/>
                </a:cubicBezTo>
                <a:cubicBezTo>
                  <a:pt x="932417" y="1331863"/>
                  <a:pt x="870665" y="1233134"/>
                  <a:pt x="816771" y="1129967"/>
                </a:cubicBezTo>
                <a:cubicBezTo>
                  <a:pt x="773045" y="1043625"/>
                  <a:pt x="725159" y="959410"/>
                  <a:pt x="671080" y="879169"/>
                </a:cubicBezTo>
                <a:cubicBezTo>
                  <a:pt x="616908" y="783767"/>
                  <a:pt x="556358" y="695669"/>
                  <a:pt x="492480" y="607570"/>
                </a:cubicBezTo>
                <a:cubicBezTo>
                  <a:pt x="408819" y="483419"/>
                  <a:pt x="318686" y="363890"/>
                  <a:pt x="227630" y="245470"/>
                </a:cubicBezTo>
                <a:cubicBezTo>
                  <a:pt x="160886" y="182239"/>
                  <a:pt x="102646" y="110133"/>
                  <a:pt x="31742" y="51339"/>
                </a:cubicBezTo>
                <a:cubicBezTo>
                  <a:pt x="39508" y="88964"/>
                  <a:pt x="64467" y="119932"/>
                  <a:pt x="82586" y="153119"/>
                </a:cubicBezTo>
                <a:cubicBezTo>
                  <a:pt x="113832" y="220418"/>
                  <a:pt x="154969" y="281523"/>
                  <a:pt x="196384" y="342905"/>
                </a:cubicBezTo>
                <a:cubicBezTo>
                  <a:pt x="271540" y="452266"/>
                  <a:pt x="343461" y="563660"/>
                  <a:pt x="416584" y="674407"/>
                </a:cubicBezTo>
                <a:cubicBezTo>
                  <a:pt x="508010" y="824073"/>
                  <a:pt x="590192" y="979470"/>
                  <a:pt x="679677" y="1130337"/>
                </a:cubicBezTo>
                <a:cubicBezTo>
                  <a:pt x="773415" y="1280742"/>
                  <a:pt x="862623" y="1433828"/>
                  <a:pt x="941754" y="1592369"/>
                </a:cubicBezTo>
                <a:cubicBezTo>
                  <a:pt x="1000086" y="1712637"/>
                  <a:pt x="1039374" y="1840764"/>
                  <a:pt x="1087630" y="1965192"/>
                </a:cubicBezTo>
                <a:cubicBezTo>
                  <a:pt x="1186082" y="2213772"/>
                  <a:pt x="1266138" y="2468731"/>
                  <a:pt x="1347488" y="2723227"/>
                </a:cubicBezTo>
                <a:cubicBezTo>
                  <a:pt x="1411736" y="2932703"/>
                  <a:pt x="1484026" y="3140239"/>
                  <a:pt x="1532374" y="3354152"/>
                </a:cubicBezTo>
                <a:cubicBezTo>
                  <a:pt x="1568612" y="3506499"/>
                  <a:pt x="1614556" y="3656164"/>
                  <a:pt x="1657080" y="3806755"/>
                </a:cubicBezTo>
                <a:cubicBezTo>
                  <a:pt x="1682132" y="3895408"/>
                  <a:pt x="1696923" y="3989052"/>
                  <a:pt x="1717723" y="4077798"/>
                </a:cubicBezTo>
                <a:cubicBezTo>
                  <a:pt x="1730573" y="4084362"/>
                  <a:pt x="1745918" y="4083160"/>
                  <a:pt x="1759970" y="4082790"/>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3" name="Google Shape;653;p18"/>
          <p:cNvSpPr/>
          <p:nvPr/>
        </p:nvSpPr>
        <p:spPr>
          <a:xfrm>
            <a:off x="8063484" y="-218440"/>
            <a:ext cx="983823" cy="1974129"/>
          </a:xfrm>
          <a:custGeom>
            <a:avLst/>
            <a:gdLst/>
            <a:ahLst/>
            <a:cxnLst/>
            <a:rect l="l" t="t" r="r" b="b"/>
            <a:pathLst>
              <a:path w="1967646" h="3948258" extrusionOk="0">
                <a:moveTo>
                  <a:pt x="1934545" y="3945115"/>
                </a:moveTo>
                <a:cubicBezTo>
                  <a:pt x="1905332" y="3926903"/>
                  <a:pt x="1873717" y="3912760"/>
                  <a:pt x="1845614" y="3892607"/>
                </a:cubicBezTo>
                <a:cubicBezTo>
                  <a:pt x="1796712" y="3857756"/>
                  <a:pt x="1751322" y="3817913"/>
                  <a:pt x="1698167" y="3789810"/>
                </a:cubicBezTo>
                <a:cubicBezTo>
                  <a:pt x="1572074" y="3721957"/>
                  <a:pt x="1442746" y="3659927"/>
                  <a:pt x="1325436" y="3577191"/>
                </a:cubicBezTo>
                <a:cubicBezTo>
                  <a:pt x="1251389" y="3524128"/>
                  <a:pt x="1178913" y="3473099"/>
                  <a:pt x="1102740" y="3423180"/>
                </a:cubicBezTo>
                <a:cubicBezTo>
                  <a:pt x="1005767" y="3346175"/>
                  <a:pt x="903524" y="3274994"/>
                  <a:pt x="817367" y="3185509"/>
                </a:cubicBezTo>
                <a:cubicBezTo>
                  <a:pt x="663634" y="3041944"/>
                  <a:pt x="564350" y="2853360"/>
                  <a:pt x="487437" y="2659969"/>
                </a:cubicBezTo>
                <a:cubicBezTo>
                  <a:pt x="421155" y="2506420"/>
                  <a:pt x="372808" y="2346401"/>
                  <a:pt x="330931" y="2184625"/>
                </a:cubicBezTo>
                <a:cubicBezTo>
                  <a:pt x="288962" y="2023312"/>
                  <a:pt x="254480" y="1859687"/>
                  <a:pt x="234882" y="1694029"/>
                </a:cubicBezTo>
                <a:cubicBezTo>
                  <a:pt x="219999" y="1570894"/>
                  <a:pt x="207796" y="1447483"/>
                  <a:pt x="200216" y="1323701"/>
                </a:cubicBezTo>
                <a:cubicBezTo>
                  <a:pt x="192173" y="1196499"/>
                  <a:pt x="193560" y="1065322"/>
                  <a:pt x="184131" y="938767"/>
                </a:cubicBezTo>
                <a:cubicBezTo>
                  <a:pt x="174239" y="816650"/>
                  <a:pt x="155751" y="695364"/>
                  <a:pt x="139388" y="573986"/>
                </a:cubicBezTo>
                <a:cubicBezTo>
                  <a:pt x="128018" y="482930"/>
                  <a:pt x="111470" y="392798"/>
                  <a:pt x="90116" y="303590"/>
                </a:cubicBezTo>
                <a:cubicBezTo>
                  <a:pt x="68669" y="206432"/>
                  <a:pt x="30120" y="114358"/>
                  <a:pt x="2110" y="19234"/>
                </a:cubicBezTo>
                <a:cubicBezTo>
                  <a:pt x="816" y="13410"/>
                  <a:pt x="-2050" y="6015"/>
                  <a:pt x="2387" y="1115"/>
                </a:cubicBezTo>
                <a:cubicBezTo>
                  <a:pt x="5900" y="-2120"/>
                  <a:pt x="9505" y="2502"/>
                  <a:pt x="12371" y="4628"/>
                </a:cubicBezTo>
                <a:cubicBezTo>
                  <a:pt x="14405" y="5275"/>
                  <a:pt x="15329" y="7402"/>
                  <a:pt x="14035" y="9066"/>
                </a:cubicBezTo>
                <a:cubicBezTo>
                  <a:pt x="126631" y="213735"/>
                  <a:pt x="166104" y="446969"/>
                  <a:pt x="196241" y="675951"/>
                </a:cubicBezTo>
                <a:cubicBezTo>
                  <a:pt x="207519" y="758411"/>
                  <a:pt x="219167" y="840962"/>
                  <a:pt x="226192" y="923976"/>
                </a:cubicBezTo>
                <a:cubicBezTo>
                  <a:pt x="239689" y="1108031"/>
                  <a:pt x="236084" y="1293010"/>
                  <a:pt x="255682" y="1476787"/>
                </a:cubicBezTo>
                <a:cubicBezTo>
                  <a:pt x="276297" y="1722317"/>
                  <a:pt x="315400" y="1966459"/>
                  <a:pt x="381405" y="2203854"/>
                </a:cubicBezTo>
                <a:cubicBezTo>
                  <a:pt x="421433" y="2356662"/>
                  <a:pt x="468949" y="2507437"/>
                  <a:pt x="531902" y="2652481"/>
                </a:cubicBezTo>
                <a:cubicBezTo>
                  <a:pt x="615194" y="2862789"/>
                  <a:pt x="717621" y="3040465"/>
                  <a:pt x="887902" y="3192904"/>
                </a:cubicBezTo>
                <a:cubicBezTo>
                  <a:pt x="957696" y="3260757"/>
                  <a:pt x="1039231" y="3314744"/>
                  <a:pt x="1114018" y="3376774"/>
                </a:cubicBezTo>
                <a:cubicBezTo>
                  <a:pt x="1156912" y="3410053"/>
                  <a:pt x="1201469" y="3434181"/>
                  <a:pt x="1245287" y="3465242"/>
                </a:cubicBezTo>
                <a:cubicBezTo>
                  <a:pt x="1307779" y="3512573"/>
                  <a:pt x="1372119" y="3556021"/>
                  <a:pt x="1437754" y="3598452"/>
                </a:cubicBezTo>
                <a:cubicBezTo>
                  <a:pt x="1541845" y="3663070"/>
                  <a:pt x="1655273" y="3711418"/>
                  <a:pt x="1759734" y="3775389"/>
                </a:cubicBezTo>
                <a:cubicBezTo>
                  <a:pt x="1816032" y="3811257"/>
                  <a:pt x="1864842" y="3859235"/>
                  <a:pt x="1924746" y="3888817"/>
                </a:cubicBezTo>
                <a:cubicBezTo>
                  <a:pt x="1939259" y="3898338"/>
                  <a:pt x="1960336" y="3902961"/>
                  <a:pt x="1966807" y="3920340"/>
                </a:cubicBezTo>
                <a:cubicBezTo>
                  <a:pt x="1972169" y="3938089"/>
                  <a:pt x="1950722" y="3955561"/>
                  <a:pt x="1934545" y="3945115"/>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4" name="Google Shape;654;p18"/>
          <p:cNvSpPr/>
          <p:nvPr/>
        </p:nvSpPr>
        <p:spPr>
          <a:xfrm>
            <a:off x="8064378" y="-225698"/>
            <a:ext cx="1294596" cy="1965268"/>
          </a:xfrm>
          <a:custGeom>
            <a:avLst/>
            <a:gdLst/>
            <a:ahLst/>
            <a:cxnLst/>
            <a:rect l="l" t="t" r="r" b="b"/>
            <a:pathLst>
              <a:path w="2589192" h="3930536" extrusionOk="0">
                <a:moveTo>
                  <a:pt x="2240778" y="3927554"/>
                </a:moveTo>
                <a:cubicBezTo>
                  <a:pt x="2230424" y="3921823"/>
                  <a:pt x="2226911" y="3907679"/>
                  <a:pt x="2232920" y="3897510"/>
                </a:cubicBezTo>
                <a:cubicBezTo>
                  <a:pt x="2245770" y="3872828"/>
                  <a:pt x="2258249" y="3847868"/>
                  <a:pt x="2271469" y="3823371"/>
                </a:cubicBezTo>
                <a:cubicBezTo>
                  <a:pt x="2310018" y="3749879"/>
                  <a:pt x="2350508" y="3677588"/>
                  <a:pt x="2396729" y="3608625"/>
                </a:cubicBezTo>
                <a:cubicBezTo>
                  <a:pt x="2439716" y="3543083"/>
                  <a:pt x="2452565" y="3464783"/>
                  <a:pt x="2471146" y="3389997"/>
                </a:cubicBezTo>
                <a:cubicBezTo>
                  <a:pt x="2484273" y="3336842"/>
                  <a:pt x="2498232" y="3283964"/>
                  <a:pt x="2508771" y="3233213"/>
                </a:cubicBezTo>
                <a:cubicBezTo>
                  <a:pt x="2536319" y="3090203"/>
                  <a:pt x="2549908" y="2945160"/>
                  <a:pt x="2544454" y="2799654"/>
                </a:cubicBezTo>
                <a:cubicBezTo>
                  <a:pt x="2544546" y="2584816"/>
                  <a:pt x="2512376" y="2370255"/>
                  <a:pt x="2465877" y="2162073"/>
                </a:cubicBezTo>
                <a:cubicBezTo>
                  <a:pt x="2435833" y="2001222"/>
                  <a:pt x="2386931" y="1844623"/>
                  <a:pt x="2319724" y="1695604"/>
                </a:cubicBezTo>
                <a:cubicBezTo>
                  <a:pt x="2289588" y="1625255"/>
                  <a:pt x="2261023" y="1553889"/>
                  <a:pt x="2223768" y="1486867"/>
                </a:cubicBezTo>
                <a:cubicBezTo>
                  <a:pt x="2190581" y="1426687"/>
                  <a:pt x="2150645" y="1370759"/>
                  <a:pt x="2111542" y="1314553"/>
                </a:cubicBezTo>
                <a:cubicBezTo>
                  <a:pt x="2036570" y="1209168"/>
                  <a:pt x="1942925" y="1118204"/>
                  <a:pt x="1847247" y="1031862"/>
                </a:cubicBezTo>
                <a:cubicBezTo>
                  <a:pt x="1640174" y="838748"/>
                  <a:pt x="1398712" y="688250"/>
                  <a:pt x="1150594" y="553837"/>
                </a:cubicBezTo>
                <a:cubicBezTo>
                  <a:pt x="1042066" y="494674"/>
                  <a:pt x="929839" y="447435"/>
                  <a:pt x="817613" y="396776"/>
                </a:cubicBezTo>
                <a:cubicBezTo>
                  <a:pt x="648904" y="317090"/>
                  <a:pt x="478346" y="241564"/>
                  <a:pt x="306957" y="167702"/>
                </a:cubicBezTo>
                <a:cubicBezTo>
                  <a:pt x="250751" y="143944"/>
                  <a:pt x="196579" y="116026"/>
                  <a:pt x="141206" y="90327"/>
                </a:cubicBezTo>
                <a:cubicBezTo>
                  <a:pt x="94522" y="66846"/>
                  <a:pt x="39056" y="53904"/>
                  <a:pt x="1616" y="16095"/>
                </a:cubicBezTo>
                <a:cubicBezTo>
                  <a:pt x="-2821" y="9716"/>
                  <a:pt x="2448" y="-360"/>
                  <a:pt x="10491" y="10"/>
                </a:cubicBezTo>
                <a:cubicBezTo>
                  <a:pt x="28332" y="2136"/>
                  <a:pt x="43955" y="14339"/>
                  <a:pt x="60780" y="20440"/>
                </a:cubicBezTo>
                <a:cubicBezTo>
                  <a:pt x="117078" y="43551"/>
                  <a:pt x="174116" y="64998"/>
                  <a:pt x="228934" y="91714"/>
                </a:cubicBezTo>
                <a:cubicBezTo>
                  <a:pt x="341438" y="143482"/>
                  <a:pt x="457362" y="187670"/>
                  <a:pt x="570512" y="237959"/>
                </a:cubicBezTo>
                <a:cubicBezTo>
                  <a:pt x="685142" y="288340"/>
                  <a:pt x="797738" y="342974"/>
                  <a:pt x="912553" y="392894"/>
                </a:cubicBezTo>
                <a:cubicBezTo>
                  <a:pt x="1144770" y="492178"/>
                  <a:pt x="1365062" y="618178"/>
                  <a:pt x="1574724" y="758414"/>
                </a:cubicBezTo>
                <a:cubicBezTo>
                  <a:pt x="1694438" y="840319"/>
                  <a:pt x="1805647" y="933687"/>
                  <a:pt x="1912327" y="1031584"/>
                </a:cubicBezTo>
                <a:cubicBezTo>
                  <a:pt x="2020670" y="1131515"/>
                  <a:pt x="2120601" y="1240691"/>
                  <a:pt x="2199825" y="1365489"/>
                </a:cubicBezTo>
                <a:cubicBezTo>
                  <a:pt x="2260006" y="1451554"/>
                  <a:pt x="2305581" y="1546493"/>
                  <a:pt x="2345146" y="1643559"/>
                </a:cubicBezTo>
                <a:cubicBezTo>
                  <a:pt x="2406621" y="1782963"/>
                  <a:pt x="2461440" y="1925973"/>
                  <a:pt x="2492224" y="2075638"/>
                </a:cubicBezTo>
                <a:cubicBezTo>
                  <a:pt x="2530495" y="2254331"/>
                  <a:pt x="2568674" y="2430066"/>
                  <a:pt x="2580599" y="2612364"/>
                </a:cubicBezTo>
                <a:cubicBezTo>
                  <a:pt x="2596684" y="2837556"/>
                  <a:pt x="2593541" y="3065521"/>
                  <a:pt x="2541958" y="3286368"/>
                </a:cubicBezTo>
                <a:cubicBezTo>
                  <a:pt x="2515796" y="3382971"/>
                  <a:pt x="2500081" y="3482995"/>
                  <a:pt x="2463936" y="3576455"/>
                </a:cubicBezTo>
                <a:cubicBezTo>
                  <a:pt x="2444523" y="3619348"/>
                  <a:pt x="2417160" y="3657805"/>
                  <a:pt x="2391923" y="3697278"/>
                </a:cubicBezTo>
                <a:cubicBezTo>
                  <a:pt x="2360492" y="3747937"/>
                  <a:pt x="2333776" y="3801369"/>
                  <a:pt x="2305026" y="3853507"/>
                </a:cubicBezTo>
                <a:cubicBezTo>
                  <a:pt x="2293286" y="3875509"/>
                  <a:pt x="2282285" y="3897788"/>
                  <a:pt x="2270729" y="3919882"/>
                </a:cubicBezTo>
                <a:cubicBezTo>
                  <a:pt x="2265275" y="3929865"/>
                  <a:pt x="2250669" y="3933748"/>
                  <a:pt x="2240778" y="392755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5" name="Google Shape;655;p18"/>
          <p:cNvSpPr/>
          <p:nvPr/>
        </p:nvSpPr>
        <p:spPr>
          <a:xfrm>
            <a:off x="8579509" y="1260001"/>
            <a:ext cx="366900" cy="146206"/>
          </a:xfrm>
          <a:custGeom>
            <a:avLst/>
            <a:gdLst/>
            <a:ahLst/>
            <a:cxnLst/>
            <a:rect l="l" t="t" r="r" b="b"/>
            <a:pathLst>
              <a:path w="733800" h="292411" extrusionOk="0">
                <a:moveTo>
                  <a:pt x="723618" y="292412"/>
                </a:moveTo>
                <a:cubicBezTo>
                  <a:pt x="711600" y="289453"/>
                  <a:pt x="702633" y="279654"/>
                  <a:pt x="692649" y="272814"/>
                </a:cubicBezTo>
                <a:cubicBezTo>
                  <a:pt x="655579" y="245450"/>
                  <a:pt x="619342" y="216886"/>
                  <a:pt x="580053" y="192758"/>
                </a:cubicBezTo>
                <a:cubicBezTo>
                  <a:pt x="408941" y="91347"/>
                  <a:pt x="203347" y="93381"/>
                  <a:pt x="15502" y="42630"/>
                </a:cubicBezTo>
                <a:cubicBezTo>
                  <a:pt x="-9735" y="36066"/>
                  <a:pt x="-2247" y="-3777"/>
                  <a:pt x="24192" y="291"/>
                </a:cubicBezTo>
                <a:cubicBezTo>
                  <a:pt x="131518" y="27654"/>
                  <a:pt x="240694" y="45033"/>
                  <a:pt x="349315" y="65741"/>
                </a:cubicBezTo>
                <a:cubicBezTo>
                  <a:pt x="467735" y="89591"/>
                  <a:pt x="583936" y="135720"/>
                  <a:pt x="674530" y="217532"/>
                </a:cubicBezTo>
                <a:cubicBezTo>
                  <a:pt x="685438" y="227331"/>
                  <a:pt x="760687" y="288437"/>
                  <a:pt x="723618" y="29241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6" name="Google Shape;656;p18"/>
          <p:cNvSpPr/>
          <p:nvPr/>
        </p:nvSpPr>
        <p:spPr>
          <a:xfrm>
            <a:off x="9048762" y="976691"/>
            <a:ext cx="251428" cy="380649"/>
          </a:xfrm>
          <a:custGeom>
            <a:avLst/>
            <a:gdLst/>
            <a:ahLst/>
            <a:cxnLst/>
            <a:rect l="l" t="t" r="r" b="b"/>
            <a:pathLst>
              <a:path w="502856" h="761298" extrusionOk="0">
                <a:moveTo>
                  <a:pt x="2261" y="758362"/>
                </a:moveTo>
                <a:cubicBezTo>
                  <a:pt x="-16228" y="710476"/>
                  <a:pt x="83981" y="545280"/>
                  <a:pt x="109957" y="495084"/>
                </a:cubicBezTo>
                <a:cubicBezTo>
                  <a:pt x="201384" y="314357"/>
                  <a:pt x="314534" y="142413"/>
                  <a:pt x="466141" y="6244"/>
                </a:cubicBezTo>
                <a:cubicBezTo>
                  <a:pt x="485924" y="-12984"/>
                  <a:pt x="516246" y="16505"/>
                  <a:pt x="496370" y="36565"/>
                </a:cubicBezTo>
                <a:cubicBezTo>
                  <a:pt x="306214" y="199543"/>
                  <a:pt x="188719" y="422238"/>
                  <a:pt x="70484" y="638371"/>
                </a:cubicBezTo>
                <a:cubicBezTo>
                  <a:pt x="55139" y="668045"/>
                  <a:pt x="40995" y="698459"/>
                  <a:pt x="28053" y="729335"/>
                </a:cubicBezTo>
                <a:cubicBezTo>
                  <a:pt x="22136" y="739226"/>
                  <a:pt x="18531" y="771027"/>
                  <a:pt x="2261" y="75836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7" name="Google Shape;657;p18"/>
          <p:cNvSpPr/>
          <p:nvPr/>
        </p:nvSpPr>
        <p:spPr>
          <a:xfrm>
            <a:off x="8823028" y="492679"/>
            <a:ext cx="225537" cy="330930"/>
          </a:xfrm>
          <a:custGeom>
            <a:avLst/>
            <a:gdLst/>
            <a:ahLst/>
            <a:cxnLst/>
            <a:rect l="l" t="t" r="r" b="b"/>
            <a:pathLst>
              <a:path w="451074" h="661860" extrusionOk="0">
                <a:moveTo>
                  <a:pt x="941" y="658204"/>
                </a:moveTo>
                <a:cubicBezTo>
                  <a:pt x="-10430" y="609764"/>
                  <a:pt x="84510" y="451408"/>
                  <a:pt x="110856" y="400842"/>
                </a:cubicBezTo>
                <a:cubicBezTo>
                  <a:pt x="154397" y="324484"/>
                  <a:pt x="206812" y="253672"/>
                  <a:pt x="259782" y="183692"/>
                </a:cubicBezTo>
                <a:cubicBezTo>
                  <a:pt x="307483" y="122033"/>
                  <a:pt x="366092" y="69710"/>
                  <a:pt x="413608" y="7958"/>
                </a:cubicBezTo>
                <a:cubicBezTo>
                  <a:pt x="428953" y="-11917"/>
                  <a:pt x="461124" y="9067"/>
                  <a:pt x="447997" y="31161"/>
                </a:cubicBezTo>
                <a:cubicBezTo>
                  <a:pt x="443837" y="37447"/>
                  <a:pt x="438937" y="43086"/>
                  <a:pt x="433945" y="48910"/>
                </a:cubicBezTo>
                <a:cubicBezTo>
                  <a:pt x="377555" y="113990"/>
                  <a:pt x="314231" y="171305"/>
                  <a:pt x="263572" y="241192"/>
                </a:cubicBezTo>
                <a:cubicBezTo>
                  <a:pt x="165305" y="369504"/>
                  <a:pt x="76559" y="508261"/>
                  <a:pt x="14253" y="657464"/>
                </a:cubicBezTo>
                <a:cubicBezTo>
                  <a:pt x="14253" y="657464"/>
                  <a:pt x="14253" y="657464"/>
                  <a:pt x="14253" y="657372"/>
                </a:cubicBezTo>
                <a:cubicBezTo>
                  <a:pt x="12311" y="662918"/>
                  <a:pt x="3899" y="663473"/>
                  <a:pt x="941" y="65820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8" name="Google Shape;658;p18"/>
          <p:cNvSpPr/>
          <p:nvPr/>
        </p:nvSpPr>
        <p:spPr>
          <a:xfrm>
            <a:off x="8340859" y="749631"/>
            <a:ext cx="429638" cy="113614"/>
          </a:xfrm>
          <a:custGeom>
            <a:avLst/>
            <a:gdLst/>
            <a:ahLst/>
            <a:cxnLst/>
            <a:rect l="l" t="t" r="r" b="b"/>
            <a:pathLst>
              <a:path w="859275" h="227227" extrusionOk="0">
                <a:moveTo>
                  <a:pt x="845936" y="225094"/>
                </a:moveTo>
                <a:cubicBezTo>
                  <a:pt x="817001" y="191167"/>
                  <a:pt x="775402" y="173696"/>
                  <a:pt x="734357" y="159182"/>
                </a:cubicBezTo>
                <a:cubicBezTo>
                  <a:pt x="692295" y="141988"/>
                  <a:pt x="649217" y="127474"/>
                  <a:pt x="605121" y="116104"/>
                </a:cubicBezTo>
                <a:cubicBezTo>
                  <a:pt x="551966" y="101682"/>
                  <a:pt x="498534" y="77924"/>
                  <a:pt x="444917" y="67571"/>
                </a:cubicBezTo>
                <a:cubicBezTo>
                  <a:pt x="306437" y="50099"/>
                  <a:pt x="168327" y="43628"/>
                  <a:pt x="29292" y="43905"/>
                </a:cubicBezTo>
                <a:cubicBezTo>
                  <a:pt x="-3156" y="48990"/>
                  <a:pt x="-12677" y="3877"/>
                  <a:pt x="21527" y="365"/>
                </a:cubicBezTo>
                <a:cubicBezTo>
                  <a:pt x="140131" y="-1854"/>
                  <a:pt x="258736" y="6373"/>
                  <a:pt x="376879" y="16357"/>
                </a:cubicBezTo>
                <a:cubicBezTo>
                  <a:pt x="457304" y="18576"/>
                  <a:pt x="531629" y="48897"/>
                  <a:pt x="606785" y="74134"/>
                </a:cubicBezTo>
                <a:cubicBezTo>
                  <a:pt x="659108" y="88371"/>
                  <a:pt x="709767" y="107044"/>
                  <a:pt x="758762" y="130062"/>
                </a:cubicBezTo>
                <a:cubicBezTo>
                  <a:pt x="794075" y="145316"/>
                  <a:pt x="831607" y="162972"/>
                  <a:pt x="852869" y="196622"/>
                </a:cubicBezTo>
                <a:cubicBezTo>
                  <a:pt x="859340" y="204387"/>
                  <a:pt x="864517" y="227220"/>
                  <a:pt x="849634" y="227128"/>
                </a:cubicBezTo>
                <a:cubicBezTo>
                  <a:pt x="849634" y="227128"/>
                  <a:pt x="849634" y="227128"/>
                  <a:pt x="849726" y="227220"/>
                </a:cubicBezTo>
                <a:cubicBezTo>
                  <a:pt x="849634" y="227220"/>
                  <a:pt x="849634" y="227220"/>
                  <a:pt x="849541" y="227128"/>
                </a:cubicBezTo>
                <a:cubicBezTo>
                  <a:pt x="849264" y="227220"/>
                  <a:pt x="848987" y="227220"/>
                  <a:pt x="848709" y="227220"/>
                </a:cubicBezTo>
                <a:cubicBezTo>
                  <a:pt x="847507" y="227313"/>
                  <a:pt x="846121" y="226481"/>
                  <a:pt x="845936" y="22509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59" name="Google Shape;659;p18"/>
          <p:cNvSpPr/>
          <p:nvPr/>
        </p:nvSpPr>
        <p:spPr>
          <a:xfrm>
            <a:off x="8245520" y="345902"/>
            <a:ext cx="297729" cy="115225"/>
          </a:xfrm>
          <a:custGeom>
            <a:avLst/>
            <a:gdLst/>
            <a:ahLst/>
            <a:cxnLst/>
            <a:rect l="l" t="t" r="r" b="b"/>
            <a:pathLst>
              <a:path w="595459" h="230450" extrusionOk="0">
                <a:moveTo>
                  <a:pt x="588077" y="230423"/>
                </a:moveTo>
                <a:cubicBezTo>
                  <a:pt x="575042" y="222103"/>
                  <a:pt x="567185" y="207034"/>
                  <a:pt x="554982" y="197143"/>
                </a:cubicBezTo>
                <a:cubicBezTo>
                  <a:pt x="517820" y="162569"/>
                  <a:pt x="466699" y="152585"/>
                  <a:pt x="420385" y="135761"/>
                </a:cubicBezTo>
                <a:cubicBezTo>
                  <a:pt x="360019" y="110154"/>
                  <a:pt x="296881" y="94161"/>
                  <a:pt x="232078" y="85102"/>
                </a:cubicBezTo>
                <a:cubicBezTo>
                  <a:pt x="165241" y="69479"/>
                  <a:pt x="97943" y="56444"/>
                  <a:pt x="30182" y="45629"/>
                </a:cubicBezTo>
                <a:cubicBezTo>
                  <a:pt x="14466" y="44057"/>
                  <a:pt x="-4300" y="34258"/>
                  <a:pt x="877" y="15584"/>
                </a:cubicBezTo>
                <a:cubicBezTo>
                  <a:pt x="3743" y="5231"/>
                  <a:pt x="13912" y="-1055"/>
                  <a:pt x="24358" y="146"/>
                </a:cubicBezTo>
                <a:cubicBezTo>
                  <a:pt x="95816" y="13643"/>
                  <a:pt x="169586" y="27047"/>
                  <a:pt x="239473" y="45444"/>
                </a:cubicBezTo>
                <a:cubicBezTo>
                  <a:pt x="306864" y="56167"/>
                  <a:pt x="372222" y="74563"/>
                  <a:pt x="434066" y="103590"/>
                </a:cubicBezTo>
                <a:cubicBezTo>
                  <a:pt x="493785" y="126516"/>
                  <a:pt x="564134" y="148425"/>
                  <a:pt x="592884" y="211287"/>
                </a:cubicBezTo>
                <a:cubicBezTo>
                  <a:pt x="596027" y="217018"/>
                  <a:pt x="598061" y="231162"/>
                  <a:pt x="588077" y="23042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0" name="Google Shape;660;p18"/>
          <p:cNvSpPr/>
          <p:nvPr/>
        </p:nvSpPr>
        <p:spPr>
          <a:xfrm>
            <a:off x="8581476" y="96832"/>
            <a:ext cx="78260" cy="297353"/>
          </a:xfrm>
          <a:custGeom>
            <a:avLst/>
            <a:gdLst/>
            <a:ahLst/>
            <a:cxnLst/>
            <a:rect l="l" t="t" r="r" b="b"/>
            <a:pathLst>
              <a:path w="156519" h="594705" extrusionOk="0">
                <a:moveTo>
                  <a:pt x="14988" y="594706"/>
                </a:moveTo>
                <a:cubicBezTo>
                  <a:pt x="-21250" y="572427"/>
                  <a:pt x="18224" y="330596"/>
                  <a:pt x="29132" y="284836"/>
                </a:cubicBezTo>
                <a:cubicBezTo>
                  <a:pt x="49285" y="190821"/>
                  <a:pt x="77110" y="98008"/>
                  <a:pt x="116768" y="10372"/>
                </a:cubicBezTo>
                <a:cubicBezTo>
                  <a:pt x="129156" y="-10613"/>
                  <a:pt x="162158" y="2977"/>
                  <a:pt x="155687" y="26827"/>
                </a:cubicBezTo>
                <a:cubicBezTo>
                  <a:pt x="99943" y="149314"/>
                  <a:pt x="63059" y="279844"/>
                  <a:pt x="43646" y="413147"/>
                </a:cubicBezTo>
                <a:cubicBezTo>
                  <a:pt x="38006" y="452528"/>
                  <a:pt x="33477" y="495422"/>
                  <a:pt x="30426" y="534433"/>
                </a:cubicBezTo>
                <a:cubicBezTo>
                  <a:pt x="27930" y="548299"/>
                  <a:pt x="31166" y="592765"/>
                  <a:pt x="14988" y="59470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1" name="Google Shape;661;p18"/>
          <p:cNvSpPr/>
          <p:nvPr/>
        </p:nvSpPr>
        <p:spPr>
          <a:xfrm>
            <a:off x="8071565" y="-211966"/>
            <a:ext cx="1265616" cy="1942741"/>
          </a:xfrm>
          <a:custGeom>
            <a:avLst/>
            <a:gdLst/>
            <a:ahLst/>
            <a:cxnLst/>
            <a:rect l="l" t="t" r="r" b="b"/>
            <a:pathLst>
              <a:path w="2531232" h="3885482" extrusionOk="0">
                <a:moveTo>
                  <a:pt x="2450856" y="2413878"/>
                </a:moveTo>
                <a:cubicBezTo>
                  <a:pt x="2470639" y="2393818"/>
                  <a:pt x="2440410" y="2364421"/>
                  <a:pt x="2420628" y="2383557"/>
                </a:cubicBezTo>
                <a:cubicBezTo>
                  <a:pt x="2269021" y="2519634"/>
                  <a:pt x="2155870" y="2691671"/>
                  <a:pt x="2064444" y="2872397"/>
                </a:cubicBezTo>
                <a:cubicBezTo>
                  <a:pt x="2038467" y="2922594"/>
                  <a:pt x="1938166" y="3087790"/>
                  <a:pt x="1956655" y="3135676"/>
                </a:cubicBezTo>
                <a:cubicBezTo>
                  <a:pt x="1972832" y="3148340"/>
                  <a:pt x="1976530" y="3116540"/>
                  <a:pt x="1982446" y="3106556"/>
                </a:cubicBezTo>
                <a:cubicBezTo>
                  <a:pt x="1995388" y="3075680"/>
                  <a:pt x="2009532" y="3045358"/>
                  <a:pt x="2024878" y="3015592"/>
                </a:cubicBezTo>
                <a:cubicBezTo>
                  <a:pt x="2143113" y="2799552"/>
                  <a:pt x="2260608" y="2576856"/>
                  <a:pt x="2450856" y="2413878"/>
                </a:cubicBezTo>
                <a:close/>
                <a:moveTo>
                  <a:pt x="2530080" y="2772189"/>
                </a:moveTo>
                <a:cubicBezTo>
                  <a:pt x="2535442" y="2917787"/>
                  <a:pt x="2521853" y="3062830"/>
                  <a:pt x="2494397" y="3205747"/>
                </a:cubicBezTo>
                <a:cubicBezTo>
                  <a:pt x="2483859" y="3256499"/>
                  <a:pt x="2469900" y="3309376"/>
                  <a:pt x="2456773" y="3362531"/>
                </a:cubicBezTo>
                <a:cubicBezTo>
                  <a:pt x="2438192" y="3437318"/>
                  <a:pt x="2425250" y="3515617"/>
                  <a:pt x="2382356" y="3581159"/>
                </a:cubicBezTo>
                <a:cubicBezTo>
                  <a:pt x="2336134" y="3650122"/>
                  <a:pt x="2295644" y="3722413"/>
                  <a:pt x="2257095" y="3795905"/>
                </a:cubicBezTo>
                <a:cubicBezTo>
                  <a:pt x="2243876" y="3820403"/>
                  <a:pt x="2231396" y="3845362"/>
                  <a:pt x="2218547" y="3870045"/>
                </a:cubicBezTo>
                <a:cubicBezTo>
                  <a:pt x="2218362" y="3870322"/>
                  <a:pt x="2218177" y="3870692"/>
                  <a:pt x="2217992" y="3871062"/>
                </a:cubicBezTo>
                <a:cubicBezTo>
                  <a:pt x="2203941" y="3836026"/>
                  <a:pt x="2190166" y="3800897"/>
                  <a:pt x="2177132" y="3765584"/>
                </a:cubicBezTo>
                <a:cubicBezTo>
                  <a:pt x="2124254" y="3592068"/>
                  <a:pt x="2056031" y="3423729"/>
                  <a:pt x="1992523" y="3253910"/>
                </a:cubicBezTo>
                <a:cubicBezTo>
                  <a:pt x="1959335" y="3150097"/>
                  <a:pt x="1924300" y="3046838"/>
                  <a:pt x="1882977" y="2946074"/>
                </a:cubicBezTo>
                <a:cubicBezTo>
                  <a:pt x="1822242" y="2811292"/>
                  <a:pt x="1778054" y="2669946"/>
                  <a:pt x="1717134" y="2535349"/>
                </a:cubicBezTo>
                <a:cubicBezTo>
                  <a:pt x="1650205" y="2400289"/>
                  <a:pt x="1605740" y="2255801"/>
                  <a:pt x="1543895" y="2118707"/>
                </a:cubicBezTo>
                <a:cubicBezTo>
                  <a:pt x="1534928" y="2101143"/>
                  <a:pt x="1526239" y="2083394"/>
                  <a:pt x="1517826" y="2065552"/>
                </a:cubicBezTo>
                <a:cubicBezTo>
                  <a:pt x="1580133" y="1916811"/>
                  <a:pt x="1668601" y="1778516"/>
                  <a:pt x="1766684" y="1650575"/>
                </a:cubicBezTo>
                <a:cubicBezTo>
                  <a:pt x="1817250" y="1580687"/>
                  <a:pt x="1880574" y="1523280"/>
                  <a:pt x="1936964" y="1458200"/>
                </a:cubicBezTo>
                <a:cubicBezTo>
                  <a:pt x="1941864" y="1452469"/>
                  <a:pt x="1946856" y="1446829"/>
                  <a:pt x="1951016" y="1440451"/>
                </a:cubicBezTo>
                <a:cubicBezTo>
                  <a:pt x="1964143" y="1418449"/>
                  <a:pt x="1931972" y="1397465"/>
                  <a:pt x="1916627" y="1417248"/>
                </a:cubicBezTo>
                <a:cubicBezTo>
                  <a:pt x="1869018" y="1479000"/>
                  <a:pt x="1810409" y="1531323"/>
                  <a:pt x="1762801" y="1592982"/>
                </a:cubicBezTo>
                <a:cubicBezTo>
                  <a:pt x="1709831" y="1662962"/>
                  <a:pt x="1657416" y="1733773"/>
                  <a:pt x="1613875" y="1810132"/>
                </a:cubicBezTo>
                <a:cubicBezTo>
                  <a:pt x="1591411" y="1853118"/>
                  <a:pt x="1519490" y="1973849"/>
                  <a:pt x="1505439" y="2038929"/>
                </a:cubicBezTo>
                <a:cubicBezTo>
                  <a:pt x="1464949" y="1951755"/>
                  <a:pt x="1428249" y="1862824"/>
                  <a:pt x="1386742" y="1776205"/>
                </a:cubicBezTo>
                <a:cubicBezTo>
                  <a:pt x="1329704" y="1670542"/>
                  <a:pt x="1272852" y="1564787"/>
                  <a:pt x="1215444" y="1459402"/>
                </a:cubicBezTo>
                <a:cubicBezTo>
                  <a:pt x="1174400" y="1385909"/>
                  <a:pt x="1125497" y="1317317"/>
                  <a:pt x="1084452" y="1243824"/>
                </a:cubicBezTo>
                <a:cubicBezTo>
                  <a:pt x="1072527" y="1224688"/>
                  <a:pt x="1060232" y="1205830"/>
                  <a:pt x="1047660" y="1187156"/>
                </a:cubicBezTo>
                <a:cubicBezTo>
                  <a:pt x="1049231" y="1173937"/>
                  <a:pt x="1049046" y="1159054"/>
                  <a:pt x="1050341" y="1152028"/>
                </a:cubicBezTo>
                <a:cubicBezTo>
                  <a:pt x="1053391" y="1113017"/>
                  <a:pt x="1057921" y="1070123"/>
                  <a:pt x="1063560" y="1030742"/>
                </a:cubicBezTo>
                <a:cubicBezTo>
                  <a:pt x="1082973" y="897532"/>
                  <a:pt x="1119858" y="766909"/>
                  <a:pt x="1175601" y="644422"/>
                </a:cubicBezTo>
                <a:cubicBezTo>
                  <a:pt x="1182072" y="620572"/>
                  <a:pt x="1148978" y="606982"/>
                  <a:pt x="1136683" y="627967"/>
                </a:cubicBezTo>
                <a:cubicBezTo>
                  <a:pt x="1096932" y="715603"/>
                  <a:pt x="1069199" y="808416"/>
                  <a:pt x="1049046" y="902431"/>
                </a:cubicBezTo>
                <a:cubicBezTo>
                  <a:pt x="1041281" y="934786"/>
                  <a:pt x="1019372" y="1065131"/>
                  <a:pt x="1019927" y="1146574"/>
                </a:cubicBezTo>
                <a:cubicBezTo>
                  <a:pt x="983134" y="1093604"/>
                  <a:pt x="944955" y="1041558"/>
                  <a:pt x="909180" y="987941"/>
                </a:cubicBezTo>
                <a:cubicBezTo>
                  <a:pt x="838368" y="885514"/>
                  <a:pt x="762472" y="786600"/>
                  <a:pt x="687039" y="687593"/>
                </a:cubicBezTo>
                <a:cubicBezTo>
                  <a:pt x="643590" y="642481"/>
                  <a:pt x="598293" y="599495"/>
                  <a:pt x="556601" y="552533"/>
                </a:cubicBezTo>
                <a:cubicBezTo>
                  <a:pt x="531549" y="526927"/>
                  <a:pt x="504463" y="503261"/>
                  <a:pt x="477100" y="480243"/>
                </a:cubicBezTo>
                <a:cubicBezTo>
                  <a:pt x="465914" y="467855"/>
                  <a:pt x="446131" y="462031"/>
                  <a:pt x="433374" y="475251"/>
                </a:cubicBezTo>
                <a:cubicBezTo>
                  <a:pt x="404624" y="523599"/>
                  <a:pt x="447980" y="578418"/>
                  <a:pt x="468410" y="623530"/>
                </a:cubicBezTo>
                <a:cubicBezTo>
                  <a:pt x="484773" y="653851"/>
                  <a:pt x="499564" y="686853"/>
                  <a:pt x="519439" y="716713"/>
                </a:cubicBezTo>
                <a:cubicBezTo>
                  <a:pt x="548651" y="759884"/>
                  <a:pt x="573333" y="804256"/>
                  <a:pt x="604764" y="846133"/>
                </a:cubicBezTo>
                <a:cubicBezTo>
                  <a:pt x="647658" y="896607"/>
                  <a:pt x="679735" y="954939"/>
                  <a:pt x="715511" y="1010497"/>
                </a:cubicBezTo>
                <a:cubicBezTo>
                  <a:pt x="757203" y="1077149"/>
                  <a:pt x="802315" y="1141952"/>
                  <a:pt x="841511" y="1210267"/>
                </a:cubicBezTo>
                <a:cubicBezTo>
                  <a:pt x="849831" y="1224873"/>
                  <a:pt x="857966" y="1239479"/>
                  <a:pt x="866101" y="1254178"/>
                </a:cubicBezTo>
                <a:cubicBezTo>
                  <a:pt x="839200" y="1239942"/>
                  <a:pt x="809526" y="1229680"/>
                  <a:pt x="781978" y="1219049"/>
                </a:cubicBezTo>
                <a:cubicBezTo>
                  <a:pt x="720133" y="1190022"/>
                  <a:pt x="654776" y="1171718"/>
                  <a:pt x="587385" y="1160903"/>
                </a:cubicBezTo>
                <a:cubicBezTo>
                  <a:pt x="517498" y="1142506"/>
                  <a:pt x="443728" y="1129102"/>
                  <a:pt x="372269" y="1115605"/>
                </a:cubicBezTo>
                <a:cubicBezTo>
                  <a:pt x="361731" y="1114404"/>
                  <a:pt x="351654" y="1120690"/>
                  <a:pt x="348789" y="1131043"/>
                </a:cubicBezTo>
                <a:cubicBezTo>
                  <a:pt x="343612" y="1149717"/>
                  <a:pt x="362378" y="1159516"/>
                  <a:pt x="378093" y="1161087"/>
                </a:cubicBezTo>
                <a:cubicBezTo>
                  <a:pt x="445946" y="1171903"/>
                  <a:pt x="513153" y="1185030"/>
                  <a:pt x="579989" y="1200561"/>
                </a:cubicBezTo>
                <a:cubicBezTo>
                  <a:pt x="644884" y="1209620"/>
                  <a:pt x="708023" y="1225705"/>
                  <a:pt x="768296" y="1251220"/>
                </a:cubicBezTo>
                <a:cubicBezTo>
                  <a:pt x="811190" y="1266750"/>
                  <a:pt x="858243" y="1276549"/>
                  <a:pt x="894481" y="1305391"/>
                </a:cubicBezTo>
                <a:cubicBezTo>
                  <a:pt x="924063" y="1358824"/>
                  <a:pt x="953460" y="1412348"/>
                  <a:pt x="983966" y="1465133"/>
                </a:cubicBezTo>
                <a:cubicBezTo>
                  <a:pt x="1068829" y="1621825"/>
                  <a:pt x="1168021" y="1770289"/>
                  <a:pt x="1250758" y="1928182"/>
                </a:cubicBezTo>
                <a:cubicBezTo>
                  <a:pt x="1275902" y="1972647"/>
                  <a:pt x="1299383" y="2017852"/>
                  <a:pt x="1321292" y="2063888"/>
                </a:cubicBezTo>
                <a:cubicBezTo>
                  <a:pt x="1313434" y="2060098"/>
                  <a:pt x="1305392" y="2056585"/>
                  <a:pt x="1297442" y="2053165"/>
                </a:cubicBezTo>
                <a:cubicBezTo>
                  <a:pt x="1248354" y="2030147"/>
                  <a:pt x="1197695" y="2011381"/>
                  <a:pt x="1145465" y="1997237"/>
                </a:cubicBezTo>
                <a:cubicBezTo>
                  <a:pt x="1070308" y="1971907"/>
                  <a:pt x="995984" y="1941678"/>
                  <a:pt x="915558" y="1939460"/>
                </a:cubicBezTo>
                <a:cubicBezTo>
                  <a:pt x="797416" y="1929476"/>
                  <a:pt x="678811" y="1921248"/>
                  <a:pt x="560206" y="1923467"/>
                </a:cubicBezTo>
                <a:cubicBezTo>
                  <a:pt x="525910" y="1927072"/>
                  <a:pt x="535524" y="1972092"/>
                  <a:pt x="567972" y="1967008"/>
                </a:cubicBezTo>
                <a:cubicBezTo>
                  <a:pt x="707006" y="1966730"/>
                  <a:pt x="845117" y="1973109"/>
                  <a:pt x="983597" y="1990673"/>
                </a:cubicBezTo>
                <a:cubicBezTo>
                  <a:pt x="1037214" y="2001027"/>
                  <a:pt x="1090646" y="2024785"/>
                  <a:pt x="1143801" y="2039206"/>
                </a:cubicBezTo>
                <a:cubicBezTo>
                  <a:pt x="1187896" y="2050576"/>
                  <a:pt x="1230975" y="2064998"/>
                  <a:pt x="1273037" y="2082285"/>
                </a:cubicBezTo>
                <a:cubicBezTo>
                  <a:pt x="1297626" y="2090974"/>
                  <a:pt x="1322494" y="2100773"/>
                  <a:pt x="1344680" y="2114547"/>
                </a:cubicBezTo>
                <a:cubicBezTo>
                  <a:pt x="1377405" y="2187762"/>
                  <a:pt x="1406247" y="2262734"/>
                  <a:pt x="1431762" y="2339000"/>
                </a:cubicBezTo>
                <a:cubicBezTo>
                  <a:pt x="1476412" y="2462596"/>
                  <a:pt x="1525592" y="2584529"/>
                  <a:pt x="1568763" y="2708680"/>
                </a:cubicBezTo>
                <a:cubicBezTo>
                  <a:pt x="1622934" y="2870363"/>
                  <a:pt x="1675904" y="3032509"/>
                  <a:pt x="1727395" y="3195117"/>
                </a:cubicBezTo>
                <a:cubicBezTo>
                  <a:pt x="1712697" y="3180141"/>
                  <a:pt x="1695225" y="3165720"/>
                  <a:pt x="1690510" y="3161375"/>
                </a:cubicBezTo>
                <a:cubicBezTo>
                  <a:pt x="1599916" y="3079563"/>
                  <a:pt x="1483807" y="3033433"/>
                  <a:pt x="1365295" y="3009583"/>
                </a:cubicBezTo>
                <a:cubicBezTo>
                  <a:pt x="1256674" y="2988876"/>
                  <a:pt x="1147499" y="2971496"/>
                  <a:pt x="1040172" y="2944133"/>
                </a:cubicBezTo>
                <a:cubicBezTo>
                  <a:pt x="1013733" y="2940066"/>
                  <a:pt x="1006245" y="2979909"/>
                  <a:pt x="1031482" y="2986472"/>
                </a:cubicBezTo>
                <a:cubicBezTo>
                  <a:pt x="1219419" y="3037223"/>
                  <a:pt x="1424921" y="3035190"/>
                  <a:pt x="1596033" y="3136600"/>
                </a:cubicBezTo>
                <a:cubicBezTo>
                  <a:pt x="1635322" y="3160728"/>
                  <a:pt x="1671560" y="3189293"/>
                  <a:pt x="1708629" y="3216656"/>
                </a:cubicBezTo>
                <a:cubicBezTo>
                  <a:pt x="1718613" y="3223497"/>
                  <a:pt x="1727580" y="3233296"/>
                  <a:pt x="1739598" y="3236254"/>
                </a:cubicBezTo>
                <a:cubicBezTo>
                  <a:pt x="1739875" y="3236254"/>
                  <a:pt x="1740153" y="3236254"/>
                  <a:pt x="1740337" y="3236161"/>
                </a:cubicBezTo>
                <a:cubicBezTo>
                  <a:pt x="1787853" y="3387121"/>
                  <a:pt x="1834167" y="3538358"/>
                  <a:pt x="1878910" y="3690058"/>
                </a:cubicBezTo>
                <a:cubicBezTo>
                  <a:pt x="1895365" y="3755045"/>
                  <a:pt x="1910525" y="3820403"/>
                  <a:pt x="1926795" y="3885483"/>
                </a:cubicBezTo>
                <a:cubicBezTo>
                  <a:pt x="1920509" y="3882340"/>
                  <a:pt x="1914131" y="3879381"/>
                  <a:pt x="1908584" y="3875776"/>
                </a:cubicBezTo>
                <a:cubicBezTo>
                  <a:pt x="1848681" y="3846194"/>
                  <a:pt x="1799871" y="3798216"/>
                  <a:pt x="1743573" y="3762348"/>
                </a:cubicBezTo>
                <a:cubicBezTo>
                  <a:pt x="1639112" y="3698378"/>
                  <a:pt x="1525684" y="3649937"/>
                  <a:pt x="1421593" y="3585412"/>
                </a:cubicBezTo>
                <a:cubicBezTo>
                  <a:pt x="1355958" y="3542981"/>
                  <a:pt x="1291618" y="3499625"/>
                  <a:pt x="1229126" y="3452201"/>
                </a:cubicBezTo>
                <a:cubicBezTo>
                  <a:pt x="1185308" y="3421140"/>
                  <a:pt x="1140750" y="3397013"/>
                  <a:pt x="1097857" y="3363733"/>
                </a:cubicBezTo>
                <a:cubicBezTo>
                  <a:pt x="1023070" y="3301704"/>
                  <a:pt x="941442" y="3247809"/>
                  <a:pt x="871740" y="3179863"/>
                </a:cubicBezTo>
                <a:cubicBezTo>
                  <a:pt x="701460" y="3027424"/>
                  <a:pt x="599033" y="2849748"/>
                  <a:pt x="515741" y="2639440"/>
                </a:cubicBezTo>
                <a:cubicBezTo>
                  <a:pt x="452787" y="2494396"/>
                  <a:pt x="405271" y="2343622"/>
                  <a:pt x="365243" y="2190813"/>
                </a:cubicBezTo>
                <a:cubicBezTo>
                  <a:pt x="299239" y="1953419"/>
                  <a:pt x="260135" y="1709368"/>
                  <a:pt x="239521" y="1463747"/>
                </a:cubicBezTo>
                <a:cubicBezTo>
                  <a:pt x="219923" y="1280062"/>
                  <a:pt x="223528" y="1095083"/>
                  <a:pt x="210031" y="910936"/>
                </a:cubicBezTo>
                <a:cubicBezTo>
                  <a:pt x="202913" y="827922"/>
                  <a:pt x="191265" y="745370"/>
                  <a:pt x="180080" y="662911"/>
                </a:cubicBezTo>
                <a:cubicBezTo>
                  <a:pt x="150128" y="435500"/>
                  <a:pt x="111024" y="203745"/>
                  <a:pt x="0" y="0"/>
                </a:cubicBezTo>
                <a:cubicBezTo>
                  <a:pt x="36515" y="29397"/>
                  <a:pt x="85140" y="41877"/>
                  <a:pt x="126832" y="62861"/>
                </a:cubicBezTo>
                <a:cubicBezTo>
                  <a:pt x="182206" y="88561"/>
                  <a:pt x="236377" y="116479"/>
                  <a:pt x="292583" y="140236"/>
                </a:cubicBezTo>
                <a:cubicBezTo>
                  <a:pt x="463973" y="214099"/>
                  <a:pt x="634531" y="289625"/>
                  <a:pt x="803332" y="369311"/>
                </a:cubicBezTo>
                <a:cubicBezTo>
                  <a:pt x="915558" y="419970"/>
                  <a:pt x="1027784" y="467208"/>
                  <a:pt x="1136313" y="526372"/>
                </a:cubicBezTo>
                <a:cubicBezTo>
                  <a:pt x="1384431" y="660784"/>
                  <a:pt x="1625893" y="811190"/>
                  <a:pt x="1832966" y="1004396"/>
                </a:cubicBezTo>
                <a:cubicBezTo>
                  <a:pt x="1928644" y="1090738"/>
                  <a:pt x="2022289" y="1181795"/>
                  <a:pt x="2097261" y="1287088"/>
                </a:cubicBezTo>
                <a:cubicBezTo>
                  <a:pt x="2136365" y="1343385"/>
                  <a:pt x="2176300" y="1399221"/>
                  <a:pt x="2209487" y="1459402"/>
                </a:cubicBezTo>
                <a:cubicBezTo>
                  <a:pt x="2246742" y="1526423"/>
                  <a:pt x="2275307" y="1597697"/>
                  <a:pt x="2305443" y="1668139"/>
                </a:cubicBezTo>
                <a:cubicBezTo>
                  <a:pt x="2372557" y="1817157"/>
                  <a:pt x="2421460" y="1973756"/>
                  <a:pt x="2451596" y="2134607"/>
                </a:cubicBezTo>
                <a:cubicBezTo>
                  <a:pt x="2498003" y="2342697"/>
                  <a:pt x="2530080" y="2557350"/>
                  <a:pt x="2530080" y="2772189"/>
                </a:cubicBezTo>
                <a:close/>
              </a:path>
            </a:pathLst>
          </a:custGeom>
          <a:solidFill>
            <a:schemeClr val="accent5"/>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2" name="Google Shape;662;p18"/>
          <p:cNvSpPr/>
          <p:nvPr/>
        </p:nvSpPr>
        <p:spPr>
          <a:xfrm>
            <a:off x="8299253" y="47707"/>
            <a:ext cx="951296" cy="2015934"/>
          </a:xfrm>
          <a:custGeom>
            <a:avLst/>
            <a:gdLst/>
            <a:ahLst/>
            <a:cxnLst/>
            <a:rect l="l" t="t" r="r" b="b"/>
            <a:pathLst>
              <a:path w="1902593" h="4031868" extrusionOk="0">
                <a:moveTo>
                  <a:pt x="1902390" y="3962303"/>
                </a:moveTo>
                <a:cubicBezTo>
                  <a:pt x="1908954" y="3987817"/>
                  <a:pt x="1754481" y="4031635"/>
                  <a:pt x="1728227" y="4031543"/>
                </a:cubicBezTo>
                <a:cubicBezTo>
                  <a:pt x="1714176" y="4031913"/>
                  <a:pt x="1698923" y="4033115"/>
                  <a:pt x="1686073" y="4026459"/>
                </a:cubicBezTo>
                <a:cubicBezTo>
                  <a:pt x="1665273" y="3937713"/>
                  <a:pt x="1650483" y="3844161"/>
                  <a:pt x="1625430" y="3755507"/>
                </a:cubicBezTo>
                <a:cubicBezTo>
                  <a:pt x="1582907" y="3604825"/>
                  <a:pt x="1536962" y="3455252"/>
                  <a:pt x="1500724" y="3302905"/>
                </a:cubicBezTo>
                <a:cubicBezTo>
                  <a:pt x="1452376" y="3088992"/>
                  <a:pt x="1380086" y="2881457"/>
                  <a:pt x="1315838" y="2671980"/>
                </a:cubicBezTo>
                <a:cubicBezTo>
                  <a:pt x="1234488" y="2417484"/>
                  <a:pt x="1154432" y="2162433"/>
                  <a:pt x="1055980" y="1913945"/>
                </a:cubicBezTo>
                <a:cubicBezTo>
                  <a:pt x="1007724" y="1789517"/>
                  <a:pt x="968436" y="1661390"/>
                  <a:pt x="910104" y="1541122"/>
                </a:cubicBezTo>
                <a:cubicBezTo>
                  <a:pt x="830880" y="1382489"/>
                  <a:pt x="741673" y="1229403"/>
                  <a:pt x="648027" y="1078998"/>
                </a:cubicBezTo>
                <a:cubicBezTo>
                  <a:pt x="558450" y="928130"/>
                  <a:pt x="476360" y="772826"/>
                  <a:pt x="384841" y="623068"/>
                </a:cubicBezTo>
                <a:cubicBezTo>
                  <a:pt x="311719" y="512321"/>
                  <a:pt x="239798" y="400926"/>
                  <a:pt x="164642" y="291566"/>
                </a:cubicBezTo>
                <a:cubicBezTo>
                  <a:pt x="123227" y="230184"/>
                  <a:pt x="82090" y="168986"/>
                  <a:pt x="50844" y="101780"/>
                </a:cubicBezTo>
                <a:cubicBezTo>
                  <a:pt x="32725" y="68593"/>
                  <a:pt x="7858" y="37717"/>
                  <a:pt x="0" y="0"/>
                </a:cubicBezTo>
                <a:cubicBezTo>
                  <a:pt x="70904" y="58794"/>
                  <a:pt x="129143" y="130900"/>
                  <a:pt x="195887" y="194131"/>
                </a:cubicBezTo>
                <a:cubicBezTo>
                  <a:pt x="287036" y="312643"/>
                  <a:pt x="377076" y="432080"/>
                  <a:pt x="460460" y="556139"/>
                </a:cubicBezTo>
                <a:cubicBezTo>
                  <a:pt x="524431" y="644237"/>
                  <a:pt x="584889" y="732335"/>
                  <a:pt x="639060" y="827737"/>
                </a:cubicBezTo>
                <a:cubicBezTo>
                  <a:pt x="693140" y="908070"/>
                  <a:pt x="741025" y="992286"/>
                  <a:pt x="784751" y="1078536"/>
                </a:cubicBezTo>
                <a:cubicBezTo>
                  <a:pt x="838738" y="1181610"/>
                  <a:pt x="900490" y="1280339"/>
                  <a:pt x="943106" y="1389145"/>
                </a:cubicBezTo>
                <a:cubicBezTo>
                  <a:pt x="984891" y="1491110"/>
                  <a:pt x="1038046" y="1587898"/>
                  <a:pt x="1079923" y="1689770"/>
                </a:cubicBezTo>
                <a:cubicBezTo>
                  <a:pt x="1112555" y="1771305"/>
                  <a:pt x="1141490" y="1854227"/>
                  <a:pt x="1176988" y="1934653"/>
                </a:cubicBezTo>
                <a:cubicBezTo>
                  <a:pt x="1210637" y="2011565"/>
                  <a:pt x="1247152" y="2087276"/>
                  <a:pt x="1276549" y="2166038"/>
                </a:cubicBezTo>
                <a:cubicBezTo>
                  <a:pt x="1292635" y="2205234"/>
                  <a:pt x="1307056" y="2245077"/>
                  <a:pt x="1321384" y="2284920"/>
                </a:cubicBezTo>
                <a:cubicBezTo>
                  <a:pt x="1350689" y="2364421"/>
                  <a:pt x="1388498" y="2440502"/>
                  <a:pt x="1417156" y="2520188"/>
                </a:cubicBezTo>
                <a:cubicBezTo>
                  <a:pt x="1454780" y="2616514"/>
                  <a:pt x="1482421" y="2716261"/>
                  <a:pt x="1519028" y="2812864"/>
                </a:cubicBezTo>
                <a:cubicBezTo>
                  <a:pt x="1541492" y="2871750"/>
                  <a:pt x="1566729" y="2929527"/>
                  <a:pt x="1587066" y="2989245"/>
                </a:cubicBezTo>
                <a:cubicBezTo>
                  <a:pt x="1604538" y="3042030"/>
                  <a:pt x="1624691" y="3095370"/>
                  <a:pt x="1644381" y="3147601"/>
                </a:cubicBezTo>
                <a:cubicBezTo>
                  <a:pt x="1663609" y="3208151"/>
                  <a:pt x="1681266" y="3269071"/>
                  <a:pt x="1705856" y="3327680"/>
                </a:cubicBezTo>
                <a:cubicBezTo>
                  <a:pt x="1726656" y="3383793"/>
                  <a:pt x="1751153" y="3438519"/>
                  <a:pt x="1771860" y="3494633"/>
                </a:cubicBezTo>
                <a:cubicBezTo>
                  <a:pt x="1792660" y="3569696"/>
                  <a:pt x="1814847" y="3644206"/>
                  <a:pt x="1838327" y="3718530"/>
                </a:cubicBezTo>
                <a:cubicBezTo>
                  <a:pt x="1859219" y="3799973"/>
                  <a:pt x="1890003" y="3879197"/>
                  <a:pt x="1902390" y="3962303"/>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3" name="Google Shape;663;p18"/>
          <p:cNvSpPr/>
          <p:nvPr/>
        </p:nvSpPr>
        <p:spPr>
          <a:xfrm rot="-2846199" flipH="1">
            <a:off x="-266546" y="3514620"/>
            <a:ext cx="1155544" cy="2068450"/>
          </a:xfrm>
          <a:custGeom>
            <a:avLst/>
            <a:gdLst/>
            <a:ahLst/>
            <a:cxnLst/>
            <a:rect l="l" t="t" r="r" b="b"/>
            <a:pathLst>
              <a:path w="2315899" h="4131480" extrusionOk="0">
                <a:moveTo>
                  <a:pt x="2308218" y="2335014"/>
                </a:moveTo>
                <a:cubicBezTo>
                  <a:pt x="2297559" y="2172070"/>
                  <a:pt x="2263433" y="2014993"/>
                  <a:pt x="2229225" y="1855272"/>
                </a:cubicBezTo>
                <a:cubicBezTo>
                  <a:pt x="2201709" y="1721496"/>
                  <a:pt x="2152711" y="1593669"/>
                  <a:pt x="2097763" y="1469065"/>
                </a:cubicBezTo>
                <a:cubicBezTo>
                  <a:pt x="2062397" y="1382305"/>
                  <a:pt x="2021661" y="1297446"/>
                  <a:pt x="1967870" y="1220518"/>
                </a:cubicBezTo>
                <a:cubicBezTo>
                  <a:pt x="1897057" y="1108970"/>
                  <a:pt x="1807736" y="1011385"/>
                  <a:pt x="1710895" y="922063"/>
                </a:cubicBezTo>
                <a:cubicBezTo>
                  <a:pt x="1615542" y="834560"/>
                  <a:pt x="1516139" y="751105"/>
                  <a:pt x="1409135" y="677896"/>
                </a:cubicBezTo>
                <a:cubicBezTo>
                  <a:pt x="1221733" y="552548"/>
                  <a:pt x="1024829" y="439925"/>
                  <a:pt x="817266" y="351182"/>
                </a:cubicBezTo>
                <a:cubicBezTo>
                  <a:pt x="714641" y="306562"/>
                  <a:pt x="613999" y="257729"/>
                  <a:pt x="511540" y="212696"/>
                </a:cubicBezTo>
                <a:cubicBezTo>
                  <a:pt x="410402" y="167746"/>
                  <a:pt x="306786" y="128249"/>
                  <a:pt x="206227" y="81977"/>
                </a:cubicBezTo>
                <a:cubicBezTo>
                  <a:pt x="157228" y="58098"/>
                  <a:pt x="106246" y="38928"/>
                  <a:pt x="55925" y="18271"/>
                </a:cubicBezTo>
                <a:cubicBezTo>
                  <a:pt x="40887" y="12817"/>
                  <a:pt x="26922" y="1910"/>
                  <a:pt x="10975" y="10"/>
                </a:cubicBezTo>
                <a:cubicBezTo>
                  <a:pt x="4117" y="-321"/>
                  <a:pt x="-428" y="7942"/>
                  <a:pt x="2712" y="13643"/>
                </a:cubicBezTo>
                <a:cubicBezTo>
                  <a:pt x="2464" y="13726"/>
                  <a:pt x="2299" y="13809"/>
                  <a:pt x="2134" y="13974"/>
                </a:cubicBezTo>
                <a:cubicBezTo>
                  <a:pt x="-1832" y="18353"/>
                  <a:pt x="729" y="24963"/>
                  <a:pt x="1886" y="30169"/>
                </a:cubicBezTo>
                <a:cubicBezTo>
                  <a:pt x="26922" y="115194"/>
                  <a:pt x="61379" y="197492"/>
                  <a:pt x="80548" y="284335"/>
                </a:cubicBezTo>
                <a:cubicBezTo>
                  <a:pt x="99636" y="364072"/>
                  <a:pt x="114426" y="444635"/>
                  <a:pt x="124590" y="526024"/>
                </a:cubicBezTo>
                <a:cubicBezTo>
                  <a:pt x="139215" y="634515"/>
                  <a:pt x="155741" y="742924"/>
                  <a:pt x="164582" y="852077"/>
                </a:cubicBezTo>
                <a:cubicBezTo>
                  <a:pt x="173010" y="965195"/>
                  <a:pt x="171771" y="1082446"/>
                  <a:pt x="178959" y="1196143"/>
                </a:cubicBezTo>
                <a:cubicBezTo>
                  <a:pt x="185735" y="1306783"/>
                  <a:pt x="196642" y="1417092"/>
                  <a:pt x="209945" y="1527153"/>
                </a:cubicBezTo>
                <a:cubicBezTo>
                  <a:pt x="227462" y="1675224"/>
                  <a:pt x="258283" y="1821477"/>
                  <a:pt x="295796" y="1965664"/>
                </a:cubicBezTo>
                <a:cubicBezTo>
                  <a:pt x="333227" y="2110264"/>
                  <a:pt x="376442" y="2253294"/>
                  <a:pt x="435687" y="2390541"/>
                </a:cubicBezTo>
                <a:cubicBezTo>
                  <a:pt x="504434" y="2563400"/>
                  <a:pt x="593177" y="2731962"/>
                  <a:pt x="730588" y="2860285"/>
                </a:cubicBezTo>
                <a:cubicBezTo>
                  <a:pt x="807598" y="2940269"/>
                  <a:pt x="898986" y="3003894"/>
                  <a:pt x="985663" y="3072723"/>
                </a:cubicBezTo>
                <a:cubicBezTo>
                  <a:pt x="1053749" y="3117343"/>
                  <a:pt x="1118530" y="3162954"/>
                  <a:pt x="1184716" y="3210383"/>
                </a:cubicBezTo>
                <a:cubicBezTo>
                  <a:pt x="1289571" y="3284335"/>
                  <a:pt x="1405169" y="3339779"/>
                  <a:pt x="1517874" y="3400429"/>
                </a:cubicBezTo>
                <a:cubicBezTo>
                  <a:pt x="1565386" y="3425548"/>
                  <a:pt x="1605957" y="3461161"/>
                  <a:pt x="1649667" y="3492312"/>
                </a:cubicBezTo>
                <a:cubicBezTo>
                  <a:pt x="1674786" y="3510325"/>
                  <a:pt x="1703045" y="3522967"/>
                  <a:pt x="1729156" y="3539245"/>
                </a:cubicBezTo>
                <a:cubicBezTo>
                  <a:pt x="1735105" y="3543128"/>
                  <a:pt x="1741881" y="3542633"/>
                  <a:pt x="1747417" y="3539741"/>
                </a:cubicBezTo>
                <a:cubicBezTo>
                  <a:pt x="1753036" y="3561224"/>
                  <a:pt x="1758902" y="3582708"/>
                  <a:pt x="1765017" y="3604108"/>
                </a:cubicBezTo>
                <a:cubicBezTo>
                  <a:pt x="1788483" y="3698553"/>
                  <a:pt x="1820709" y="3790353"/>
                  <a:pt x="1843762" y="3884881"/>
                </a:cubicBezTo>
                <a:cubicBezTo>
                  <a:pt x="1857891" y="3939664"/>
                  <a:pt x="1869790" y="3994116"/>
                  <a:pt x="1879623" y="4049973"/>
                </a:cubicBezTo>
                <a:cubicBezTo>
                  <a:pt x="1887886" y="4092527"/>
                  <a:pt x="1889621" y="4128470"/>
                  <a:pt x="1942586" y="4131362"/>
                </a:cubicBezTo>
                <a:cubicBezTo>
                  <a:pt x="2007697" y="4133428"/>
                  <a:pt x="2072148" y="4108143"/>
                  <a:pt x="2129657" y="4079719"/>
                </a:cubicBezTo>
                <a:cubicBezTo>
                  <a:pt x="2178160" y="4060136"/>
                  <a:pt x="2158081" y="4003370"/>
                  <a:pt x="2148249" y="3964700"/>
                </a:cubicBezTo>
                <a:cubicBezTo>
                  <a:pt x="2139903" y="3930492"/>
                  <a:pt x="2130070" y="3896697"/>
                  <a:pt x="2119659" y="3863067"/>
                </a:cubicBezTo>
                <a:cubicBezTo>
                  <a:pt x="2093879" y="3772010"/>
                  <a:pt x="2065868" y="3681697"/>
                  <a:pt x="2039261" y="3590888"/>
                </a:cubicBezTo>
                <a:cubicBezTo>
                  <a:pt x="2028933" y="3564612"/>
                  <a:pt x="2018439" y="3538419"/>
                  <a:pt x="2007862" y="3512225"/>
                </a:cubicBezTo>
                <a:cubicBezTo>
                  <a:pt x="2016373" y="3515200"/>
                  <a:pt x="2026950" y="3511564"/>
                  <a:pt x="2031246" y="3503714"/>
                </a:cubicBezTo>
                <a:cubicBezTo>
                  <a:pt x="2041575" y="3483966"/>
                  <a:pt x="2051408" y="3464053"/>
                  <a:pt x="2061902" y="3444387"/>
                </a:cubicBezTo>
                <a:cubicBezTo>
                  <a:pt x="2087599" y="3397784"/>
                  <a:pt x="2111479" y="3350025"/>
                  <a:pt x="2139573" y="3304745"/>
                </a:cubicBezTo>
                <a:cubicBezTo>
                  <a:pt x="2162130" y="3269462"/>
                  <a:pt x="2186588" y="3235089"/>
                  <a:pt x="2203940" y="3196749"/>
                </a:cubicBezTo>
                <a:cubicBezTo>
                  <a:pt x="2236248" y="3113211"/>
                  <a:pt x="2250295" y="3023807"/>
                  <a:pt x="2273679" y="2937460"/>
                </a:cubicBezTo>
                <a:cubicBezTo>
                  <a:pt x="2319786" y="2740060"/>
                  <a:pt x="2322595" y="2536298"/>
                  <a:pt x="2308218" y="2335014"/>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4" name="Google Shape;664;p18"/>
          <p:cNvSpPr/>
          <p:nvPr/>
        </p:nvSpPr>
        <p:spPr>
          <a:xfrm rot="-2846199" flipH="1">
            <a:off x="-89030" y="3744066"/>
            <a:ext cx="882029" cy="1846724"/>
          </a:xfrm>
          <a:custGeom>
            <a:avLst/>
            <a:gdLst/>
            <a:ahLst/>
            <a:cxnLst/>
            <a:rect l="l" t="t" r="r" b="b"/>
            <a:pathLst>
              <a:path w="1767730" h="3688610" extrusionOk="0">
                <a:moveTo>
                  <a:pt x="1549484" y="3688492"/>
                </a:moveTo>
                <a:cubicBezTo>
                  <a:pt x="1496519" y="3685601"/>
                  <a:pt x="1494784" y="3649657"/>
                  <a:pt x="1486521" y="3607103"/>
                </a:cubicBezTo>
                <a:cubicBezTo>
                  <a:pt x="1476688" y="3551246"/>
                  <a:pt x="1464789" y="3496794"/>
                  <a:pt x="1450660" y="3442011"/>
                </a:cubicBezTo>
                <a:cubicBezTo>
                  <a:pt x="1427607" y="3347484"/>
                  <a:pt x="1395381" y="3255683"/>
                  <a:pt x="1371915" y="3161239"/>
                </a:cubicBezTo>
                <a:cubicBezTo>
                  <a:pt x="1345060" y="3068364"/>
                  <a:pt x="1324486" y="2973837"/>
                  <a:pt x="1300689" y="2880136"/>
                </a:cubicBezTo>
                <a:cubicBezTo>
                  <a:pt x="1213846" y="2586060"/>
                  <a:pt x="1120889" y="2293637"/>
                  <a:pt x="1023387" y="2002950"/>
                </a:cubicBezTo>
                <a:cubicBezTo>
                  <a:pt x="984882" y="1891979"/>
                  <a:pt x="940841" y="1782992"/>
                  <a:pt x="900931" y="1672517"/>
                </a:cubicBezTo>
                <a:cubicBezTo>
                  <a:pt x="858378" y="1545269"/>
                  <a:pt x="805412" y="1422235"/>
                  <a:pt x="739227" y="1305481"/>
                </a:cubicBezTo>
                <a:cubicBezTo>
                  <a:pt x="665274" y="1164351"/>
                  <a:pt x="576614" y="1031732"/>
                  <a:pt x="500761" y="891593"/>
                </a:cubicBezTo>
                <a:cubicBezTo>
                  <a:pt x="457133" y="816236"/>
                  <a:pt x="416231" y="739391"/>
                  <a:pt x="373347" y="663703"/>
                </a:cubicBezTo>
                <a:cubicBezTo>
                  <a:pt x="338313" y="602724"/>
                  <a:pt x="298072" y="544801"/>
                  <a:pt x="260724" y="485143"/>
                </a:cubicBezTo>
                <a:cubicBezTo>
                  <a:pt x="228747" y="435483"/>
                  <a:pt x="200075" y="383427"/>
                  <a:pt x="161735" y="338229"/>
                </a:cubicBezTo>
                <a:cubicBezTo>
                  <a:pt x="133559" y="300798"/>
                  <a:pt x="111497" y="261136"/>
                  <a:pt x="85469" y="222549"/>
                </a:cubicBezTo>
                <a:cubicBezTo>
                  <a:pt x="67704" y="195860"/>
                  <a:pt x="54483" y="166361"/>
                  <a:pt x="39858" y="139259"/>
                </a:cubicBezTo>
                <a:cubicBezTo>
                  <a:pt x="21597" y="99019"/>
                  <a:pt x="-17156" y="49937"/>
                  <a:pt x="8541" y="6723"/>
                </a:cubicBezTo>
                <a:cubicBezTo>
                  <a:pt x="20027" y="-5093"/>
                  <a:pt x="37627" y="112"/>
                  <a:pt x="47625" y="11185"/>
                </a:cubicBezTo>
                <a:cubicBezTo>
                  <a:pt x="72083" y="31842"/>
                  <a:pt x="96211" y="52912"/>
                  <a:pt x="118685" y="75800"/>
                </a:cubicBezTo>
                <a:cubicBezTo>
                  <a:pt x="155868" y="117776"/>
                  <a:pt x="196439" y="156198"/>
                  <a:pt x="235275" y="196521"/>
                </a:cubicBezTo>
                <a:cubicBezTo>
                  <a:pt x="302700" y="285016"/>
                  <a:pt x="370538" y="373429"/>
                  <a:pt x="433831" y="464981"/>
                </a:cubicBezTo>
                <a:cubicBezTo>
                  <a:pt x="485226" y="541744"/>
                  <a:pt x="541744" y="615118"/>
                  <a:pt x="590578" y="693615"/>
                </a:cubicBezTo>
                <a:cubicBezTo>
                  <a:pt x="627265" y="759305"/>
                  <a:pt x="670893" y="820615"/>
                  <a:pt x="707663" y="886305"/>
                </a:cubicBezTo>
                <a:cubicBezTo>
                  <a:pt x="758975" y="980585"/>
                  <a:pt x="809792" y="1075029"/>
                  <a:pt x="860774" y="1169474"/>
                </a:cubicBezTo>
                <a:cubicBezTo>
                  <a:pt x="909277" y="1270694"/>
                  <a:pt x="950343" y="1375385"/>
                  <a:pt x="1001325" y="1475531"/>
                </a:cubicBezTo>
                <a:cubicBezTo>
                  <a:pt x="1056686" y="1598151"/>
                  <a:pt x="1096348" y="1727218"/>
                  <a:pt x="1156171" y="1847938"/>
                </a:cubicBezTo>
                <a:cubicBezTo>
                  <a:pt x="1210541" y="1968328"/>
                  <a:pt x="1250120" y="2094667"/>
                  <a:pt x="1304407" y="2215058"/>
                </a:cubicBezTo>
                <a:cubicBezTo>
                  <a:pt x="1341425" y="2305205"/>
                  <a:pt x="1372741" y="2397419"/>
                  <a:pt x="1402322" y="2490211"/>
                </a:cubicBezTo>
                <a:cubicBezTo>
                  <a:pt x="1459005" y="2642083"/>
                  <a:pt x="1520068" y="2792467"/>
                  <a:pt x="1567332" y="2947561"/>
                </a:cubicBezTo>
                <a:cubicBezTo>
                  <a:pt x="1592120" y="3014986"/>
                  <a:pt x="1619966" y="3081171"/>
                  <a:pt x="1646159" y="3148018"/>
                </a:cubicBezTo>
                <a:cubicBezTo>
                  <a:pt x="1672766" y="3238827"/>
                  <a:pt x="1700777" y="3329140"/>
                  <a:pt x="1726557" y="3420197"/>
                </a:cubicBezTo>
                <a:cubicBezTo>
                  <a:pt x="1736968" y="3453827"/>
                  <a:pt x="1746801" y="3487622"/>
                  <a:pt x="1755146" y="3521830"/>
                </a:cubicBezTo>
                <a:cubicBezTo>
                  <a:pt x="1764979" y="3560501"/>
                  <a:pt x="1785058" y="3617266"/>
                  <a:pt x="1736555" y="3636849"/>
                </a:cubicBezTo>
                <a:cubicBezTo>
                  <a:pt x="1679046" y="3665274"/>
                  <a:pt x="1614595" y="3690558"/>
                  <a:pt x="1549484" y="3688492"/>
                </a:cubicBezTo>
                <a:close/>
                <a:moveTo>
                  <a:pt x="1573116" y="3649326"/>
                </a:moveTo>
                <a:cubicBezTo>
                  <a:pt x="1596582" y="3649409"/>
                  <a:pt x="1734572" y="3610243"/>
                  <a:pt x="1728788" y="3587438"/>
                </a:cubicBezTo>
                <a:cubicBezTo>
                  <a:pt x="1717716" y="3513154"/>
                  <a:pt x="1690200" y="3442424"/>
                  <a:pt x="1671774" y="3369794"/>
                </a:cubicBezTo>
                <a:cubicBezTo>
                  <a:pt x="1650704" y="3303443"/>
                  <a:pt x="1630956" y="3236761"/>
                  <a:pt x="1612364" y="3169667"/>
                </a:cubicBezTo>
                <a:cubicBezTo>
                  <a:pt x="1593855" y="3119511"/>
                  <a:pt x="1571959" y="3070595"/>
                  <a:pt x="1553367" y="3020440"/>
                </a:cubicBezTo>
                <a:cubicBezTo>
                  <a:pt x="1531305" y="2968053"/>
                  <a:pt x="1515606" y="2913518"/>
                  <a:pt x="1498419" y="2859479"/>
                </a:cubicBezTo>
                <a:cubicBezTo>
                  <a:pt x="1480737" y="2812794"/>
                  <a:pt x="1462806" y="2765034"/>
                  <a:pt x="1447189" y="2717853"/>
                </a:cubicBezTo>
                <a:cubicBezTo>
                  <a:pt x="1429011" y="2664475"/>
                  <a:pt x="1406371" y="2612832"/>
                  <a:pt x="1386375" y="2560198"/>
                </a:cubicBezTo>
                <a:cubicBezTo>
                  <a:pt x="1353571" y="2473850"/>
                  <a:pt x="1328948" y="2384694"/>
                  <a:pt x="1295318" y="2298595"/>
                </a:cubicBezTo>
                <a:cubicBezTo>
                  <a:pt x="1269703" y="2227286"/>
                  <a:pt x="1235908" y="2159283"/>
                  <a:pt x="1209715" y="2088305"/>
                </a:cubicBezTo>
                <a:cubicBezTo>
                  <a:pt x="1196907" y="2052692"/>
                  <a:pt x="1184017" y="2017079"/>
                  <a:pt x="1169640" y="1982044"/>
                </a:cubicBezTo>
                <a:cubicBezTo>
                  <a:pt x="1143281" y="1911645"/>
                  <a:pt x="1110643" y="1844054"/>
                  <a:pt x="1080649" y="1775225"/>
                </a:cubicBezTo>
                <a:cubicBezTo>
                  <a:pt x="1048837" y="1703420"/>
                  <a:pt x="1022974" y="1629220"/>
                  <a:pt x="993888" y="1556341"/>
                </a:cubicBezTo>
                <a:cubicBezTo>
                  <a:pt x="956458" y="1465285"/>
                  <a:pt x="909029" y="1378772"/>
                  <a:pt x="871598" y="1287633"/>
                </a:cubicBezTo>
                <a:cubicBezTo>
                  <a:pt x="833424" y="1190461"/>
                  <a:pt x="778228" y="1102214"/>
                  <a:pt x="730055" y="1010000"/>
                </a:cubicBezTo>
                <a:cubicBezTo>
                  <a:pt x="690972" y="932825"/>
                  <a:pt x="648170" y="857550"/>
                  <a:pt x="599832" y="785829"/>
                </a:cubicBezTo>
                <a:cubicBezTo>
                  <a:pt x="551412" y="700556"/>
                  <a:pt x="497290" y="621811"/>
                  <a:pt x="440194" y="543066"/>
                </a:cubicBezTo>
                <a:cubicBezTo>
                  <a:pt x="365415" y="432095"/>
                  <a:pt x="284852" y="325256"/>
                  <a:pt x="203462" y="219409"/>
                </a:cubicBezTo>
                <a:cubicBezTo>
                  <a:pt x="143805" y="162891"/>
                  <a:pt x="91749" y="98441"/>
                  <a:pt x="28372" y="45889"/>
                </a:cubicBezTo>
                <a:cubicBezTo>
                  <a:pt x="35313" y="79519"/>
                  <a:pt x="57623" y="107199"/>
                  <a:pt x="73818" y="136863"/>
                </a:cubicBezTo>
                <a:cubicBezTo>
                  <a:pt x="101747" y="197017"/>
                  <a:pt x="138516" y="251634"/>
                  <a:pt x="175534" y="306500"/>
                </a:cubicBezTo>
                <a:cubicBezTo>
                  <a:pt x="242711" y="404249"/>
                  <a:pt x="306996" y="503817"/>
                  <a:pt x="372356" y="602806"/>
                </a:cubicBezTo>
                <a:cubicBezTo>
                  <a:pt x="454075" y="736582"/>
                  <a:pt x="527532" y="875481"/>
                  <a:pt x="607517" y="1010331"/>
                </a:cubicBezTo>
                <a:cubicBezTo>
                  <a:pt x="691302" y="1144768"/>
                  <a:pt x="771039" y="1281601"/>
                  <a:pt x="841769" y="1423309"/>
                </a:cubicBezTo>
                <a:cubicBezTo>
                  <a:pt x="893908" y="1530809"/>
                  <a:pt x="929025" y="1645333"/>
                  <a:pt x="972157" y="1756551"/>
                </a:cubicBezTo>
                <a:cubicBezTo>
                  <a:pt x="1060157" y="1978739"/>
                  <a:pt x="1131713" y="2206629"/>
                  <a:pt x="1204426" y="2434106"/>
                </a:cubicBezTo>
                <a:cubicBezTo>
                  <a:pt x="1261853" y="2621343"/>
                  <a:pt x="1326469" y="2806844"/>
                  <a:pt x="1369684" y="2998047"/>
                </a:cubicBezTo>
                <a:cubicBezTo>
                  <a:pt x="1402074" y="3134219"/>
                  <a:pt x="1443141" y="3267995"/>
                  <a:pt x="1481150" y="3402597"/>
                </a:cubicBezTo>
                <a:cubicBezTo>
                  <a:pt x="1503542" y="3481838"/>
                  <a:pt x="1516763" y="3565541"/>
                  <a:pt x="1535354" y="3644864"/>
                </a:cubicBezTo>
                <a:cubicBezTo>
                  <a:pt x="1546840" y="3650731"/>
                  <a:pt x="1560556" y="3649657"/>
                  <a:pt x="1573116" y="364932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5" name="Google Shape;665;p18"/>
          <p:cNvSpPr/>
          <p:nvPr/>
        </p:nvSpPr>
        <p:spPr>
          <a:xfrm rot="-2846199" flipH="1">
            <a:off x="-139447" y="3465029"/>
            <a:ext cx="877545" cy="1766853"/>
          </a:xfrm>
          <a:custGeom>
            <a:avLst/>
            <a:gdLst/>
            <a:ahLst/>
            <a:cxnLst/>
            <a:rect l="l" t="t" r="r" b="b"/>
            <a:pathLst>
              <a:path w="1758743" h="3529077" extrusionOk="0">
                <a:moveTo>
                  <a:pt x="1729156" y="3526268"/>
                </a:moveTo>
                <a:cubicBezTo>
                  <a:pt x="1703045" y="3509990"/>
                  <a:pt x="1674786" y="3497348"/>
                  <a:pt x="1649667" y="3479335"/>
                </a:cubicBezTo>
                <a:cubicBezTo>
                  <a:pt x="1605957" y="3448184"/>
                  <a:pt x="1565386" y="3412571"/>
                  <a:pt x="1517874" y="3387452"/>
                </a:cubicBezTo>
                <a:cubicBezTo>
                  <a:pt x="1405169" y="3326802"/>
                  <a:pt x="1289571" y="3271359"/>
                  <a:pt x="1184716" y="3197406"/>
                </a:cubicBezTo>
                <a:cubicBezTo>
                  <a:pt x="1118530" y="3149977"/>
                  <a:pt x="1053749" y="3104366"/>
                  <a:pt x="985663" y="3059746"/>
                </a:cubicBezTo>
                <a:cubicBezTo>
                  <a:pt x="898986" y="2990917"/>
                  <a:pt x="807598" y="2927292"/>
                  <a:pt x="730588" y="2847308"/>
                </a:cubicBezTo>
                <a:cubicBezTo>
                  <a:pt x="593177" y="2718986"/>
                  <a:pt x="504434" y="2550423"/>
                  <a:pt x="435687" y="2377564"/>
                </a:cubicBezTo>
                <a:cubicBezTo>
                  <a:pt x="376442" y="2240318"/>
                  <a:pt x="333227" y="2097287"/>
                  <a:pt x="295796" y="1952687"/>
                </a:cubicBezTo>
                <a:cubicBezTo>
                  <a:pt x="258283" y="1808500"/>
                  <a:pt x="227462" y="1662247"/>
                  <a:pt x="209945" y="1514176"/>
                </a:cubicBezTo>
                <a:cubicBezTo>
                  <a:pt x="196642" y="1404115"/>
                  <a:pt x="185735" y="1293806"/>
                  <a:pt x="178959" y="1183166"/>
                </a:cubicBezTo>
                <a:cubicBezTo>
                  <a:pt x="171771" y="1069469"/>
                  <a:pt x="173010" y="952219"/>
                  <a:pt x="164582" y="839100"/>
                </a:cubicBezTo>
                <a:cubicBezTo>
                  <a:pt x="155741" y="729947"/>
                  <a:pt x="139215" y="621539"/>
                  <a:pt x="124590" y="513047"/>
                </a:cubicBezTo>
                <a:cubicBezTo>
                  <a:pt x="114426" y="431658"/>
                  <a:pt x="99636" y="351095"/>
                  <a:pt x="80548" y="271358"/>
                </a:cubicBezTo>
                <a:cubicBezTo>
                  <a:pt x="61379" y="184515"/>
                  <a:pt x="26922" y="102217"/>
                  <a:pt x="1886" y="17192"/>
                </a:cubicBezTo>
                <a:cubicBezTo>
                  <a:pt x="729" y="11987"/>
                  <a:pt x="-1832" y="5376"/>
                  <a:pt x="2134" y="997"/>
                </a:cubicBezTo>
                <a:cubicBezTo>
                  <a:pt x="5274" y="-1895"/>
                  <a:pt x="8496" y="2236"/>
                  <a:pt x="11058" y="4137"/>
                </a:cubicBezTo>
                <a:cubicBezTo>
                  <a:pt x="12876" y="4715"/>
                  <a:pt x="13702" y="6616"/>
                  <a:pt x="12545" y="8103"/>
                </a:cubicBezTo>
                <a:cubicBezTo>
                  <a:pt x="113187" y="191043"/>
                  <a:pt x="148469" y="399515"/>
                  <a:pt x="175406" y="604187"/>
                </a:cubicBezTo>
                <a:cubicBezTo>
                  <a:pt x="185487" y="677891"/>
                  <a:pt x="195898" y="751679"/>
                  <a:pt x="202178" y="825879"/>
                </a:cubicBezTo>
                <a:cubicBezTo>
                  <a:pt x="214242" y="990393"/>
                  <a:pt x="211019" y="1155733"/>
                  <a:pt x="228536" y="1319999"/>
                </a:cubicBezTo>
                <a:cubicBezTo>
                  <a:pt x="246963" y="1539461"/>
                  <a:pt x="281915" y="1757683"/>
                  <a:pt x="340911" y="1969874"/>
                </a:cubicBezTo>
                <a:cubicBezTo>
                  <a:pt x="376690" y="2106459"/>
                  <a:pt x="419161" y="2241226"/>
                  <a:pt x="475431" y="2370871"/>
                </a:cubicBezTo>
                <a:cubicBezTo>
                  <a:pt x="549879" y="2558851"/>
                  <a:pt x="641432" y="2717664"/>
                  <a:pt x="793634" y="2853918"/>
                </a:cubicBezTo>
                <a:cubicBezTo>
                  <a:pt x="856019" y="2914568"/>
                  <a:pt x="928897" y="2962823"/>
                  <a:pt x="995744" y="3018267"/>
                </a:cubicBezTo>
                <a:cubicBezTo>
                  <a:pt x="1034083" y="3048013"/>
                  <a:pt x="1073911" y="3069579"/>
                  <a:pt x="1113077" y="3097342"/>
                </a:cubicBezTo>
                <a:cubicBezTo>
                  <a:pt x="1168933" y="3139648"/>
                  <a:pt x="1226443" y="3178484"/>
                  <a:pt x="1285109" y="3216410"/>
                </a:cubicBezTo>
                <a:cubicBezTo>
                  <a:pt x="1378149" y="3274168"/>
                  <a:pt x="1479535" y="3317383"/>
                  <a:pt x="1572905" y="3374562"/>
                </a:cubicBezTo>
                <a:cubicBezTo>
                  <a:pt x="1623226" y="3406622"/>
                  <a:pt x="1666854" y="3449506"/>
                  <a:pt x="1720397" y="3475947"/>
                </a:cubicBezTo>
                <a:cubicBezTo>
                  <a:pt x="1733370" y="3484458"/>
                  <a:pt x="1752209" y="3488589"/>
                  <a:pt x="1757993" y="3504123"/>
                </a:cubicBezTo>
                <a:cubicBezTo>
                  <a:pt x="1762786" y="3519988"/>
                  <a:pt x="1743616" y="3535605"/>
                  <a:pt x="1729156" y="352626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6" name="Google Shape;666;p18"/>
          <p:cNvSpPr/>
          <p:nvPr/>
        </p:nvSpPr>
        <p:spPr>
          <a:xfrm rot="-2846199" flipH="1">
            <a:off x="-380021" y="3564577"/>
            <a:ext cx="1154747" cy="1758923"/>
          </a:xfrm>
          <a:custGeom>
            <a:avLst/>
            <a:gdLst/>
            <a:ahLst/>
            <a:cxnLst/>
            <a:rect l="l" t="t" r="r" b="b"/>
            <a:pathLst>
              <a:path w="2314301" h="3513237" extrusionOk="0">
                <a:moveTo>
                  <a:pt x="2002877" y="3510572"/>
                </a:moveTo>
                <a:cubicBezTo>
                  <a:pt x="1993622" y="3505449"/>
                  <a:pt x="1990482" y="3492807"/>
                  <a:pt x="1995853" y="3483717"/>
                </a:cubicBezTo>
                <a:cubicBezTo>
                  <a:pt x="2007339" y="3461656"/>
                  <a:pt x="2018493" y="3439346"/>
                  <a:pt x="2030309" y="3417449"/>
                </a:cubicBezTo>
                <a:cubicBezTo>
                  <a:pt x="2064766" y="3351760"/>
                  <a:pt x="2100957" y="3287144"/>
                  <a:pt x="2142271" y="3225503"/>
                </a:cubicBezTo>
                <a:cubicBezTo>
                  <a:pt x="2180694" y="3166919"/>
                  <a:pt x="2192179" y="3096933"/>
                  <a:pt x="2208787" y="3030086"/>
                </a:cubicBezTo>
                <a:cubicBezTo>
                  <a:pt x="2220521" y="2982574"/>
                  <a:pt x="2232998" y="2935311"/>
                  <a:pt x="2242417" y="2889948"/>
                </a:cubicBezTo>
                <a:cubicBezTo>
                  <a:pt x="2267041" y="2762121"/>
                  <a:pt x="2279187" y="2632477"/>
                  <a:pt x="2274312" y="2502419"/>
                </a:cubicBezTo>
                <a:cubicBezTo>
                  <a:pt x="2274395" y="2310390"/>
                  <a:pt x="2245640" y="2118609"/>
                  <a:pt x="2204078" y="1932529"/>
                </a:cubicBezTo>
                <a:cubicBezTo>
                  <a:pt x="2177223" y="1788755"/>
                  <a:pt x="2133513" y="1648782"/>
                  <a:pt x="2073442" y="1515585"/>
                </a:cubicBezTo>
                <a:cubicBezTo>
                  <a:pt x="2046505" y="1452704"/>
                  <a:pt x="2020972" y="1388915"/>
                  <a:pt x="1987673" y="1329009"/>
                </a:cubicBezTo>
                <a:cubicBezTo>
                  <a:pt x="1958009" y="1275218"/>
                  <a:pt x="1922314" y="1225227"/>
                  <a:pt x="1887362" y="1174989"/>
                </a:cubicBezTo>
                <a:cubicBezTo>
                  <a:pt x="1820350" y="1080792"/>
                  <a:pt x="1736647" y="999486"/>
                  <a:pt x="1651126" y="922310"/>
                </a:cubicBezTo>
                <a:cubicBezTo>
                  <a:pt x="1466038" y="749699"/>
                  <a:pt x="1250212" y="615180"/>
                  <a:pt x="1028437" y="495037"/>
                </a:cubicBezTo>
                <a:cubicBezTo>
                  <a:pt x="931431" y="442155"/>
                  <a:pt x="831119" y="399932"/>
                  <a:pt x="730808" y="354651"/>
                </a:cubicBezTo>
                <a:cubicBezTo>
                  <a:pt x="580011" y="283425"/>
                  <a:pt x="427561" y="215918"/>
                  <a:pt x="274367" y="149897"/>
                </a:cubicBezTo>
                <a:cubicBezTo>
                  <a:pt x="224129" y="128662"/>
                  <a:pt x="175709" y="103708"/>
                  <a:pt x="126214" y="80737"/>
                </a:cubicBezTo>
                <a:cubicBezTo>
                  <a:pt x="84487" y="59749"/>
                  <a:pt x="34909" y="48181"/>
                  <a:pt x="1445" y="14386"/>
                </a:cubicBezTo>
                <a:cubicBezTo>
                  <a:pt x="-2521" y="8685"/>
                  <a:pt x="2188" y="-322"/>
                  <a:pt x="9377" y="9"/>
                </a:cubicBezTo>
                <a:cubicBezTo>
                  <a:pt x="25324" y="1909"/>
                  <a:pt x="39289" y="12816"/>
                  <a:pt x="54327" y="18270"/>
                </a:cubicBezTo>
                <a:cubicBezTo>
                  <a:pt x="104648" y="38927"/>
                  <a:pt x="155630" y="58097"/>
                  <a:pt x="204629" y="81977"/>
                </a:cubicBezTo>
                <a:cubicBezTo>
                  <a:pt x="305188" y="128249"/>
                  <a:pt x="408804" y="167745"/>
                  <a:pt x="509942" y="212695"/>
                </a:cubicBezTo>
                <a:cubicBezTo>
                  <a:pt x="612401" y="257728"/>
                  <a:pt x="713043" y="306561"/>
                  <a:pt x="815668" y="351181"/>
                </a:cubicBezTo>
                <a:cubicBezTo>
                  <a:pt x="1023231" y="439924"/>
                  <a:pt x="1220135" y="552547"/>
                  <a:pt x="1407537" y="677895"/>
                </a:cubicBezTo>
                <a:cubicBezTo>
                  <a:pt x="1514541" y="751104"/>
                  <a:pt x="1613943" y="834559"/>
                  <a:pt x="1709297" y="922063"/>
                </a:cubicBezTo>
                <a:cubicBezTo>
                  <a:pt x="1806138" y="1011384"/>
                  <a:pt x="1895459" y="1108969"/>
                  <a:pt x="1966272" y="1220517"/>
                </a:cubicBezTo>
                <a:cubicBezTo>
                  <a:pt x="2020063" y="1297445"/>
                  <a:pt x="2060799" y="1382304"/>
                  <a:pt x="2096164" y="1469065"/>
                </a:cubicBezTo>
                <a:cubicBezTo>
                  <a:pt x="2151113" y="1593669"/>
                  <a:pt x="2200111" y="1721495"/>
                  <a:pt x="2227627" y="1855271"/>
                </a:cubicBezTo>
                <a:cubicBezTo>
                  <a:pt x="2261835" y="2014992"/>
                  <a:pt x="2295961" y="2172070"/>
                  <a:pt x="2306620" y="2335013"/>
                </a:cubicBezTo>
                <a:cubicBezTo>
                  <a:pt x="2320997" y="2536297"/>
                  <a:pt x="2318188" y="2740059"/>
                  <a:pt x="2272081" y="2937459"/>
                </a:cubicBezTo>
                <a:cubicBezTo>
                  <a:pt x="2248697" y="3023806"/>
                  <a:pt x="2234650" y="3113210"/>
                  <a:pt x="2202342" y="3196748"/>
                </a:cubicBezTo>
                <a:cubicBezTo>
                  <a:pt x="2184990" y="3235088"/>
                  <a:pt x="2160532" y="3269461"/>
                  <a:pt x="2137975" y="3304744"/>
                </a:cubicBezTo>
                <a:cubicBezTo>
                  <a:pt x="2109881" y="3350024"/>
                  <a:pt x="2086001" y="3397784"/>
                  <a:pt x="2060304" y="3444386"/>
                </a:cubicBezTo>
                <a:cubicBezTo>
                  <a:pt x="2049810" y="3464052"/>
                  <a:pt x="2039977" y="3483966"/>
                  <a:pt x="2029648" y="3503714"/>
                </a:cubicBezTo>
                <a:cubicBezTo>
                  <a:pt x="2024773" y="3512638"/>
                  <a:pt x="2011718" y="3516108"/>
                  <a:pt x="2002877" y="3510572"/>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7" name="Google Shape;667;p18"/>
          <p:cNvSpPr/>
          <p:nvPr/>
        </p:nvSpPr>
        <p:spPr>
          <a:xfrm rot="-2846199" flipH="1">
            <a:off x="380533" y="4759588"/>
            <a:ext cx="327265" cy="130854"/>
          </a:xfrm>
          <a:custGeom>
            <a:avLst/>
            <a:gdLst/>
            <a:ahLst/>
            <a:cxnLst/>
            <a:rect l="l" t="t" r="r" b="b"/>
            <a:pathLst>
              <a:path w="655893" h="261366" extrusionOk="0">
                <a:moveTo>
                  <a:pt x="646792" y="261367"/>
                </a:moveTo>
                <a:cubicBezTo>
                  <a:pt x="636050" y="258722"/>
                  <a:pt x="628035" y="249964"/>
                  <a:pt x="619111" y="243849"/>
                </a:cubicBezTo>
                <a:cubicBezTo>
                  <a:pt x="585977" y="219391"/>
                  <a:pt x="553587" y="193859"/>
                  <a:pt x="518470" y="172293"/>
                </a:cubicBezTo>
                <a:cubicBezTo>
                  <a:pt x="365524" y="81649"/>
                  <a:pt x="181758" y="83467"/>
                  <a:pt x="13856" y="38104"/>
                </a:cubicBezTo>
                <a:cubicBezTo>
                  <a:pt x="-8701" y="32237"/>
                  <a:pt x="-2009" y="-3376"/>
                  <a:pt x="21623" y="260"/>
                </a:cubicBezTo>
                <a:cubicBezTo>
                  <a:pt x="117555" y="24718"/>
                  <a:pt x="215140" y="40252"/>
                  <a:pt x="312228" y="58761"/>
                </a:cubicBezTo>
                <a:cubicBezTo>
                  <a:pt x="418076" y="80079"/>
                  <a:pt x="521940" y="121311"/>
                  <a:pt x="602916" y="194437"/>
                </a:cubicBezTo>
                <a:cubicBezTo>
                  <a:pt x="612666" y="203196"/>
                  <a:pt x="679926" y="257814"/>
                  <a:pt x="646792" y="26136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8" name="Google Shape;668;p18"/>
          <p:cNvSpPr/>
          <p:nvPr/>
        </p:nvSpPr>
        <p:spPr>
          <a:xfrm rot="-2846199" flipH="1">
            <a:off x="73419" y="4824811"/>
            <a:ext cx="224268" cy="340682"/>
          </a:xfrm>
          <a:custGeom>
            <a:avLst/>
            <a:gdLst/>
            <a:ahLst/>
            <a:cxnLst/>
            <a:rect l="l" t="t" r="r" b="b"/>
            <a:pathLst>
              <a:path w="449469" h="680472" extrusionOk="0">
                <a:moveTo>
                  <a:pt x="2021" y="677848"/>
                </a:moveTo>
                <a:cubicBezTo>
                  <a:pt x="-14505" y="635046"/>
                  <a:pt x="75065" y="487389"/>
                  <a:pt x="98283" y="442521"/>
                </a:cubicBezTo>
                <a:cubicBezTo>
                  <a:pt x="180003" y="280982"/>
                  <a:pt x="281141" y="127293"/>
                  <a:pt x="416652" y="5581"/>
                </a:cubicBezTo>
                <a:cubicBezTo>
                  <a:pt x="434334" y="-11606"/>
                  <a:pt x="461436" y="14753"/>
                  <a:pt x="443671" y="32683"/>
                </a:cubicBezTo>
                <a:cubicBezTo>
                  <a:pt x="273704" y="178357"/>
                  <a:pt x="168683" y="377410"/>
                  <a:pt x="63001" y="570596"/>
                </a:cubicBezTo>
                <a:cubicBezTo>
                  <a:pt x="49285" y="597120"/>
                  <a:pt x="36642" y="624305"/>
                  <a:pt x="25074" y="651902"/>
                </a:cubicBezTo>
                <a:cubicBezTo>
                  <a:pt x="19786" y="660744"/>
                  <a:pt x="16564" y="689168"/>
                  <a:pt x="2021" y="677848"/>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69" name="Google Shape;669;p18"/>
          <p:cNvSpPr/>
          <p:nvPr/>
        </p:nvSpPr>
        <p:spPr>
          <a:xfrm rot="-2846199" flipH="1">
            <a:off x="-104952" y="4381892"/>
            <a:ext cx="201173" cy="296183"/>
          </a:xfrm>
          <a:custGeom>
            <a:avLst/>
            <a:gdLst/>
            <a:ahLst/>
            <a:cxnLst/>
            <a:rect l="l" t="t" r="r" b="b"/>
            <a:pathLst>
              <a:path w="403184" h="591591" extrusionOk="0">
                <a:moveTo>
                  <a:pt x="841" y="588323"/>
                </a:moveTo>
                <a:cubicBezTo>
                  <a:pt x="-9322" y="545026"/>
                  <a:pt x="75537" y="403483"/>
                  <a:pt x="99087" y="358285"/>
                </a:cubicBezTo>
                <a:cubicBezTo>
                  <a:pt x="138005" y="290034"/>
                  <a:pt x="184855" y="226740"/>
                  <a:pt x="232201" y="164190"/>
                </a:cubicBezTo>
                <a:cubicBezTo>
                  <a:pt x="274838" y="109077"/>
                  <a:pt x="327224" y="62309"/>
                  <a:pt x="369695" y="7113"/>
                </a:cubicBezTo>
                <a:cubicBezTo>
                  <a:pt x="383412" y="-10652"/>
                  <a:pt x="412167" y="8105"/>
                  <a:pt x="400433" y="27853"/>
                </a:cubicBezTo>
                <a:cubicBezTo>
                  <a:pt x="396715" y="33472"/>
                  <a:pt x="392336" y="38512"/>
                  <a:pt x="387874" y="43718"/>
                </a:cubicBezTo>
                <a:cubicBezTo>
                  <a:pt x="337470" y="101888"/>
                  <a:pt x="280870" y="153118"/>
                  <a:pt x="235589" y="215585"/>
                </a:cubicBezTo>
                <a:cubicBezTo>
                  <a:pt x="147755" y="330274"/>
                  <a:pt x="68431" y="454300"/>
                  <a:pt x="12739" y="587662"/>
                </a:cubicBezTo>
                <a:cubicBezTo>
                  <a:pt x="12739" y="587662"/>
                  <a:pt x="12739" y="587662"/>
                  <a:pt x="12739" y="587580"/>
                </a:cubicBezTo>
                <a:cubicBezTo>
                  <a:pt x="11004" y="592537"/>
                  <a:pt x="3485" y="593033"/>
                  <a:pt x="841" y="588323"/>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70" name="Google Shape;670;p18"/>
          <p:cNvSpPr/>
          <p:nvPr/>
        </p:nvSpPr>
        <p:spPr>
          <a:xfrm rot="-2846199" flipH="1">
            <a:off x="132023" y="4318867"/>
            <a:ext cx="383226" cy="101684"/>
          </a:xfrm>
          <a:custGeom>
            <a:avLst/>
            <a:gdLst/>
            <a:ahLst/>
            <a:cxnLst/>
            <a:rect l="l" t="t" r="r" b="b"/>
            <a:pathLst>
              <a:path w="768047" h="203102" extrusionOk="0">
                <a:moveTo>
                  <a:pt x="756124" y="201196"/>
                </a:moveTo>
                <a:cubicBezTo>
                  <a:pt x="730261" y="170872"/>
                  <a:pt x="693078" y="155255"/>
                  <a:pt x="656391" y="142282"/>
                </a:cubicBezTo>
                <a:cubicBezTo>
                  <a:pt x="618795" y="126913"/>
                  <a:pt x="580290" y="113940"/>
                  <a:pt x="540876" y="103777"/>
                </a:cubicBezTo>
                <a:cubicBezTo>
                  <a:pt x="493365" y="90887"/>
                  <a:pt x="445605" y="69651"/>
                  <a:pt x="397680" y="60397"/>
                </a:cubicBezTo>
                <a:cubicBezTo>
                  <a:pt x="273903" y="44780"/>
                  <a:pt x="150455" y="38996"/>
                  <a:pt x="26182" y="39244"/>
                </a:cubicBezTo>
                <a:cubicBezTo>
                  <a:pt x="-2821" y="43789"/>
                  <a:pt x="-11331" y="3466"/>
                  <a:pt x="19241" y="326"/>
                </a:cubicBezTo>
                <a:cubicBezTo>
                  <a:pt x="125254" y="-1657"/>
                  <a:pt x="231266" y="5697"/>
                  <a:pt x="336866" y="14621"/>
                </a:cubicBezTo>
                <a:cubicBezTo>
                  <a:pt x="408753" y="16604"/>
                  <a:pt x="475186" y="43706"/>
                  <a:pt x="542363" y="66264"/>
                </a:cubicBezTo>
                <a:cubicBezTo>
                  <a:pt x="589131" y="78988"/>
                  <a:pt x="634412" y="95679"/>
                  <a:pt x="678205" y="116254"/>
                </a:cubicBezTo>
                <a:cubicBezTo>
                  <a:pt x="709769" y="129888"/>
                  <a:pt x="743316" y="145670"/>
                  <a:pt x="762321" y="175747"/>
                </a:cubicBezTo>
                <a:cubicBezTo>
                  <a:pt x="768105" y="182687"/>
                  <a:pt x="772732" y="203097"/>
                  <a:pt x="759429" y="203014"/>
                </a:cubicBezTo>
                <a:cubicBezTo>
                  <a:pt x="759429" y="203014"/>
                  <a:pt x="759429" y="203014"/>
                  <a:pt x="759511" y="203097"/>
                </a:cubicBezTo>
                <a:cubicBezTo>
                  <a:pt x="759429" y="203097"/>
                  <a:pt x="759429" y="203097"/>
                  <a:pt x="759346" y="203014"/>
                </a:cubicBezTo>
                <a:cubicBezTo>
                  <a:pt x="759098" y="203097"/>
                  <a:pt x="758851" y="203097"/>
                  <a:pt x="758603" y="203097"/>
                </a:cubicBezTo>
                <a:cubicBezTo>
                  <a:pt x="757528" y="203179"/>
                  <a:pt x="756289" y="202436"/>
                  <a:pt x="756124" y="201196"/>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71" name="Google Shape;671;p18"/>
          <p:cNvSpPr/>
          <p:nvPr/>
        </p:nvSpPr>
        <p:spPr>
          <a:xfrm rot="-2846199" flipH="1">
            <a:off x="23561" y="3968088"/>
            <a:ext cx="265567" cy="103127"/>
          </a:xfrm>
          <a:custGeom>
            <a:avLst/>
            <a:gdLst/>
            <a:ahLst/>
            <a:cxnLst/>
            <a:rect l="l" t="t" r="r" b="b"/>
            <a:pathLst>
              <a:path w="532240" h="205983" extrusionOk="0">
                <a:moveTo>
                  <a:pt x="525641" y="205959"/>
                </a:moveTo>
                <a:cubicBezTo>
                  <a:pt x="513991" y="198522"/>
                  <a:pt x="506967" y="185054"/>
                  <a:pt x="496060" y="176213"/>
                </a:cubicBezTo>
                <a:cubicBezTo>
                  <a:pt x="462844" y="145310"/>
                  <a:pt x="417150" y="136386"/>
                  <a:pt x="375753" y="121347"/>
                </a:cubicBezTo>
                <a:cubicBezTo>
                  <a:pt x="321796" y="98459"/>
                  <a:pt x="265361" y="84164"/>
                  <a:pt x="207438" y="76067"/>
                </a:cubicBezTo>
                <a:cubicBezTo>
                  <a:pt x="147698" y="62102"/>
                  <a:pt x="87544" y="50452"/>
                  <a:pt x="26977" y="40784"/>
                </a:cubicBezTo>
                <a:cubicBezTo>
                  <a:pt x="12930" y="39379"/>
                  <a:pt x="-3843" y="30621"/>
                  <a:pt x="784" y="13930"/>
                </a:cubicBezTo>
                <a:cubicBezTo>
                  <a:pt x="3346" y="4676"/>
                  <a:pt x="12435" y="-943"/>
                  <a:pt x="21772" y="131"/>
                </a:cubicBezTo>
                <a:cubicBezTo>
                  <a:pt x="85644" y="12195"/>
                  <a:pt x="151581" y="24176"/>
                  <a:pt x="214049" y="40619"/>
                </a:cubicBezTo>
                <a:cubicBezTo>
                  <a:pt x="274285" y="50204"/>
                  <a:pt x="332703" y="66647"/>
                  <a:pt x="387982" y="92592"/>
                </a:cubicBezTo>
                <a:cubicBezTo>
                  <a:pt x="441360" y="113084"/>
                  <a:pt x="504241" y="132667"/>
                  <a:pt x="529938" y="188855"/>
                </a:cubicBezTo>
                <a:cubicBezTo>
                  <a:pt x="532748" y="193978"/>
                  <a:pt x="534565" y="206620"/>
                  <a:pt x="525641" y="205959"/>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72" name="Google Shape;672;p18"/>
          <p:cNvSpPr/>
          <p:nvPr/>
        </p:nvSpPr>
        <p:spPr>
          <a:xfrm rot="-2846199" flipH="1">
            <a:off x="-119734" y="3939788"/>
            <a:ext cx="69805" cy="266132"/>
          </a:xfrm>
          <a:custGeom>
            <a:avLst/>
            <a:gdLst/>
            <a:ahLst/>
            <a:cxnLst/>
            <a:rect l="l" t="t" r="r" b="b"/>
            <a:pathLst>
              <a:path w="139901" h="531566" extrusionOk="0">
                <a:moveTo>
                  <a:pt x="13397" y="531567"/>
                </a:moveTo>
                <a:cubicBezTo>
                  <a:pt x="-18994" y="511653"/>
                  <a:pt x="16289" y="295497"/>
                  <a:pt x="26039" y="254595"/>
                </a:cubicBezTo>
                <a:cubicBezTo>
                  <a:pt x="44052" y="170562"/>
                  <a:pt x="68923" y="87603"/>
                  <a:pt x="104371" y="9271"/>
                </a:cubicBezTo>
                <a:cubicBezTo>
                  <a:pt x="115443" y="-9486"/>
                  <a:pt x="144942" y="2661"/>
                  <a:pt x="139158" y="23979"/>
                </a:cubicBezTo>
                <a:cubicBezTo>
                  <a:pt x="89333" y="133462"/>
                  <a:pt x="56364" y="250134"/>
                  <a:pt x="39012" y="369284"/>
                </a:cubicBezTo>
                <a:cubicBezTo>
                  <a:pt x="33971" y="404484"/>
                  <a:pt x="29923" y="442824"/>
                  <a:pt x="27196" y="477693"/>
                </a:cubicBezTo>
                <a:cubicBezTo>
                  <a:pt x="24965" y="490087"/>
                  <a:pt x="27857" y="529832"/>
                  <a:pt x="13397" y="531567"/>
                </a:cubicBezTo>
                <a:close/>
              </a:path>
            </a:pathLst>
          </a:custGeom>
          <a:solidFill>
            <a:srgbClr val="191919"/>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73" name="Google Shape;673;p18"/>
          <p:cNvSpPr/>
          <p:nvPr/>
        </p:nvSpPr>
        <p:spPr>
          <a:xfrm rot="-2846199" flipH="1">
            <a:off x="-361081" y="3571334"/>
            <a:ext cx="1128897" cy="1738761"/>
          </a:xfrm>
          <a:custGeom>
            <a:avLst/>
            <a:gdLst/>
            <a:ahLst/>
            <a:cxnLst/>
            <a:rect l="l" t="t" r="r" b="b"/>
            <a:pathLst>
              <a:path w="2262494" h="3472966" extrusionOk="0">
                <a:moveTo>
                  <a:pt x="2190652" y="2157601"/>
                </a:moveTo>
                <a:cubicBezTo>
                  <a:pt x="2208334" y="2139670"/>
                  <a:pt x="2181315" y="2113394"/>
                  <a:pt x="2163632" y="2130499"/>
                </a:cubicBezTo>
                <a:cubicBezTo>
                  <a:pt x="2028121" y="2252128"/>
                  <a:pt x="1926984" y="2405900"/>
                  <a:pt x="1845264" y="2567439"/>
                </a:cubicBezTo>
                <a:cubicBezTo>
                  <a:pt x="1822045" y="2612306"/>
                  <a:pt x="1732393" y="2759964"/>
                  <a:pt x="1748919" y="2802766"/>
                </a:cubicBezTo>
                <a:cubicBezTo>
                  <a:pt x="1763379" y="2814086"/>
                  <a:pt x="1766684" y="2785662"/>
                  <a:pt x="1771972" y="2776737"/>
                </a:cubicBezTo>
                <a:cubicBezTo>
                  <a:pt x="1783540" y="2749140"/>
                  <a:pt x="1796182" y="2722037"/>
                  <a:pt x="1809899" y="2695431"/>
                </a:cubicBezTo>
                <a:cubicBezTo>
                  <a:pt x="1915581" y="2502328"/>
                  <a:pt x="2020602" y="2303275"/>
                  <a:pt x="2190652" y="2157601"/>
                </a:cubicBezTo>
                <a:close/>
                <a:moveTo>
                  <a:pt x="2261464" y="2477870"/>
                </a:moveTo>
                <a:cubicBezTo>
                  <a:pt x="2266257" y="2608010"/>
                  <a:pt x="2254110" y="2737654"/>
                  <a:pt x="2229570" y="2865398"/>
                </a:cubicBezTo>
                <a:cubicBezTo>
                  <a:pt x="2220150" y="2910761"/>
                  <a:pt x="2207673" y="2958025"/>
                  <a:pt x="2195940" y="3005536"/>
                </a:cubicBezTo>
                <a:cubicBezTo>
                  <a:pt x="2179332" y="3072383"/>
                  <a:pt x="2167764" y="3142369"/>
                  <a:pt x="2129424" y="3200953"/>
                </a:cubicBezTo>
                <a:cubicBezTo>
                  <a:pt x="2088109" y="3262594"/>
                  <a:pt x="2051918" y="3327210"/>
                  <a:pt x="2017462" y="3392900"/>
                </a:cubicBezTo>
                <a:cubicBezTo>
                  <a:pt x="2005646" y="3414796"/>
                  <a:pt x="1994491" y="3437106"/>
                  <a:pt x="1983006" y="3459168"/>
                </a:cubicBezTo>
                <a:cubicBezTo>
                  <a:pt x="1982840" y="3459416"/>
                  <a:pt x="1982675" y="3459746"/>
                  <a:pt x="1982510" y="3460077"/>
                </a:cubicBezTo>
                <a:cubicBezTo>
                  <a:pt x="1969950" y="3428761"/>
                  <a:pt x="1957639" y="3397362"/>
                  <a:pt x="1945988" y="3365798"/>
                </a:cubicBezTo>
                <a:cubicBezTo>
                  <a:pt x="1898724" y="3210704"/>
                  <a:pt x="1837745" y="3060237"/>
                  <a:pt x="1780979" y="2908448"/>
                </a:cubicBezTo>
                <a:cubicBezTo>
                  <a:pt x="1751315" y="2815656"/>
                  <a:pt x="1719999" y="2723359"/>
                  <a:pt x="1683064" y="2633294"/>
                </a:cubicBezTo>
                <a:cubicBezTo>
                  <a:pt x="1628777" y="2512821"/>
                  <a:pt x="1589280" y="2386482"/>
                  <a:pt x="1534828" y="2266175"/>
                </a:cubicBezTo>
                <a:cubicBezTo>
                  <a:pt x="1475005" y="2145454"/>
                  <a:pt x="1435260" y="2016306"/>
                  <a:pt x="1379982" y="1893767"/>
                </a:cubicBezTo>
                <a:cubicBezTo>
                  <a:pt x="1371967" y="1878068"/>
                  <a:pt x="1364200" y="1862203"/>
                  <a:pt x="1356680" y="1846256"/>
                </a:cubicBezTo>
                <a:cubicBezTo>
                  <a:pt x="1412372" y="1713306"/>
                  <a:pt x="1491448" y="1589694"/>
                  <a:pt x="1579117" y="1475336"/>
                </a:cubicBezTo>
                <a:cubicBezTo>
                  <a:pt x="1624315" y="1412868"/>
                  <a:pt x="1680915" y="1361556"/>
                  <a:pt x="1731319" y="1303385"/>
                </a:cubicBezTo>
                <a:cubicBezTo>
                  <a:pt x="1735698" y="1298262"/>
                  <a:pt x="1740160" y="1293222"/>
                  <a:pt x="1743878" y="1287520"/>
                </a:cubicBezTo>
                <a:cubicBezTo>
                  <a:pt x="1755612" y="1267855"/>
                  <a:pt x="1726857" y="1249098"/>
                  <a:pt x="1713140" y="1266781"/>
                </a:cubicBezTo>
                <a:cubicBezTo>
                  <a:pt x="1670587" y="1321977"/>
                  <a:pt x="1618200" y="1368744"/>
                  <a:pt x="1575646" y="1423858"/>
                </a:cubicBezTo>
                <a:cubicBezTo>
                  <a:pt x="1528300" y="1486408"/>
                  <a:pt x="1481450" y="1549701"/>
                  <a:pt x="1442532" y="1617953"/>
                </a:cubicBezTo>
                <a:cubicBezTo>
                  <a:pt x="1422453" y="1656375"/>
                  <a:pt x="1358168" y="1764288"/>
                  <a:pt x="1345608" y="1822459"/>
                </a:cubicBezTo>
                <a:cubicBezTo>
                  <a:pt x="1309417" y="1744540"/>
                  <a:pt x="1276613" y="1665051"/>
                  <a:pt x="1239513" y="1587628"/>
                </a:cubicBezTo>
                <a:cubicBezTo>
                  <a:pt x="1188531" y="1493183"/>
                  <a:pt x="1137714" y="1398656"/>
                  <a:pt x="1086402" y="1304459"/>
                </a:cubicBezTo>
                <a:cubicBezTo>
                  <a:pt x="1049715" y="1238770"/>
                  <a:pt x="1006004" y="1177459"/>
                  <a:pt x="969317" y="1111769"/>
                </a:cubicBezTo>
                <a:cubicBezTo>
                  <a:pt x="958658" y="1094665"/>
                  <a:pt x="947668" y="1077809"/>
                  <a:pt x="936431" y="1061118"/>
                </a:cubicBezTo>
                <a:cubicBezTo>
                  <a:pt x="937836" y="1049302"/>
                  <a:pt x="937670" y="1035999"/>
                  <a:pt x="938827" y="1029719"/>
                </a:cubicBezTo>
                <a:cubicBezTo>
                  <a:pt x="941554" y="994850"/>
                  <a:pt x="945603" y="956510"/>
                  <a:pt x="950643" y="921310"/>
                </a:cubicBezTo>
                <a:cubicBezTo>
                  <a:pt x="967995" y="802242"/>
                  <a:pt x="1000964" y="685488"/>
                  <a:pt x="1050789" y="576005"/>
                </a:cubicBezTo>
                <a:cubicBezTo>
                  <a:pt x="1056573" y="554686"/>
                  <a:pt x="1026992" y="542540"/>
                  <a:pt x="1016002" y="561297"/>
                </a:cubicBezTo>
                <a:cubicBezTo>
                  <a:pt x="980472" y="639629"/>
                  <a:pt x="955683" y="722588"/>
                  <a:pt x="937670" y="806621"/>
                </a:cubicBezTo>
                <a:cubicBezTo>
                  <a:pt x="930729" y="835541"/>
                  <a:pt x="911146" y="952048"/>
                  <a:pt x="911642" y="1024844"/>
                </a:cubicBezTo>
                <a:cubicBezTo>
                  <a:pt x="878756" y="977498"/>
                  <a:pt x="844630" y="930978"/>
                  <a:pt x="812653" y="883053"/>
                </a:cubicBezTo>
                <a:cubicBezTo>
                  <a:pt x="749360" y="791500"/>
                  <a:pt x="681521" y="703088"/>
                  <a:pt x="614096" y="614592"/>
                </a:cubicBezTo>
                <a:cubicBezTo>
                  <a:pt x="575261" y="574270"/>
                  <a:pt x="534773" y="535847"/>
                  <a:pt x="497507" y="493872"/>
                </a:cubicBezTo>
                <a:cubicBezTo>
                  <a:pt x="475115" y="470984"/>
                  <a:pt x="450905" y="449831"/>
                  <a:pt x="426447" y="429256"/>
                </a:cubicBezTo>
                <a:cubicBezTo>
                  <a:pt x="416449" y="418184"/>
                  <a:pt x="398766" y="412978"/>
                  <a:pt x="387363" y="424794"/>
                </a:cubicBezTo>
                <a:cubicBezTo>
                  <a:pt x="361666" y="468009"/>
                  <a:pt x="400419" y="517008"/>
                  <a:pt x="418680" y="557331"/>
                </a:cubicBezTo>
                <a:cubicBezTo>
                  <a:pt x="433305" y="584433"/>
                  <a:pt x="446525" y="613931"/>
                  <a:pt x="464291" y="640620"/>
                </a:cubicBezTo>
                <a:cubicBezTo>
                  <a:pt x="490401" y="679208"/>
                  <a:pt x="512463" y="718870"/>
                  <a:pt x="540557" y="756301"/>
                </a:cubicBezTo>
                <a:cubicBezTo>
                  <a:pt x="578897" y="801416"/>
                  <a:pt x="607569" y="853554"/>
                  <a:pt x="639546" y="903214"/>
                </a:cubicBezTo>
                <a:cubicBezTo>
                  <a:pt x="676812" y="962790"/>
                  <a:pt x="717134" y="1020712"/>
                  <a:pt x="752169" y="1081775"/>
                </a:cubicBezTo>
                <a:cubicBezTo>
                  <a:pt x="759605" y="1094830"/>
                  <a:pt x="766877" y="1107886"/>
                  <a:pt x="774148" y="1121024"/>
                </a:cubicBezTo>
                <a:cubicBezTo>
                  <a:pt x="750103" y="1108299"/>
                  <a:pt x="723579" y="1099127"/>
                  <a:pt x="698956" y="1089625"/>
                </a:cubicBezTo>
                <a:cubicBezTo>
                  <a:pt x="643677" y="1063679"/>
                  <a:pt x="585259" y="1047319"/>
                  <a:pt x="525023" y="1037651"/>
                </a:cubicBezTo>
                <a:cubicBezTo>
                  <a:pt x="462555" y="1021208"/>
                  <a:pt x="396618" y="1009227"/>
                  <a:pt x="332746" y="997163"/>
                </a:cubicBezTo>
                <a:cubicBezTo>
                  <a:pt x="323326" y="996089"/>
                  <a:pt x="314320" y="1001708"/>
                  <a:pt x="311758" y="1010962"/>
                </a:cubicBezTo>
                <a:cubicBezTo>
                  <a:pt x="307131" y="1027653"/>
                  <a:pt x="323904" y="1036412"/>
                  <a:pt x="337951" y="1037817"/>
                </a:cubicBezTo>
                <a:cubicBezTo>
                  <a:pt x="398601" y="1047484"/>
                  <a:pt x="458672" y="1059217"/>
                  <a:pt x="518412" y="1073099"/>
                </a:cubicBezTo>
                <a:cubicBezTo>
                  <a:pt x="576418" y="1081197"/>
                  <a:pt x="632853" y="1095574"/>
                  <a:pt x="686727" y="1118380"/>
                </a:cubicBezTo>
                <a:cubicBezTo>
                  <a:pt x="725067" y="1132261"/>
                  <a:pt x="767125" y="1141020"/>
                  <a:pt x="799515" y="1166800"/>
                </a:cubicBezTo>
                <a:cubicBezTo>
                  <a:pt x="825956" y="1214559"/>
                  <a:pt x="852232" y="1262401"/>
                  <a:pt x="879500" y="1309582"/>
                </a:cubicBezTo>
                <a:cubicBezTo>
                  <a:pt x="955353" y="1449638"/>
                  <a:pt x="1044013" y="1582340"/>
                  <a:pt x="1117966" y="1723470"/>
                </a:cubicBezTo>
                <a:cubicBezTo>
                  <a:pt x="1140441" y="1763214"/>
                  <a:pt x="1161429" y="1803619"/>
                  <a:pt x="1181012" y="1844768"/>
                </a:cubicBezTo>
                <a:cubicBezTo>
                  <a:pt x="1173988" y="1841381"/>
                  <a:pt x="1166800" y="1838241"/>
                  <a:pt x="1159694" y="1835184"/>
                </a:cubicBezTo>
                <a:cubicBezTo>
                  <a:pt x="1115818" y="1814609"/>
                  <a:pt x="1070537" y="1797835"/>
                  <a:pt x="1023852" y="1785193"/>
                </a:cubicBezTo>
                <a:cubicBezTo>
                  <a:pt x="956675" y="1762553"/>
                  <a:pt x="890241" y="1735533"/>
                  <a:pt x="818354" y="1733550"/>
                </a:cubicBezTo>
                <a:cubicBezTo>
                  <a:pt x="712755" y="1724626"/>
                  <a:pt x="606742" y="1717272"/>
                  <a:pt x="500730" y="1719255"/>
                </a:cubicBezTo>
                <a:cubicBezTo>
                  <a:pt x="470075" y="1722478"/>
                  <a:pt x="478668" y="1762718"/>
                  <a:pt x="507671" y="1758174"/>
                </a:cubicBezTo>
                <a:cubicBezTo>
                  <a:pt x="631944" y="1757926"/>
                  <a:pt x="755391" y="1763627"/>
                  <a:pt x="879169" y="1779326"/>
                </a:cubicBezTo>
                <a:cubicBezTo>
                  <a:pt x="927094" y="1788581"/>
                  <a:pt x="974853" y="1809816"/>
                  <a:pt x="1022365" y="1822707"/>
                </a:cubicBezTo>
                <a:cubicBezTo>
                  <a:pt x="1061779" y="1832870"/>
                  <a:pt x="1100284" y="1845760"/>
                  <a:pt x="1137880" y="1861212"/>
                </a:cubicBezTo>
                <a:cubicBezTo>
                  <a:pt x="1159859" y="1868979"/>
                  <a:pt x="1182086" y="1877737"/>
                  <a:pt x="1201917" y="1890049"/>
                </a:cubicBezTo>
                <a:cubicBezTo>
                  <a:pt x="1231167" y="1955491"/>
                  <a:pt x="1256947" y="2022503"/>
                  <a:pt x="1279753" y="2090671"/>
                </a:cubicBezTo>
                <a:cubicBezTo>
                  <a:pt x="1319663" y="2201146"/>
                  <a:pt x="1363621" y="2310133"/>
                  <a:pt x="1402209" y="2421104"/>
                </a:cubicBezTo>
                <a:cubicBezTo>
                  <a:pt x="1450629" y="2565621"/>
                  <a:pt x="1497975" y="2710552"/>
                  <a:pt x="1544000" y="2855896"/>
                </a:cubicBezTo>
                <a:cubicBezTo>
                  <a:pt x="1530862" y="2842510"/>
                  <a:pt x="1515245" y="2829620"/>
                  <a:pt x="1511031" y="2825737"/>
                </a:cubicBezTo>
                <a:cubicBezTo>
                  <a:pt x="1430055" y="2752610"/>
                  <a:pt x="1326273" y="2711378"/>
                  <a:pt x="1220343" y="2690060"/>
                </a:cubicBezTo>
                <a:cubicBezTo>
                  <a:pt x="1123254" y="2671551"/>
                  <a:pt x="1025670" y="2656017"/>
                  <a:pt x="929738" y="2631559"/>
                </a:cubicBezTo>
                <a:cubicBezTo>
                  <a:pt x="906106" y="2627923"/>
                  <a:pt x="899413" y="2663536"/>
                  <a:pt x="921971" y="2669403"/>
                </a:cubicBezTo>
                <a:cubicBezTo>
                  <a:pt x="1089955" y="2714766"/>
                  <a:pt x="1273639" y="2712948"/>
                  <a:pt x="1426584" y="2803592"/>
                </a:cubicBezTo>
                <a:cubicBezTo>
                  <a:pt x="1461701" y="2825158"/>
                  <a:pt x="1494092" y="2850690"/>
                  <a:pt x="1527226" y="2875148"/>
                </a:cubicBezTo>
                <a:cubicBezTo>
                  <a:pt x="1536150" y="2881263"/>
                  <a:pt x="1544165" y="2890022"/>
                  <a:pt x="1554906" y="2892666"/>
                </a:cubicBezTo>
                <a:cubicBezTo>
                  <a:pt x="1555154" y="2892666"/>
                  <a:pt x="1555402" y="2892666"/>
                  <a:pt x="1555568" y="2892583"/>
                </a:cubicBezTo>
                <a:cubicBezTo>
                  <a:pt x="1598039" y="3027516"/>
                  <a:pt x="1639436" y="3162696"/>
                  <a:pt x="1679428" y="3298290"/>
                </a:cubicBezTo>
                <a:cubicBezTo>
                  <a:pt x="1694136" y="3356378"/>
                  <a:pt x="1707687" y="3414796"/>
                  <a:pt x="1722230" y="3472967"/>
                </a:cubicBezTo>
                <a:cubicBezTo>
                  <a:pt x="1716611" y="3470158"/>
                  <a:pt x="1710909" y="3467513"/>
                  <a:pt x="1705952" y="3464291"/>
                </a:cubicBezTo>
                <a:cubicBezTo>
                  <a:pt x="1652408" y="3437850"/>
                  <a:pt x="1608780" y="3394965"/>
                  <a:pt x="1558460" y="3362906"/>
                </a:cubicBezTo>
                <a:cubicBezTo>
                  <a:pt x="1465089" y="3305727"/>
                  <a:pt x="1363704" y="3262429"/>
                  <a:pt x="1270664" y="3204754"/>
                </a:cubicBezTo>
                <a:cubicBezTo>
                  <a:pt x="1211997" y="3166828"/>
                  <a:pt x="1154488" y="3128075"/>
                  <a:pt x="1098631" y="3085686"/>
                </a:cubicBezTo>
                <a:cubicBezTo>
                  <a:pt x="1059465" y="3057923"/>
                  <a:pt x="1019638" y="3036357"/>
                  <a:pt x="981298" y="3006611"/>
                </a:cubicBezTo>
                <a:cubicBezTo>
                  <a:pt x="914452" y="2951167"/>
                  <a:pt x="841490" y="2902994"/>
                  <a:pt x="779188" y="2842262"/>
                </a:cubicBezTo>
                <a:cubicBezTo>
                  <a:pt x="626986" y="2706007"/>
                  <a:pt x="535434" y="2547195"/>
                  <a:pt x="460985" y="2359215"/>
                </a:cubicBezTo>
                <a:cubicBezTo>
                  <a:pt x="404715" y="2229570"/>
                  <a:pt x="362244" y="2094803"/>
                  <a:pt x="326466" y="1958218"/>
                </a:cubicBezTo>
                <a:cubicBezTo>
                  <a:pt x="267469" y="1746027"/>
                  <a:pt x="232517" y="1527887"/>
                  <a:pt x="214091" y="1308343"/>
                </a:cubicBezTo>
                <a:cubicBezTo>
                  <a:pt x="196574" y="1144160"/>
                  <a:pt x="199796" y="978820"/>
                  <a:pt x="187732" y="814223"/>
                </a:cubicBezTo>
                <a:cubicBezTo>
                  <a:pt x="181370" y="740023"/>
                  <a:pt x="170959" y="666235"/>
                  <a:pt x="160961" y="592530"/>
                </a:cubicBezTo>
                <a:cubicBezTo>
                  <a:pt x="134189" y="389264"/>
                  <a:pt x="99237" y="182114"/>
                  <a:pt x="0" y="0"/>
                </a:cubicBezTo>
                <a:cubicBezTo>
                  <a:pt x="32638" y="26276"/>
                  <a:pt x="76101" y="37431"/>
                  <a:pt x="113367" y="56188"/>
                </a:cubicBezTo>
                <a:cubicBezTo>
                  <a:pt x="162861" y="79158"/>
                  <a:pt x="211282" y="104112"/>
                  <a:pt x="261520" y="125348"/>
                </a:cubicBezTo>
                <a:cubicBezTo>
                  <a:pt x="414713" y="191368"/>
                  <a:pt x="567163" y="258876"/>
                  <a:pt x="718043" y="330102"/>
                </a:cubicBezTo>
                <a:cubicBezTo>
                  <a:pt x="818354" y="375382"/>
                  <a:pt x="918666" y="417605"/>
                  <a:pt x="1015672" y="470488"/>
                </a:cubicBezTo>
                <a:cubicBezTo>
                  <a:pt x="1237447" y="590630"/>
                  <a:pt x="1453273" y="725067"/>
                  <a:pt x="1638361" y="897761"/>
                </a:cubicBezTo>
                <a:cubicBezTo>
                  <a:pt x="1723882" y="974936"/>
                  <a:pt x="1807585" y="1056325"/>
                  <a:pt x="1874597" y="1150439"/>
                </a:cubicBezTo>
                <a:cubicBezTo>
                  <a:pt x="1909549" y="1200760"/>
                  <a:pt x="1945244" y="1250668"/>
                  <a:pt x="1974908" y="1304459"/>
                </a:cubicBezTo>
                <a:cubicBezTo>
                  <a:pt x="2008207" y="1364365"/>
                  <a:pt x="2033740" y="1428072"/>
                  <a:pt x="2060677" y="1491035"/>
                </a:cubicBezTo>
                <a:cubicBezTo>
                  <a:pt x="2120665" y="1624232"/>
                  <a:pt x="2164376" y="1764205"/>
                  <a:pt x="2191313" y="1907979"/>
                </a:cubicBezTo>
                <a:cubicBezTo>
                  <a:pt x="2232792" y="2093977"/>
                  <a:pt x="2261464" y="2285840"/>
                  <a:pt x="2261464" y="2477870"/>
                </a:cubicBezTo>
                <a:close/>
              </a:path>
            </a:pathLst>
          </a:custGeom>
          <a:solidFill>
            <a:schemeClr val="accent3"/>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sp>
        <p:nvSpPr>
          <p:cNvPr id="674" name="Google Shape;674;p18"/>
          <p:cNvSpPr/>
          <p:nvPr/>
        </p:nvSpPr>
        <p:spPr>
          <a:xfrm rot="-2846199" flipH="1">
            <a:off x="-69276" y="3764523"/>
            <a:ext cx="848532" cy="1804269"/>
          </a:xfrm>
          <a:custGeom>
            <a:avLst/>
            <a:gdLst/>
            <a:ahLst/>
            <a:cxnLst/>
            <a:rect l="l" t="t" r="r" b="b"/>
            <a:pathLst>
              <a:path w="1700597" h="3603811" extrusionOk="0">
                <a:moveTo>
                  <a:pt x="1700416" y="3541631"/>
                </a:moveTo>
                <a:cubicBezTo>
                  <a:pt x="1706282" y="3564437"/>
                  <a:pt x="1568210" y="3603603"/>
                  <a:pt x="1544743" y="3603520"/>
                </a:cubicBezTo>
                <a:cubicBezTo>
                  <a:pt x="1532184" y="3603851"/>
                  <a:pt x="1518550" y="3604925"/>
                  <a:pt x="1507064" y="3598976"/>
                </a:cubicBezTo>
                <a:cubicBezTo>
                  <a:pt x="1488473" y="3519652"/>
                  <a:pt x="1475253" y="3436032"/>
                  <a:pt x="1452860" y="3356791"/>
                </a:cubicBezTo>
                <a:cubicBezTo>
                  <a:pt x="1414851" y="3222106"/>
                  <a:pt x="1373785" y="3088413"/>
                  <a:pt x="1341394" y="2952241"/>
                </a:cubicBezTo>
                <a:cubicBezTo>
                  <a:pt x="1298179" y="2761038"/>
                  <a:pt x="1233564" y="2575537"/>
                  <a:pt x="1176137" y="2388300"/>
                </a:cubicBezTo>
                <a:cubicBezTo>
                  <a:pt x="1103423" y="2160823"/>
                  <a:pt x="1031867" y="1932851"/>
                  <a:pt x="943867" y="1710745"/>
                </a:cubicBezTo>
                <a:cubicBezTo>
                  <a:pt x="900735" y="1599526"/>
                  <a:pt x="865618" y="1485003"/>
                  <a:pt x="813479" y="1377503"/>
                </a:cubicBezTo>
                <a:cubicBezTo>
                  <a:pt x="742667" y="1235712"/>
                  <a:pt x="662930" y="1098879"/>
                  <a:pt x="579227" y="964442"/>
                </a:cubicBezTo>
                <a:cubicBezTo>
                  <a:pt x="499160" y="829592"/>
                  <a:pt x="425786" y="690776"/>
                  <a:pt x="343983" y="556917"/>
                </a:cubicBezTo>
                <a:cubicBezTo>
                  <a:pt x="278624" y="457928"/>
                  <a:pt x="214339" y="358361"/>
                  <a:pt x="147162" y="260611"/>
                </a:cubicBezTo>
                <a:cubicBezTo>
                  <a:pt x="110144" y="205745"/>
                  <a:pt x="73374" y="151045"/>
                  <a:pt x="45446" y="90974"/>
                </a:cubicBezTo>
                <a:cubicBezTo>
                  <a:pt x="29251" y="61310"/>
                  <a:pt x="7023" y="33712"/>
                  <a:pt x="0" y="0"/>
                </a:cubicBezTo>
                <a:cubicBezTo>
                  <a:pt x="63376" y="52552"/>
                  <a:pt x="115432" y="117002"/>
                  <a:pt x="175090" y="173520"/>
                </a:cubicBezTo>
                <a:cubicBezTo>
                  <a:pt x="256562" y="279450"/>
                  <a:pt x="337042" y="386207"/>
                  <a:pt x="411573" y="497094"/>
                </a:cubicBezTo>
                <a:cubicBezTo>
                  <a:pt x="468753" y="575839"/>
                  <a:pt x="522792" y="654585"/>
                  <a:pt x="571212" y="739857"/>
                </a:cubicBezTo>
                <a:cubicBezTo>
                  <a:pt x="619550" y="811662"/>
                  <a:pt x="662352" y="886937"/>
                  <a:pt x="701435" y="964029"/>
                </a:cubicBezTo>
                <a:cubicBezTo>
                  <a:pt x="749690" y="1056160"/>
                  <a:pt x="804886" y="1144407"/>
                  <a:pt x="842978" y="1241662"/>
                </a:cubicBezTo>
                <a:cubicBezTo>
                  <a:pt x="880326" y="1332801"/>
                  <a:pt x="927838" y="1419313"/>
                  <a:pt x="965268" y="1510370"/>
                </a:cubicBezTo>
                <a:cubicBezTo>
                  <a:pt x="994436" y="1583249"/>
                  <a:pt x="1020299" y="1657367"/>
                  <a:pt x="1052028" y="1729253"/>
                </a:cubicBezTo>
                <a:cubicBezTo>
                  <a:pt x="1082105" y="1798001"/>
                  <a:pt x="1114744" y="1865673"/>
                  <a:pt x="1141020" y="1936073"/>
                </a:cubicBezTo>
                <a:cubicBezTo>
                  <a:pt x="1155397" y="1971108"/>
                  <a:pt x="1168287" y="2006721"/>
                  <a:pt x="1181094" y="2042334"/>
                </a:cubicBezTo>
                <a:cubicBezTo>
                  <a:pt x="1207288" y="2113394"/>
                  <a:pt x="1241083" y="2181398"/>
                  <a:pt x="1266698" y="2252624"/>
                </a:cubicBezTo>
                <a:cubicBezTo>
                  <a:pt x="1300328" y="2338723"/>
                  <a:pt x="1325034" y="2427879"/>
                  <a:pt x="1357755" y="2514226"/>
                </a:cubicBezTo>
                <a:cubicBezTo>
                  <a:pt x="1377833" y="2566861"/>
                  <a:pt x="1400391" y="2618504"/>
                  <a:pt x="1418569" y="2671882"/>
                </a:cubicBezTo>
                <a:cubicBezTo>
                  <a:pt x="1434186" y="2719063"/>
                  <a:pt x="1452199" y="2766739"/>
                  <a:pt x="1469799" y="2813425"/>
                </a:cubicBezTo>
                <a:cubicBezTo>
                  <a:pt x="1486986" y="2867547"/>
                  <a:pt x="1502768" y="2921999"/>
                  <a:pt x="1524747" y="2974385"/>
                </a:cubicBezTo>
                <a:cubicBezTo>
                  <a:pt x="1543338" y="3024541"/>
                  <a:pt x="1565235" y="3073457"/>
                  <a:pt x="1583744" y="3123613"/>
                </a:cubicBezTo>
                <a:cubicBezTo>
                  <a:pt x="1602335" y="3190707"/>
                  <a:pt x="1622166" y="3257306"/>
                  <a:pt x="1643154" y="3323740"/>
                </a:cubicBezTo>
                <a:cubicBezTo>
                  <a:pt x="1661828" y="3396535"/>
                  <a:pt x="1689343" y="3467348"/>
                  <a:pt x="1700416" y="3541631"/>
                </a:cubicBezTo>
                <a:close/>
              </a:path>
            </a:pathLst>
          </a:custGeom>
          <a:solidFill>
            <a:schemeClr val="accent2"/>
          </a:solidFill>
          <a:ln>
            <a:noFill/>
          </a:ln>
        </p:spPr>
        <p:txBody>
          <a:bodyPr spcFirstLastPara="1" wrap="square" lIns="45725" tIns="22850" rIns="45725" bIns="22850" anchor="ctr" anchorCtr="0">
            <a:noAutofit/>
          </a:bodyPr>
          <a:lstStyle/>
          <a:p>
            <a:pPr marL="0" marR="0" lvl="0" indent="0" algn="l" rtl="0">
              <a:spcBef>
                <a:spcPts val="0"/>
              </a:spcBef>
              <a:spcAft>
                <a:spcPts val="0"/>
              </a:spcAft>
              <a:buNone/>
            </a:pPr>
            <a:endParaRPr sz="900">
              <a:solidFill>
                <a:schemeClr val="dk1"/>
              </a:solidFill>
              <a:latin typeface="Calibri"/>
              <a:ea typeface="Calibri"/>
              <a:cs typeface="Calibri"/>
              <a:sym typeface="Calibri"/>
            </a:endParaRPr>
          </a:p>
        </p:txBody>
      </p:sp>
      <p:pic>
        <p:nvPicPr>
          <p:cNvPr id="2" name="Picture 1"/>
          <p:cNvPicPr>
            <a:picLocks noChangeAspect="1"/>
          </p:cNvPicPr>
          <p:nvPr/>
        </p:nvPicPr>
        <p:blipFill>
          <a:blip r:embed="rId3"/>
          <a:stretch>
            <a:fillRect/>
          </a:stretch>
        </p:blipFill>
        <p:spPr>
          <a:xfrm>
            <a:off x="696521" y="487051"/>
            <a:ext cx="7648575" cy="43053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Colorful Cute Simple Illustrative Doodles Funny About Me Creative Presentation">
  <a:themeElements>
    <a:clrScheme name="Custom 347">
      <a:dk1>
        <a:srgbClr val="000000"/>
      </a:dk1>
      <a:lt1>
        <a:srgbClr val="FFFFFF"/>
      </a:lt1>
      <a:dk2>
        <a:srgbClr val="666666"/>
      </a:dk2>
      <a:lt2>
        <a:srgbClr val="CCCCCC"/>
      </a:lt2>
      <a:accent1>
        <a:srgbClr val="191919"/>
      </a:accent1>
      <a:accent2>
        <a:srgbClr val="4280D1"/>
      </a:accent2>
      <a:accent3>
        <a:srgbClr val="78DFE1"/>
      </a:accent3>
      <a:accent4>
        <a:srgbClr val="F1F1F1"/>
      </a:accent4>
      <a:accent5>
        <a:srgbClr val="FF914D"/>
      </a:accent5>
      <a:accent6>
        <a:srgbClr val="FFCC47"/>
      </a:accent6>
      <a:hlink>
        <a:srgbClr val="4280D1"/>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TotalTime>
  <Words>755</Words>
  <Application>Microsoft Office PowerPoint</Application>
  <PresentationFormat>On-screen Show (16:9)</PresentationFormat>
  <Paragraphs>55</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Calibri</vt:lpstr>
      <vt:lpstr>Roboto</vt:lpstr>
      <vt:lpstr>Gloria Hallelujah</vt:lpstr>
      <vt:lpstr>Arial</vt:lpstr>
      <vt:lpstr>Tahoma</vt:lpstr>
      <vt:lpstr>Nunito</vt:lpstr>
      <vt:lpstr>Segoe UI Semibold</vt:lpstr>
      <vt:lpstr>Colorful Cute Simple Illustrative Doodles Funny About Me Creative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Admin</cp:lastModifiedBy>
  <cp:revision>11</cp:revision>
  <dcterms:modified xsi:type="dcterms:W3CDTF">2022-07-17T09:27:13Z</dcterms:modified>
</cp:coreProperties>
</file>